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90" r:id="rId2"/>
    <p:sldId id="291" r:id="rId3"/>
    <p:sldId id="293" r:id="rId4"/>
    <p:sldId id="294" r:id="rId5"/>
    <p:sldId id="286" r:id="rId6"/>
    <p:sldId id="295" r:id="rId7"/>
    <p:sldId id="296" r:id="rId8"/>
    <p:sldId id="302" r:id="rId9"/>
    <p:sldId id="285" r:id="rId10"/>
    <p:sldId id="287" r:id="rId11"/>
    <p:sldId id="305" r:id="rId12"/>
    <p:sldId id="288" r:id="rId13"/>
    <p:sldId id="306" r:id="rId14"/>
    <p:sldId id="307" r:id="rId15"/>
    <p:sldId id="297" r:id="rId16"/>
    <p:sldId id="304" r:id="rId17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0000FF"/>
    <a:srgbClr val="66FF66"/>
    <a:srgbClr val="FF9933"/>
    <a:srgbClr val="008000"/>
    <a:srgbClr val="FFFF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305" autoAdjust="0"/>
    <p:restoredTop sz="94625" autoAdjust="0"/>
  </p:normalViewPr>
  <p:slideViewPr>
    <p:cSldViewPr>
      <p:cViewPr varScale="1">
        <p:scale>
          <a:sx n="85" d="100"/>
          <a:sy n="85" d="100"/>
        </p:scale>
        <p:origin x="188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DF15E61-A036-0106-BE99-67BF8325953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6A01247-9A45-FAC3-3D28-6F8EBFE6B6D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15496662-9644-1038-936A-45314BC387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6869" name="Rectangle 5">
            <a:extLst>
              <a:ext uri="{FF2B5EF4-FFF2-40B4-BE49-F238E27FC236}">
                <a16:creationId xmlns:a16="http://schemas.microsoft.com/office/drawing/2014/main" id="{AB00A428-99ED-D22E-4360-A1A961EEB06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宋体" panose="02010600030101010101" pitchFamily="2" charset="-122"/>
              </a:defRPr>
            </a:lvl1pPr>
          </a:lstStyle>
          <a:p>
            <a:fld id="{3A43E3F9-7D62-4BEE-B21A-E08CA5C14FF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4EED8680-8B3E-E868-5FCC-A31A1296F3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B5064C9-77D5-9B7E-27F6-2E97C67EE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0CF0580C-747E-BBCF-87E0-880248F5260C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36AC8CE5-5BFF-DB26-B81D-4585C57BD4F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46BE19D1-EAC5-05A4-F6DF-30BA45A88A0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E6ACA35D-9D82-0677-D0FB-135CD2B007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DF5A7E-39E3-436F-A3E0-4663DD858F4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F1265A-562B-B8D2-D14E-E50D1CD119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19BF80-5F8C-428A-A75A-00D6C94AD7B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DDD47117-F8F2-7EBA-D4EF-8D8EC859FD2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66CCB19D-A7A6-1D82-8072-09EB0701E8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3F10E74-BD40-8B57-0943-73DE8D879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FAE49E-9A2F-4475-B905-97B2E5A1A26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7B0C3F3-6569-AB86-1ABE-60D555CFC445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4EED0BA-1F0A-73CB-312F-2A68B7AF7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C4AED20-9632-A07F-822A-01532253C4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8F15F4-F63C-4FCD-BBFD-8BED43B8D2EC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EFC2EC84-20ED-FD66-81A2-F569B9FBE397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8333AFA5-3836-A132-2C7D-98662114FD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6ADB5AF-1994-F5A2-3314-F6AABC8461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067F0B-9E73-40C4-A1E6-2D4D5CEF1601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B2B50CC0-E278-5D6F-FBD5-A46C0B84C54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6D673074-E359-A67A-BD15-C9A43D122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EA48D35-4F94-A57A-60FC-2AB83DD6F7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199570-4CA1-4F1E-BF7B-EB2644CA776F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33689AED-2B64-DB63-0A98-B564F694966E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CC2817F-9403-3A12-0A23-8621433C0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D74C696-E3DC-B7D3-6E0A-10A9A07D2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45C3E8-9AA6-4544-8EF7-FBF36B92506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8AA033E0-0FE7-91D0-2D13-6EE39B4A4A79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A409240-8373-B13E-4B0A-B53C68F147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C2B505-0ED7-562A-D594-2DCDC2FD9C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296011-3E68-448C-A353-5DD0B64FCA6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1A9E8B6C-6574-60E0-2EC1-3634ACA12F24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0A5E60B9-F63F-BE15-63D6-F847297A3B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BCB54B-D880-CBE4-7CC4-813783770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857796C-49D8-797B-52F1-95F68259C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96C5D9-3C7C-417B-96BA-671B142A3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C9402E-9C0C-37CE-98D3-55776306A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55C39-EEB6-CC0C-04FC-6E6C7675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667C86-1511-4044-ADAE-DD12F1E02C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618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4C556-A9C5-6EAE-BA13-B07FEB1F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0E484-C28B-644D-AF3F-9A60766103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F1123E-68AB-7ADA-73BB-2126CF2E0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4D0C0A-5D34-4359-7722-626ADF3BC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8082E6-C767-BAFA-DEA9-62BE948A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053EB-8A6B-4DA5-94F7-439AF7B474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262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EF1FC7-5EE2-28F4-7F56-25835E8855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041F55-C2E8-700A-F4F0-7626E0584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F799E5-01C5-DB35-4851-90CA1447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CF5F0-8712-239B-537C-27443D33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3116C0-5B4C-FAFF-1099-10930FEE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DF50E8-C414-4852-B1C1-6E017040C6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39106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72F75CFF-648A-12BE-3308-632AD1AF3F6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2D645A-7C85-9B8C-2949-E29E0E47C1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F3F18DC-1659-FBFB-AD35-37A34238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3BE52C-BC85-35BD-E7BD-332E056B3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2EBF571F-5B1A-4DCC-B648-1DC9906A36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9308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105FBB-4230-6AF1-0EC4-1EC52BB87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D84311-DA36-5547-2A9B-42099677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236A6A-0432-1D8A-70AB-FDDCD5DF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1C8849-902D-33DD-BC5C-62080F02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99A262-2159-FD97-66E1-AF373268F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274441-A157-4F3E-ABB9-7A1080B5B6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624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93C5CA-1F01-2C05-8C7B-339F4F8B1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9A85C43-8408-8F00-1178-3F48E06E0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A9EC5-7417-BDF9-FB59-CEBA0827A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E947D-DE1D-721B-4906-2C0B939D2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181A2E-4B26-0352-1BA9-79E5DE97C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D5D34C-6AD3-4D13-87E1-D0AFEDD47D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14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7633C-E06F-32CE-277E-1562655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E12B7B-A018-30E2-6487-18048A9B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3A0B47-9551-A4B8-2845-F8143224A0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95E83-D3FF-1AFB-87B2-0FB7D1FCD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9B9C09-546D-F584-32BB-DFCB258C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13151C-DAE8-3118-D71D-399A789B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73C0A-734F-485E-8BB0-0905BFAA11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0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5D69B-B465-AF68-9985-2DA85CA7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C52E86-3D8C-C50A-F47A-E2DB71E4E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2C1F77-74D3-0BC5-4189-6617713F2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E66913-0B7E-EF1C-D1E9-39F855C67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148F2A7-C0C8-EF5C-A14E-A61BFEC0E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5D1691-9F5B-C5FD-7DE5-A08FBB89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CD80A8-B095-A756-C051-0FA60B8B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05D1AA7-9EB5-27F2-8974-F8419DF8D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F2491F-B187-4DB5-8818-0674E2DC81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238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792C8-37B5-E94E-C832-1BD41EC7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8F8CB3-ABD9-D6BA-784B-861DDE0B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A9C4A5-0ED9-9691-70A4-5378CD4CD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4F3C565-5402-2C58-8CF4-B22554593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041679-43D3-447E-8E41-EB620A855B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53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E4DDD75-9F1C-16A5-1FAC-5D7666157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8D3E39B-B448-AC77-5A46-BA0202C5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85DEE9-A791-A205-9996-B226B82C9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50C073-BC27-417C-B22E-AB8642C0C35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5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7A0A2-3217-79E8-8FD3-A29FA1B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4D0C61-FB42-A05E-4D46-8E86D9B1C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BF5654-2022-392D-8C08-3D63F0E67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20419C-5F11-9A30-5168-37781B8C4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117735-86A4-3C35-C771-5953FBD8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74DA35-0707-B68C-6954-B5B19A27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FB58C9-3856-44E9-80BE-0988A8D9C8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19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72691-1699-C4A7-EC5F-006958EFD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192307-F85F-E9F4-21C3-46C50CC4D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0FBAA7-EFA4-019C-AFB0-E1B64F2D3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E5FE8-CF6F-469D-E23B-47268934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ECC84E-FB5C-E1C5-714C-94A713BA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F6345C-1C2C-11D4-B1E4-B5E804D4F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1B4D2-D96D-40D1-9603-E6A810F62E3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68195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999FCDA-5A23-6832-C350-FDE3DF6E5D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C8CDE48-C07B-9293-D119-B64EDD709B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7250FEA-D95B-F370-5C0A-4082A4332AD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BFE765-6841-26DE-F409-C91BB8A5A3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B5CC199-F067-353A-4A35-3736BA7BD5F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6D9E7A6A-47AB-45EB-B0DA-7532F739B34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oleObject" Target="../embeddings/oleObject5.bin"/><Relationship Id="rId3" Type="http://schemas.openxmlformats.org/officeDocument/2006/relationships/audio" Target="../media/audio1.wav"/><Relationship Id="rId7" Type="http://schemas.openxmlformats.org/officeDocument/2006/relationships/image" Target="../media/image1.emf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.e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2.emf"/><Relationship Id="rId14" Type="http://schemas.openxmlformats.org/officeDocument/2006/relationships/image" Target="../media/image4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97.wmf"/><Relationship Id="rId3" Type="http://schemas.openxmlformats.org/officeDocument/2006/relationships/audio" Target="../media/audio3.wav"/><Relationship Id="rId7" Type="http://schemas.openxmlformats.org/officeDocument/2006/relationships/image" Target="../media/image94.wmf"/><Relationship Id="rId12" Type="http://schemas.openxmlformats.org/officeDocument/2006/relationships/oleObject" Target="../embeddings/oleObject92.bin"/><Relationship Id="rId2" Type="http://schemas.openxmlformats.org/officeDocument/2006/relationships/audio" Target="../media/audio1.wav"/><Relationship Id="rId16" Type="http://schemas.openxmlformats.org/officeDocument/2006/relationships/image" Target="../media/image29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96.wmf"/><Relationship Id="rId5" Type="http://schemas.openxmlformats.org/officeDocument/2006/relationships/audio" Target="../media/audio6.wav"/><Relationship Id="rId15" Type="http://schemas.openxmlformats.org/officeDocument/2006/relationships/image" Target="../media/image98.wmf"/><Relationship Id="rId10" Type="http://schemas.openxmlformats.org/officeDocument/2006/relationships/oleObject" Target="../embeddings/oleObject91.bin"/><Relationship Id="rId4" Type="http://schemas.openxmlformats.org/officeDocument/2006/relationships/audio" Target="../media/audio7.wav"/><Relationship Id="rId9" Type="http://schemas.openxmlformats.org/officeDocument/2006/relationships/image" Target="../media/image95.wmf"/><Relationship Id="rId14" Type="http://schemas.openxmlformats.org/officeDocument/2006/relationships/oleObject" Target="../embeddings/oleObject93.bin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105.bin"/><Relationship Id="rId21" Type="http://schemas.openxmlformats.org/officeDocument/2006/relationships/image" Target="../media/image106.emf"/><Relationship Id="rId42" Type="http://schemas.openxmlformats.org/officeDocument/2006/relationships/oleObject" Target="../embeddings/oleObject114.bin"/><Relationship Id="rId47" Type="http://schemas.openxmlformats.org/officeDocument/2006/relationships/oleObject" Target="../embeddings/oleObject117.bin"/><Relationship Id="rId63" Type="http://schemas.openxmlformats.org/officeDocument/2006/relationships/oleObject" Target="../embeddings/oleObject126.bin"/><Relationship Id="rId68" Type="http://schemas.openxmlformats.org/officeDocument/2006/relationships/oleObject" Target="../embeddings/oleObject128.bin"/><Relationship Id="rId84" Type="http://schemas.openxmlformats.org/officeDocument/2006/relationships/oleObject" Target="../embeddings/oleObject137.bin"/><Relationship Id="rId89" Type="http://schemas.openxmlformats.org/officeDocument/2006/relationships/image" Target="../media/image137.wmf"/><Relationship Id="rId16" Type="http://schemas.openxmlformats.org/officeDocument/2006/relationships/image" Target="../media/image104.emf"/><Relationship Id="rId11" Type="http://schemas.openxmlformats.org/officeDocument/2006/relationships/oleObject" Target="../embeddings/oleObject97.bin"/><Relationship Id="rId32" Type="http://schemas.openxmlformats.org/officeDocument/2006/relationships/oleObject" Target="../embeddings/oleObject109.bin"/><Relationship Id="rId37" Type="http://schemas.openxmlformats.org/officeDocument/2006/relationships/image" Target="../media/image113.emf"/><Relationship Id="rId53" Type="http://schemas.openxmlformats.org/officeDocument/2006/relationships/oleObject" Target="../embeddings/oleObject120.bin"/><Relationship Id="rId58" Type="http://schemas.openxmlformats.org/officeDocument/2006/relationships/oleObject" Target="../embeddings/oleObject123.bin"/><Relationship Id="rId74" Type="http://schemas.openxmlformats.org/officeDocument/2006/relationships/oleObject" Target="../embeddings/oleObject131.bin"/><Relationship Id="rId79" Type="http://schemas.openxmlformats.org/officeDocument/2006/relationships/oleObject" Target="../embeddings/oleObject134.bin"/><Relationship Id="rId5" Type="http://schemas.openxmlformats.org/officeDocument/2006/relationships/oleObject" Target="../embeddings/oleObject94.bin"/><Relationship Id="rId90" Type="http://schemas.openxmlformats.org/officeDocument/2006/relationships/oleObject" Target="../embeddings/oleObject140.bin"/><Relationship Id="rId14" Type="http://schemas.openxmlformats.org/officeDocument/2006/relationships/image" Target="../media/image103.emf"/><Relationship Id="rId22" Type="http://schemas.openxmlformats.org/officeDocument/2006/relationships/oleObject" Target="../embeddings/oleObject103.bin"/><Relationship Id="rId27" Type="http://schemas.openxmlformats.org/officeDocument/2006/relationships/oleObject" Target="../embeddings/oleObject106.bin"/><Relationship Id="rId30" Type="http://schemas.openxmlformats.org/officeDocument/2006/relationships/oleObject" Target="../embeddings/oleObject108.bin"/><Relationship Id="rId35" Type="http://schemas.openxmlformats.org/officeDocument/2006/relationships/image" Target="../media/image112.emf"/><Relationship Id="rId43" Type="http://schemas.openxmlformats.org/officeDocument/2006/relationships/oleObject" Target="../embeddings/oleObject115.bin"/><Relationship Id="rId48" Type="http://schemas.openxmlformats.org/officeDocument/2006/relationships/image" Target="../media/image118.wmf"/><Relationship Id="rId56" Type="http://schemas.openxmlformats.org/officeDocument/2006/relationships/oleObject" Target="../embeddings/oleObject122.bin"/><Relationship Id="rId64" Type="http://schemas.openxmlformats.org/officeDocument/2006/relationships/image" Target="../media/image125.emf"/><Relationship Id="rId69" Type="http://schemas.openxmlformats.org/officeDocument/2006/relationships/image" Target="../media/image128.wmf"/><Relationship Id="rId77" Type="http://schemas.openxmlformats.org/officeDocument/2006/relationships/oleObject" Target="../embeddings/oleObject133.bin"/><Relationship Id="rId8" Type="http://schemas.openxmlformats.org/officeDocument/2006/relationships/image" Target="../media/image100.wmf"/><Relationship Id="rId51" Type="http://schemas.openxmlformats.org/officeDocument/2006/relationships/oleObject" Target="../embeddings/oleObject119.bin"/><Relationship Id="rId72" Type="http://schemas.openxmlformats.org/officeDocument/2006/relationships/oleObject" Target="../embeddings/oleObject130.bin"/><Relationship Id="rId80" Type="http://schemas.openxmlformats.org/officeDocument/2006/relationships/oleObject" Target="../embeddings/oleObject135.bin"/><Relationship Id="rId85" Type="http://schemas.openxmlformats.org/officeDocument/2006/relationships/image" Target="../media/image135.wmf"/><Relationship Id="rId3" Type="http://schemas.openxmlformats.org/officeDocument/2006/relationships/audio" Target="../media/audio6.wav"/><Relationship Id="rId12" Type="http://schemas.openxmlformats.org/officeDocument/2006/relationships/image" Target="../media/image102.emf"/><Relationship Id="rId17" Type="http://schemas.openxmlformats.org/officeDocument/2006/relationships/oleObject" Target="../embeddings/oleObject100.bin"/><Relationship Id="rId25" Type="http://schemas.openxmlformats.org/officeDocument/2006/relationships/image" Target="../media/image108.emf"/><Relationship Id="rId33" Type="http://schemas.openxmlformats.org/officeDocument/2006/relationships/image" Target="../media/image111.emf"/><Relationship Id="rId38" Type="http://schemas.openxmlformats.org/officeDocument/2006/relationships/oleObject" Target="../embeddings/oleObject112.bin"/><Relationship Id="rId46" Type="http://schemas.openxmlformats.org/officeDocument/2006/relationships/image" Target="../media/image117.wmf"/><Relationship Id="rId59" Type="http://schemas.openxmlformats.org/officeDocument/2006/relationships/oleObject" Target="../embeddings/oleObject124.bin"/><Relationship Id="rId67" Type="http://schemas.openxmlformats.org/officeDocument/2006/relationships/image" Target="../media/image127.wmf"/><Relationship Id="rId20" Type="http://schemas.openxmlformats.org/officeDocument/2006/relationships/oleObject" Target="../embeddings/oleObject102.bin"/><Relationship Id="rId41" Type="http://schemas.openxmlformats.org/officeDocument/2006/relationships/image" Target="../media/image115.emf"/><Relationship Id="rId54" Type="http://schemas.openxmlformats.org/officeDocument/2006/relationships/image" Target="../media/image121.wmf"/><Relationship Id="rId62" Type="http://schemas.openxmlformats.org/officeDocument/2006/relationships/image" Target="../media/image124.wmf"/><Relationship Id="rId70" Type="http://schemas.openxmlformats.org/officeDocument/2006/relationships/oleObject" Target="../embeddings/oleObject129.bin"/><Relationship Id="rId75" Type="http://schemas.openxmlformats.org/officeDocument/2006/relationships/image" Target="../media/image131.emf"/><Relationship Id="rId83" Type="http://schemas.openxmlformats.org/officeDocument/2006/relationships/image" Target="../media/image134.emf"/><Relationship Id="rId88" Type="http://schemas.openxmlformats.org/officeDocument/2006/relationships/oleObject" Target="../embeddings/oleObject139.bin"/><Relationship Id="rId91" Type="http://schemas.openxmlformats.org/officeDocument/2006/relationships/image" Target="../media/image1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9.wmf"/><Relationship Id="rId15" Type="http://schemas.openxmlformats.org/officeDocument/2006/relationships/oleObject" Target="../embeddings/oleObject99.bin"/><Relationship Id="rId23" Type="http://schemas.openxmlformats.org/officeDocument/2006/relationships/image" Target="../media/image107.emf"/><Relationship Id="rId28" Type="http://schemas.openxmlformats.org/officeDocument/2006/relationships/image" Target="../media/image109.emf"/><Relationship Id="rId36" Type="http://schemas.openxmlformats.org/officeDocument/2006/relationships/oleObject" Target="../embeddings/oleObject111.bin"/><Relationship Id="rId49" Type="http://schemas.openxmlformats.org/officeDocument/2006/relationships/oleObject" Target="../embeddings/oleObject118.bin"/><Relationship Id="rId57" Type="http://schemas.openxmlformats.org/officeDocument/2006/relationships/image" Target="../media/image122.wmf"/><Relationship Id="rId10" Type="http://schemas.openxmlformats.org/officeDocument/2006/relationships/image" Target="../media/image101.wmf"/><Relationship Id="rId31" Type="http://schemas.openxmlformats.org/officeDocument/2006/relationships/image" Target="../media/image110.emf"/><Relationship Id="rId44" Type="http://schemas.openxmlformats.org/officeDocument/2006/relationships/image" Target="../media/image116.wmf"/><Relationship Id="rId52" Type="http://schemas.openxmlformats.org/officeDocument/2006/relationships/image" Target="../media/image120.wmf"/><Relationship Id="rId60" Type="http://schemas.openxmlformats.org/officeDocument/2006/relationships/image" Target="../media/image123.wmf"/><Relationship Id="rId65" Type="http://schemas.openxmlformats.org/officeDocument/2006/relationships/image" Target="../media/image126.wmf"/><Relationship Id="rId73" Type="http://schemas.openxmlformats.org/officeDocument/2006/relationships/image" Target="../media/image130.wmf"/><Relationship Id="rId78" Type="http://schemas.openxmlformats.org/officeDocument/2006/relationships/image" Target="../media/image132.wmf"/><Relationship Id="rId81" Type="http://schemas.openxmlformats.org/officeDocument/2006/relationships/image" Target="../media/image133.wmf"/><Relationship Id="rId86" Type="http://schemas.openxmlformats.org/officeDocument/2006/relationships/oleObject" Target="../embeddings/oleObject138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96.bin"/><Relationship Id="rId13" Type="http://schemas.openxmlformats.org/officeDocument/2006/relationships/oleObject" Target="../embeddings/oleObject98.bin"/><Relationship Id="rId18" Type="http://schemas.openxmlformats.org/officeDocument/2006/relationships/oleObject" Target="../embeddings/oleObject101.bin"/><Relationship Id="rId39" Type="http://schemas.openxmlformats.org/officeDocument/2006/relationships/image" Target="../media/image114.emf"/><Relationship Id="rId34" Type="http://schemas.openxmlformats.org/officeDocument/2006/relationships/oleObject" Target="../embeddings/oleObject110.bin"/><Relationship Id="rId50" Type="http://schemas.openxmlformats.org/officeDocument/2006/relationships/image" Target="../media/image119.wmf"/><Relationship Id="rId55" Type="http://schemas.openxmlformats.org/officeDocument/2006/relationships/oleObject" Target="../embeddings/oleObject121.bin"/><Relationship Id="rId76" Type="http://schemas.openxmlformats.org/officeDocument/2006/relationships/oleObject" Target="../embeddings/oleObject132.bin"/><Relationship Id="rId7" Type="http://schemas.openxmlformats.org/officeDocument/2006/relationships/oleObject" Target="../embeddings/oleObject95.bin"/><Relationship Id="rId71" Type="http://schemas.openxmlformats.org/officeDocument/2006/relationships/image" Target="../media/image129.emf"/><Relationship Id="rId2" Type="http://schemas.openxmlformats.org/officeDocument/2006/relationships/audio" Target="../media/audio5.wav"/><Relationship Id="rId29" Type="http://schemas.openxmlformats.org/officeDocument/2006/relationships/oleObject" Target="../embeddings/oleObject107.bin"/><Relationship Id="rId24" Type="http://schemas.openxmlformats.org/officeDocument/2006/relationships/oleObject" Target="../embeddings/oleObject104.bin"/><Relationship Id="rId40" Type="http://schemas.openxmlformats.org/officeDocument/2006/relationships/oleObject" Target="../embeddings/oleObject113.bin"/><Relationship Id="rId45" Type="http://schemas.openxmlformats.org/officeDocument/2006/relationships/oleObject" Target="../embeddings/oleObject116.bin"/><Relationship Id="rId66" Type="http://schemas.openxmlformats.org/officeDocument/2006/relationships/oleObject" Target="../embeddings/oleObject127.bin"/><Relationship Id="rId87" Type="http://schemas.openxmlformats.org/officeDocument/2006/relationships/image" Target="../media/image136.wmf"/><Relationship Id="rId61" Type="http://schemas.openxmlformats.org/officeDocument/2006/relationships/oleObject" Target="../embeddings/oleObject125.bin"/><Relationship Id="rId82" Type="http://schemas.openxmlformats.org/officeDocument/2006/relationships/oleObject" Target="../embeddings/oleObject136.bin"/><Relationship Id="rId19" Type="http://schemas.openxmlformats.org/officeDocument/2006/relationships/image" Target="../media/image10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image" Target="../media/image142.wmf"/><Relationship Id="rId18" Type="http://schemas.openxmlformats.org/officeDocument/2006/relationships/oleObject" Target="../embeddings/oleObject147.bin"/><Relationship Id="rId3" Type="http://schemas.openxmlformats.org/officeDocument/2006/relationships/audio" Target="../media/audio7.wav"/><Relationship Id="rId21" Type="http://schemas.openxmlformats.org/officeDocument/2006/relationships/image" Target="../media/image146.wmf"/><Relationship Id="rId7" Type="http://schemas.openxmlformats.org/officeDocument/2006/relationships/image" Target="../media/image29.jpeg"/><Relationship Id="rId12" Type="http://schemas.openxmlformats.org/officeDocument/2006/relationships/oleObject" Target="../embeddings/oleObject144.bin"/><Relationship Id="rId17" Type="http://schemas.openxmlformats.org/officeDocument/2006/relationships/image" Target="../media/image144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46.bin"/><Relationship Id="rId20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.wmf"/><Relationship Id="rId11" Type="http://schemas.openxmlformats.org/officeDocument/2006/relationships/image" Target="../media/image141.wmf"/><Relationship Id="rId5" Type="http://schemas.openxmlformats.org/officeDocument/2006/relationships/oleObject" Target="../embeddings/oleObject141.bin"/><Relationship Id="rId15" Type="http://schemas.openxmlformats.org/officeDocument/2006/relationships/image" Target="../media/image143.wmf"/><Relationship Id="rId23" Type="http://schemas.openxmlformats.org/officeDocument/2006/relationships/image" Target="../media/image147.wmf"/><Relationship Id="rId10" Type="http://schemas.openxmlformats.org/officeDocument/2006/relationships/oleObject" Target="../embeddings/oleObject143.bin"/><Relationship Id="rId19" Type="http://schemas.openxmlformats.org/officeDocument/2006/relationships/image" Target="../media/image145.wmf"/><Relationship Id="rId4" Type="http://schemas.openxmlformats.org/officeDocument/2006/relationships/audio" Target="../media/audio5.wav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5.bin"/><Relationship Id="rId22" Type="http://schemas.openxmlformats.org/officeDocument/2006/relationships/oleObject" Target="../embeddings/oleObject14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image" Target="../media/image151.emf"/><Relationship Id="rId3" Type="http://schemas.openxmlformats.org/officeDocument/2006/relationships/audio" Target="../media/audio4.wav"/><Relationship Id="rId7" Type="http://schemas.openxmlformats.org/officeDocument/2006/relationships/image" Target="../media/image148.emf"/><Relationship Id="rId12" Type="http://schemas.openxmlformats.org/officeDocument/2006/relationships/oleObject" Target="../embeddings/oleObject153.bin"/><Relationship Id="rId2" Type="http://schemas.openxmlformats.org/officeDocument/2006/relationships/audio" Target="../media/audio3.wav"/><Relationship Id="rId16" Type="http://schemas.openxmlformats.org/officeDocument/2006/relationships/image" Target="../media/image54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image" Target="../media/image150.emf"/><Relationship Id="rId5" Type="http://schemas.openxmlformats.org/officeDocument/2006/relationships/audio" Target="../media/audio1.wav"/><Relationship Id="rId15" Type="http://schemas.openxmlformats.org/officeDocument/2006/relationships/image" Target="../media/image152.emf"/><Relationship Id="rId10" Type="http://schemas.openxmlformats.org/officeDocument/2006/relationships/oleObject" Target="../embeddings/oleObject152.bin"/><Relationship Id="rId4" Type="http://schemas.openxmlformats.org/officeDocument/2006/relationships/audio" Target="../media/audio6.wav"/><Relationship Id="rId9" Type="http://schemas.openxmlformats.org/officeDocument/2006/relationships/image" Target="../media/image149.emf"/><Relationship Id="rId14" Type="http://schemas.openxmlformats.org/officeDocument/2006/relationships/oleObject" Target="../embeddings/oleObject154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56.emf"/><Relationship Id="rId18" Type="http://schemas.openxmlformats.org/officeDocument/2006/relationships/oleObject" Target="../embeddings/oleObject161.bin"/><Relationship Id="rId3" Type="http://schemas.openxmlformats.org/officeDocument/2006/relationships/audio" Target="../media/audio6.wav"/><Relationship Id="rId21" Type="http://schemas.openxmlformats.org/officeDocument/2006/relationships/image" Target="../media/image160.emf"/><Relationship Id="rId7" Type="http://schemas.openxmlformats.org/officeDocument/2006/relationships/image" Target="../media/image153.e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58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60.bin"/><Relationship Id="rId20" Type="http://schemas.openxmlformats.org/officeDocument/2006/relationships/oleObject" Target="../embeddings/oleObject1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55.emf"/><Relationship Id="rId5" Type="http://schemas.openxmlformats.org/officeDocument/2006/relationships/audio" Target="../media/audio10.wav"/><Relationship Id="rId15" Type="http://schemas.openxmlformats.org/officeDocument/2006/relationships/image" Target="../media/image157.e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59.emf"/><Relationship Id="rId4" Type="http://schemas.openxmlformats.org/officeDocument/2006/relationships/audio" Target="../media/audio4.wav"/><Relationship Id="rId9" Type="http://schemas.openxmlformats.org/officeDocument/2006/relationships/image" Target="../media/image154.emf"/><Relationship Id="rId14" Type="http://schemas.openxmlformats.org/officeDocument/2006/relationships/oleObject" Target="../embeddings/oleObject159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image" Target="../media/image164.emf"/><Relationship Id="rId18" Type="http://schemas.openxmlformats.org/officeDocument/2006/relationships/oleObject" Target="../embeddings/oleObject169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164.bin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66.e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168.bin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emf"/><Relationship Id="rId11" Type="http://schemas.openxmlformats.org/officeDocument/2006/relationships/image" Target="../media/image163.emf"/><Relationship Id="rId5" Type="http://schemas.openxmlformats.org/officeDocument/2006/relationships/oleObject" Target="../embeddings/oleObject163.bin"/><Relationship Id="rId15" Type="http://schemas.openxmlformats.org/officeDocument/2006/relationships/image" Target="../media/image165.e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67.emf"/><Relationship Id="rId4" Type="http://schemas.openxmlformats.org/officeDocument/2006/relationships/audio" Target="../media/audio6.wav"/><Relationship Id="rId9" Type="http://schemas.openxmlformats.org/officeDocument/2006/relationships/image" Target="../media/image32.jpeg"/><Relationship Id="rId14" Type="http://schemas.openxmlformats.org/officeDocument/2006/relationships/oleObject" Target="../embeddings/oleObject16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1.bin"/><Relationship Id="rId13" Type="http://schemas.openxmlformats.org/officeDocument/2006/relationships/image" Target="../media/image171.emf"/><Relationship Id="rId18" Type="http://schemas.openxmlformats.org/officeDocument/2006/relationships/oleObject" Target="../embeddings/oleObject176.bin"/><Relationship Id="rId3" Type="http://schemas.openxmlformats.org/officeDocument/2006/relationships/audio" Target="../media/audio1.wav"/><Relationship Id="rId21" Type="http://schemas.openxmlformats.org/officeDocument/2006/relationships/image" Target="../media/image175.emf"/><Relationship Id="rId7" Type="http://schemas.openxmlformats.org/officeDocument/2006/relationships/image" Target="../media/image168.emf"/><Relationship Id="rId12" Type="http://schemas.openxmlformats.org/officeDocument/2006/relationships/oleObject" Target="../embeddings/oleObject173.bin"/><Relationship Id="rId17" Type="http://schemas.openxmlformats.org/officeDocument/2006/relationships/image" Target="../media/image173.emf"/><Relationship Id="rId2" Type="http://schemas.openxmlformats.org/officeDocument/2006/relationships/audio" Target="../media/audio6.wav"/><Relationship Id="rId16" Type="http://schemas.openxmlformats.org/officeDocument/2006/relationships/oleObject" Target="../embeddings/oleObject175.bin"/><Relationship Id="rId20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0.bin"/><Relationship Id="rId11" Type="http://schemas.openxmlformats.org/officeDocument/2006/relationships/image" Target="../media/image170.emf"/><Relationship Id="rId24" Type="http://schemas.openxmlformats.org/officeDocument/2006/relationships/image" Target="../media/image54.jpeg"/><Relationship Id="rId5" Type="http://schemas.openxmlformats.org/officeDocument/2006/relationships/audio" Target="../media/audio11.wav"/><Relationship Id="rId15" Type="http://schemas.openxmlformats.org/officeDocument/2006/relationships/image" Target="../media/image172.emf"/><Relationship Id="rId23" Type="http://schemas.openxmlformats.org/officeDocument/2006/relationships/image" Target="../media/image176.emf"/><Relationship Id="rId10" Type="http://schemas.openxmlformats.org/officeDocument/2006/relationships/oleObject" Target="../embeddings/oleObject172.bin"/><Relationship Id="rId19" Type="http://schemas.openxmlformats.org/officeDocument/2006/relationships/image" Target="../media/image174.emf"/><Relationship Id="rId4" Type="http://schemas.openxmlformats.org/officeDocument/2006/relationships/audio" Target="../media/audio3.wav"/><Relationship Id="rId9" Type="http://schemas.openxmlformats.org/officeDocument/2006/relationships/image" Target="../media/image169.emf"/><Relationship Id="rId14" Type="http://schemas.openxmlformats.org/officeDocument/2006/relationships/oleObject" Target="../embeddings/oleObject174.bin"/><Relationship Id="rId22" Type="http://schemas.openxmlformats.org/officeDocument/2006/relationships/oleObject" Target="../embeddings/oleObject178.bin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.bin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9" Type="http://schemas.openxmlformats.org/officeDocument/2006/relationships/image" Target="../media/image20.wmf"/><Relationship Id="rId21" Type="http://schemas.openxmlformats.org/officeDocument/2006/relationships/oleObject" Target="../embeddings/oleObject12.bin"/><Relationship Id="rId34" Type="http://schemas.openxmlformats.org/officeDocument/2006/relationships/image" Target="../media/image17.png"/><Relationship Id="rId42" Type="http://schemas.openxmlformats.org/officeDocument/2006/relationships/oleObject" Target="../embeddings/oleObject22.bin"/><Relationship Id="rId47" Type="http://schemas.openxmlformats.org/officeDocument/2006/relationships/image" Target="../media/image24.wmf"/><Relationship Id="rId7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6" Type="http://schemas.openxmlformats.org/officeDocument/2006/relationships/oleObject" Target="../embeddings/oleObject9.bin"/><Relationship Id="rId29" Type="http://schemas.openxmlformats.org/officeDocument/2006/relationships/oleObject" Target="../embeddings/oleObject16.bin"/><Relationship Id="rId11" Type="http://schemas.openxmlformats.org/officeDocument/2006/relationships/oleObject" Target="../embeddings/oleObject7.bin"/><Relationship Id="rId24" Type="http://schemas.openxmlformats.org/officeDocument/2006/relationships/image" Target="../media/image12.emf"/><Relationship Id="rId32" Type="http://schemas.openxmlformats.org/officeDocument/2006/relationships/image" Target="../media/image16.png"/><Relationship Id="rId37" Type="http://schemas.openxmlformats.org/officeDocument/2006/relationships/image" Target="../media/image19.wmf"/><Relationship Id="rId40" Type="http://schemas.openxmlformats.org/officeDocument/2006/relationships/oleObject" Target="../embeddings/oleObject21.bin"/><Relationship Id="rId45" Type="http://schemas.openxmlformats.org/officeDocument/2006/relationships/image" Target="../media/image23.wmf"/><Relationship Id="rId5" Type="http://schemas.openxmlformats.org/officeDocument/2006/relationships/audio" Target="../media/audio3.wav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4.emf"/><Relationship Id="rId36" Type="http://schemas.openxmlformats.org/officeDocument/2006/relationships/image" Target="../media/image18.wmf"/><Relationship Id="rId49" Type="http://schemas.openxmlformats.org/officeDocument/2006/relationships/image" Target="../media/image25.wmf"/><Relationship Id="rId10" Type="http://schemas.openxmlformats.org/officeDocument/2006/relationships/image" Target="../media/image5.emf"/><Relationship Id="rId19" Type="http://schemas.openxmlformats.org/officeDocument/2006/relationships/oleObject" Target="../embeddings/oleObject11.bin"/><Relationship Id="rId31" Type="http://schemas.openxmlformats.org/officeDocument/2006/relationships/oleObject" Target="../embeddings/oleObject17.bin"/><Relationship Id="rId44" Type="http://schemas.openxmlformats.org/officeDocument/2006/relationships/oleObject" Target="../embeddings/oleObject23.bin"/><Relationship Id="rId4" Type="http://schemas.openxmlformats.org/officeDocument/2006/relationships/audio" Target="../media/audio5.wav"/><Relationship Id="rId9" Type="http://schemas.openxmlformats.org/officeDocument/2006/relationships/oleObject" Target="../embeddings/oleObject6.bin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oleObject" Target="../embeddings/oleObject15.bin"/><Relationship Id="rId30" Type="http://schemas.openxmlformats.org/officeDocument/2006/relationships/image" Target="../media/image15.emf"/><Relationship Id="rId35" Type="http://schemas.openxmlformats.org/officeDocument/2006/relationships/oleObject" Target="../embeddings/oleObject19.bin"/><Relationship Id="rId43" Type="http://schemas.openxmlformats.org/officeDocument/2006/relationships/image" Target="../media/image22.wmf"/><Relationship Id="rId48" Type="http://schemas.openxmlformats.org/officeDocument/2006/relationships/oleObject" Target="../embeddings/oleObject25.bin"/><Relationship Id="rId8" Type="http://schemas.openxmlformats.org/officeDocument/2006/relationships/audio" Target="../media/audio7.wav"/><Relationship Id="rId3" Type="http://schemas.openxmlformats.org/officeDocument/2006/relationships/audio" Target="../media/audio4.wav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10.bin"/><Relationship Id="rId25" Type="http://schemas.openxmlformats.org/officeDocument/2006/relationships/oleObject" Target="../embeddings/oleObject14.bin"/><Relationship Id="rId33" Type="http://schemas.openxmlformats.org/officeDocument/2006/relationships/oleObject" Target="../embeddings/oleObject18.bin"/><Relationship Id="rId38" Type="http://schemas.openxmlformats.org/officeDocument/2006/relationships/oleObject" Target="../embeddings/oleObject20.bin"/><Relationship Id="rId46" Type="http://schemas.openxmlformats.org/officeDocument/2006/relationships/oleObject" Target="../embeddings/oleObject24.bin"/><Relationship Id="rId20" Type="http://schemas.openxmlformats.org/officeDocument/2006/relationships/image" Target="../media/image10.emf"/><Relationship Id="rId41" Type="http://schemas.openxmlformats.org/officeDocument/2006/relationships/image" Target="../media/image21.w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image" Target="../media/image29.jpeg"/><Relationship Id="rId18" Type="http://schemas.openxmlformats.org/officeDocument/2006/relationships/oleObject" Target="../embeddings/oleObject32.bin"/><Relationship Id="rId3" Type="http://schemas.openxmlformats.org/officeDocument/2006/relationships/audio" Target="../media/audio6.wav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28.emf"/><Relationship Id="rId17" Type="http://schemas.openxmlformats.org/officeDocument/2006/relationships/image" Target="../media/image31.emf"/><Relationship Id="rId2" Type="http://schemas.openxmlformats.org/officeDocument/2006/relationships/notesSlide" Target="../notesSlides/notesSlide3.xml"/><Relationship Id="rId16" Type="http://schemas.openxmlformats.org/officeDocument/2006/relationships/oleObject" Target="../embeddings/oleObject3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e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30.emf"/><Relationship Id="rId10" Type="http://schemas.openxmlformats.org/officeDocument/2006/relationships/image" Target="../media/image6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8.bin"/><Relationship Id="rId14" Type="http://schemas.openxmlformats.org/officeDocument/2006/relationships/oleObject" Target="../embeddings/oleObject3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8.emf"/><Relationship Id="rId3" Type="http://schemas.openxmlformats.org/officeDocument/2006/relationships/audio" Target="../media/audio8.wav"/><Relationship Id="rId7" Type="http://schemas.openxmlformats.org/officeDocument/2006/relationships/image" Target="../media/image32.jpeg"/><Relationship Id="rId12" Type="http://schemas.openxmlformats.org/officeDocument/2006/relationships/image" Target="../media/image35.emf"/><Relationship Id="rId17" Type="http://schemas.openxmlformats.org/officeDocument/2006/relationships/oleObject" Target="../embeddings/oleObject37.bin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34.bin"/><Relationship Id="rId5" Type="http://schemas.openxmlformats.org/officeDocument/2006/relationships/audio" Target="../media/audio3.wav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4.emf"/><Relationship Id="rId4" Type="http://schemas.openxmlformats.org/officeDocument/2006/relationships/audio" Target="../media/audio1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wmf"/><Relationship Id="rId18" Type="http://schemas.openxmlformats.org/officeDocument/2006/relationships/oleObject" Target="../embeddings/oleObject43.bin"/><Relationship Id="rId26" Type="http://schemas.openxmlformats.org/officeDocument/2006/relationships/oleObject" Target="../embeddings/oleObject47.bin"/><Relationship Id="rId3" Type="http://schemas.openxmlformats.org/officeDocument/2006/relationships/audio" Target="../media/audio6.wav"/><Relationship Id="rId21" Type="http://schemas.openxmlformats.org/officeDocument/2006/relationships/image" Target="../media/image45.wmf"/><Relationship Id="rId7" Type="http://schemas.openxmlformats.org/officeDocument/2006/relationships/audio" Target="../media/audio9.wav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43.wmf"/><Relationship Id="rId25" Type="http://schemas.openxmlformats.org/officeDocument/2006/relationships/image" Target="../media/image47.emf"/><Relationship Id="rId33" Type="http://schemas.openxmlformats.org/officeDocument/2006/relationships/image" Target="../media/image51.e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42.bin"/><Relationship Id="rId20" Type="http://schemas.openxmlformats.org/officeDocument/2006/relationships/oleObject" Target="../embeddings/oleObject44.bin"/><Relationship Id="rId29" Type="http://schemas.openxmlformats.org/officeDocument/2006/relationships/image" Target="../media/image49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40.wmf"/><Relationship Id="rId24" Type="http://schemas.openxmlformats.org/officeDocument/2006/relationships/oleObject" Target="../embeddings/oleObject46.bin"/><Relationship Id="rId32" Type="http://schemas.openxmlformats.org/officeDocument/2006/relationships/oleObject" Target="../embeddings/oleObject49.bin"/><Relationship Id="rId5" Type="http://schemas.openxmlformats.org/officeDocument/2006/relationships/audio" Target="../media/audio7.wav"/><Relationship Id="rId15" Type="http://schemas.openxmlformats.org/officeDocument/2006/relationships/image" Target="../media/image42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39.bin"/><Relationship Id="rId19" Type="http://schemas.openxmlformats.org/officeDocument/2006/relationships/image" Target="../media/image44.wmf"/><Relationship Id="rId31" Type="http://schemas.openxmlformats.org/officeDocument/2006/relationships/image" Target="../media/image50.emf"/><Relationship Id="rId4" Type="http://schemas.openxmlformats.org/officeDocument/2006/relationships/audio" Target="../media/audio5.wav"/><Relationship Id="rId9" Type="http://schemas.openxmlformats.org/officeDocument/2006/relationships/image" Target="../media/image39.wmf"/><Relationship Id="rId14" Type="http://schemas.openxmlformats.org/officeDocument/2006/relationships/oleObject" Target="../embeddings/oleObject41.bin"/><Relationship Id="rId22" Type="http://schemas.openxmlformats.org/officeDocument/2006/relationships/oleObject" Target="../embeddings/oleObject45.bin"/><Relationship Id="rId27" Type="http://schemas.openxmlformats.org/officeDocument/2006/relationships/image" Target="../media/image48.wmf"/><Relationship Id="rId30" Type="http://schemas.openxmlformats.org/officeDocument/2006/relationships/oleObject" Target="../embeddings/oleObject48.bin"/><Relationship Id="rId8" Type="http://schemas.openxmlformats.org/officeDocument/2006/relationships/oleObject" Target="../embeddings/oleObject38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8.emf"/><Relationship Id="rId26" Type="http://schemas.openxmlformats.org/officeDocument/2006/relationships/image" Target="../media/image62.emf"/><Relationship Id="rId39" Type="http://schemas.openxmlformats.org/officeDocument/2006/relationships/image" Target="../media/image69.emf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66.emf"/><Relationship Id="rId7" Type="http://schemas.openxmlformats.org/officeDocument/2006/relationships/image" Target="../media/image52.emf"/><Relationship Id="rId12" Type="http://schemas.openxmlformats.org/officeDocument/2006/relationships/image" Target="../media/image55.e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38" Type="http://schemas.openxmlformats.org/officeDocument/2006/relationships/oleObject" Target="../embeddings/oleObject65.bin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7.emf"/><Relationship Id="rId20" Type="http://schemas.openxmlformats.org/officeDocument/2006/relationships/image" Target="../media/image59.emf"/><Relationship Id="rId29" Type="http://schemas.openxmlformats.org/officeDocument/2006/relationships/oleObject" Target="../embeddings/oleObject6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61.emf"/><Relationship Id="rId32" Type="http://schemas.openxmlformats.org/officeDocument/2006/relationships/image" Target="../media/image65.emf"/><Relationship Id="rId37" Type="http://schemas.openxmlformats.org/officeDocument/2006/relationships/image" Target="../media/image68.emf"/><Relationship Id="rId5" Type="http://schemas.openxmlformats.org/officeDocument/2006/relationships/audio" Target="../media/audio6.wav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63.emf"/><Relationship Id="rId36" Type="http://schemas.openxmlformats.org/officeDocument/2006/relationships/oleObject" Target="../embeddings/oleObject64.bin"/><Relationship Id="rId10" Type="http://schemas.openxmlformats.org/officeDocument/2006/relationships/image" Target="../media/image54.jpeg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audio" Target="../media/audio1.wav"/><Relationship Id="rId9" Type="http://schemas.openxmlformats.org/officeDocument/2006/relationships/image" Target="../media/image53.emf"/><Relationship Id="rId14" Type="http://schemas.openxmlformats.org/officeDocument/2006/relationships/image" Target="../media/image56.emf"/><Relationship Id="rId22" Type="http://schemas.openxmlformats.org/officeDocument/2006/relationships/image" Target="../media/image60.e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64.emf"/><Relationship Id="rId35" Type="http://schemas.openxmlformats.org/officeDocument/2006/relationships/image" Target="../media/image67.wmf"/><Relationship Id="rId8" Type="http://schemas.openxmlformats.org/officeDocument/2006/relationships/oleObject" Target="../embeddings/oleObject51.bin"/><Relationship Id="rId3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e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75.emf"/><Relationship Id="rId26" Type="http://schemas.openxmlformats.org/officeDocument/2006/relationships/oleObject" Target="../embeddings/oleObject75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72.emf"/><Relationship Id="rId17" Type="http://schemas.openxmlformats.org/officeDocument/2006/relationships/oleObject" Target="../embeddings/oleObject71.bin"/><Relationship Id="rId25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74.emf"/><Relationship Id="rId20" Type="http://schemas.openxmlformats.org/officeDocument/2006/relationships/image" Target="../media/image76.emf"/><Relationship Id="rId29" Type="http://schemas.openxmlformats.org/officeDocument/2006/relationships/image" Target="../media/image80.wmf"/><Relationship Id="rId1" Type="http://schemas.openxmlformats.org/officeDocument/2006/relationships/slideLayout" Target="../slideLayouts/slideLayout2.xml"/><Relationship Id="rId6" Type="http://schemas.openxmlformats.org/officeDocument/2006/relationships/audio" Target="../media/audio2.wav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78.e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oleObject" Target="../embeddings/oleObject76.bin"/><Relationship Id="rId10" Type="http://schemas.openxmlformats.org/officeDocument/2006/relationships/image" Target="../media/image71.emf"/><Relationship Id="rId19" Type="http://schemas.openxmlformats.org/officeDocument/2006/relationships/oleObject" Target="../embeddings/oleObject72.bin"/><Relationship Id="rId4" Type="http://schemas.openxmlformats.org/officeDocument/2006/relationships/audio" Target="../media/audio6.wav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73.emf"/><Relationship Id="rId22" Type="http://schemas.openxmlformats.org/officeDocument/2006/relationships/image" Target="../media/image77.emf"/><Relationship Id="rId27" Type="http://schemas.openxmlformats.org/officeDocument/2006/relationships/image" Target="../media/image79.wmf"/><Relationship Id="rId30" Type="http://schemas.openxmlformats.org/officeDocument/2006/relationships/image" Target="../media/image54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13" Type="http://schemas.openxmlformats.org/officeDocument/2006/relationships/oleObject" Target="../embeddings/oleObject81.bin"/><Relationship Id="rId18" Type="http://schemas.openxmlformats.org/officeDocument/2006/relationships/image" Target="../media/image87.e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78.bin"/><Relationship Id="rId12" Type="http://schemas.openxmlformats.org/officeDocument/2006/relationships/image" Target="../media/image84.emf"/><Relationship Id="rId17" Type="http://schemas.openxmlformats.org/officeDocument/2006/relationships/oleObject" Target="../embeddings/oleObject83.bin"/><Relationship Id="rId2" Type="http://schemas.openxmlformats.org/officeDocument/2006/relationships/audio" Target="../media/audio1.wav"/><Relationship Id="rId16" Type="http://schemas.openxmlformats.org/officeDocument/2006/relationships/image" Target="../media/image86.emf"/><Relationship Id="rId20" Type="http://schemas.openxmlformats.org/officeDocument/2006/relationships/image" Target="../media/image6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80.bin"/><Relationship Id="rId5" Type="http://schemas.openxmlformats.org/officeDocument/2006/relationships/oleObject" Target="../embeddings/oleObject77.bin"/><Relationship Id="rId15" Type="http://schemas.openxmlformats.org/officeDocument/2006/relationships/oleObject" Target="../embeddings/oleObject82.bin"/><Relationship Id="rId10" Type="http://schemas.openxmlformats.org/officeDocument/2006/relationships/image" Target="../media/image83.emf"/><Relationship Id="rId19" Type="http://schemas.openxmlformats.org/officeDocument/2006/relationships/oleObject" Target="../embeddings/oleObject59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79.bin"/><Relationship Id="rId14" Type="http://schemas.openxmlformats.org/officeDocument/2006/relationships/image" Target="../media/image85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4.bin"/><Relationship Id="rId13" Type="http://schemas.openxmlformats.org/officeDocument/2006/relationships/oleObject" Target="../embeddings/oleObject86.bin"/><Relationship Id="rId18" Type="http://schemas.openxmlformats.org/officeDocument/2006/relationships/image" Target="../media/image92.wmf"/><Relationship Id="rId3" Type="http://schemas.openxmlformats.org/officeDocument/2006/relationships/audio" Target="../media/audio1.wav"/><Relationship Id="rId7" Type="http://schemas.openxmlformats.org/officeDocument/2006/relationships/audio" Target="../media/audio5.wav"/><Relationship Id="rId12" Type="http://schemas.openxmlformats.org/officeDocument/2006/relationships/image" Target="../media/image29.jpeg"/><Relationship Id="rId17" Type="http://schemas.openxmlformats.org/officeDocument/2006/relationships/oleObject" Target="../embeddings/oleObject88.bin"/><Relationship Id="rId2" Type="http://schemas.openxmlformats.org/officeDocument/2006/relationships/audio" Target="../media/audio2.wav"/><Relationship Id="rId16" Type="http://schemas.openxmlformats.org/officeDocument/2006/relationships/image" Target="../media/image91.w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89.wmf"/><Relationship Id="rId5" Type="http://schemas.openxmlformats.org/officeDocument/2006/relationships/audio" Target="../media/audio4.wav"/><Relationship Id="rId15" Type="http://schemas.openxmlformats.org/officeDocument/2006/relationships/oleObject" Target="../embeddings/oleObject87.bin"/><Relationship Id="rId10" Type="http://schemas.openxmlformats.org/officeDocument/2006/relationships/oleObject" Target="../embeddings/oleObject85.bin"/><Relationship Id="rId19" Type="http://schemas.openxmlformats.org/officeDocument/2006/relationships/image" Target="../media/image93.wmf"/><Relationship Id="rId4" Type="http://schemas.openxmlformats.org/officeDocument/2006/relationships/audio" Target="../media/audio7.wav"/><Relationship Id="rId9" Type="http://schemas.openxmlformats.org/officeDocument/2006/relationships/image" Target="../media/image88.wmf"/><Relationship Id="rId14" Type="http://schemas.openxmlformats.org/officeDocument/2006/relationships/image" Target="../media/image9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8C87BC0C-812A-3915-255B-9E42045120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762000"/>
            <a:ext cx="1752600" cy="835025"/>
          </a:xfrm>
        </p:spPr>
        <p:txBody>
          <a:bodyPr/>
          <a:lstStyle/>
          <a:p>
            <a:r>
              <a:rPr lang="en-US" altLang="zh-CN" sz="240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</a:p>
        </p:txBody>
      </p:sp>
      <p:grpSp>
        <p:nvGrpSpPr>
          <p:cNvPr id="39952" name="Group 16">
            <a:extLst>
              <a:ext uri="{FF2B5EF4-FFF2-40B4-BE49-F238E27FC236}">
                <a16:creationId xmlns:a16="http://schemas.microsoft.com/office/drawing/2014/main" id="{4D7AADB8-7329-FEA5-D9DB-794A96E3D15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290763"/>
            <a:ext cx="7543800" cy="931862"/>
            <a:chOff x="300" y="1836"/>
            <a:chExt cx="4752" cy="587"/>
          </a:xfrm>
        </p:grpSpPr>
        <p:sp>
          <p:nvSpPr>
            <p:cNvPr id="39940" name="Rectangle 4">
              <a:extLst>
                <a:ext uri="{FF2B5EF4-FFF2-40B4-BE49-F238E27FC236}">
                  <a16:creationId xmlns:a16="http://schemas.microsoft.com/office/drawing/2014/main" id="{A71AB4B1-14DD-81B2-0672-0F0D6C4EBA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836"/>
              <a:ext cx="4752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en-US" altLang="zh-CN" sz="2400" b="1">
                  <a:latin typeface="楷体_GB2312" pitchFamily="49" charset="-122"/>
                </a:rPr>
                <a:t> </a:t>
              </a:r>
              <a:r>
                <a:rPr lang="zh-CN" altLang="en-US" sz="2400" b="1">
                  <a:latin typeface="楷体_GB2312" pitchFamily="49" charset="-122"/>
                </a:rPr>
                <a:t>只要求出被积函数     的原函数    ，便有下列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</a:rPr>
                <a:t>  牛顿</a:t>
              </a:r>
              <a:r>
                <a:rPr lang="en-US" altLang="zh-CN" sz="2400" b="1">
                  <a:latin typeface="Arial" panose="020B0604020202020204" pitchFamily="34" charset="0"/>
                </a:rPr>
                <a:t>—</a:t>
              </a:r>
              <a:r>
                <a:rPr lang="zh-CN" altLang="en-US" sz="2400" b="1">
                  <a:latin typeface="楷体_GB2312" pitchFamily="49" charset="-122"/>
                </a:rPr>
                <a:t>莱布尼兹（</a:t>
              </a:r>
              <a:r>
                <a:rPr lang="en-US" altLang="zh-CN" sz="2400" b="1"/>
                <a:t>Newton-Leibniz</a:t>
              </a:r>
              <a:r>
                <a:rPr lang="zh-CN" altLang="en-US" sz="2400" b="1">
                  <a:latin typeface="楷体_GB2312" pitchFamily="49" charset="-122"/>
                </a:rPr>
                <a:t>）公式：</a:t>
              </a:r>
            </a:p>
          </p:txBody>
        </p:sp>
        <p:graphicFrame>
          <p:nvGraphicFramePr>
            <p:cNvPr id="39941" name="Object 5">
              <a:extLst>
                <a:ext uri="{FF2B5EF4-FFF2-40B4-BE49-F238E27FC236}">
                  <a16:creationId xmlns:a16="http://schemas.microsoft.com/office/drawing/2014/main" id="{A6B99288-DAE5-7285-9C44-45923A9104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1865"/>
            <a:ext cx="40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DSMT4">
                    <p:embed/>
                  </p:oleObj>
                </mc:Choice>
                <mc:Fallback>
                  <p:oleObj name="Equation" r:id="rId6" imgW="36828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865"/>
                          <a:ext cx="40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2" name="Object 6">
              <a:extLst>
                <a:ext uri="{FF2B5EF4-FFF2-40B4-BE49-F238E27FC236}">
                  <a16:creationId xmlns:a16="http://schemas.microsoft.com/office/drawing/2014/main" id="{A2D6A733-C340-EA29-FA5F-9341C70300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46" y="1872"/>
            <a:ext cx="41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280" imgH="203040" progId="Equation.DSMT4">
                    <p:embed/>
                  </p:oleObj>
                </mc:Choice>
                <mc:Fallback>
                  <p:oleObj name="Equation" r:id="rId8" imgW="36828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6" y="1872"/>
                          <a:ext cx="412" cy="2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9943" name="Object 7">
            <a:extLst>
              <a:ext uri="{FF2B5EF4-FFF2-40B4-BE49-F238E27FC236}">
                <a16:creationId xmlns:a16="http://schemas.microsoft.com/office/drawing/2014/main" id="{8673E2C2-AAB2-CC4D-0202-672529FEA5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8563" y="3433763"/>
          <a:ext cx="40846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74640" imgH="330120" progId="Equation.DSMT4">
                  <p:embed/>
                </p:oleObj>
              </mc:Choice>
              <mc:Fallback>
                <p:oleObj name="Equation" r:id="rId10" imgW="1574640" imgH="33012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8563" y="3433763"/>
                        <a:ext cx="4084637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9953" name="Group 17">
            <a:extLst>
              <a:ext uri="{FF2B5EF4-FFF2-40B4-BE49-F238E27FC236}">
                <a16:creationId xmlns:a16="http://schemas.microsoft.com/office/drawing/2014/main" id="{AACBB1A9-1AF7-1B6E-75FE-7E31B8EA721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71963"/>
            <a:ext cx="7696200" cy="1443037"/>
            <a:chOff x="300" y="2884"/>
            <a:chExt cx="4848" cy="909"/>
          </a:xfrm>
        </p:grpSpPr>
        <p:sp>
          <p:nvSpPr>
            <p:cNvPr id="39945" name="Rectangle 9">
              <a:extLst>
                <a:ext uri="{FF2B5EF4-FFF2-40B4-BE49-F238E27FC236}">
                  <a16:creationId xmlns:a16="http://schemas.microsoft.com/office/drawing/2014/main" id="{13543A71-90A8-7CF3-C968-BDB7CDF16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2884"/>
              <a:ext cx="4848" cy="9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marL="288925" indent="-288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但因大量被积函数找不到用初等函数表示的原函数或           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是由一张测量数据表给出时，牛顿</a:t>
              </a: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</a:rPr>
                <a:t>—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莱布尼兹公</a:t>
              </a:r>
            </a:p>
            <a:p>
              <a:pPr>
                <a:lnSpc>
                  <a:spcPct val="9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式则不能直接运用。                                                                                                                                                      </a:t>
              </a:r>
            </a:p>
          </p:txBody>
        </p:sp>
        <p:graphicFrame>
          <p:nvGraphicFramePr>
            <p:cNvPr id="39946" name="Object 10">
              <a:extLst>
                <a:ext uri="{FF2B5EF4-FFF2-40B4-BE49-F238E27FC236}">
                  <a16:creationId xmlns:a16="http://schemas.microsoft.com/office/drawing/2014/main" id="{87CF02D2-4295-9577-9958-C31F7A925A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4" y="3237"/>
            <a:ext cx="388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280" imgH="203040" progId="Equation.DSMT4">
                    <p:embed/>
                  </p:oleObj>
                </mc:Choice>
                <mc:Fallback>
                  <p:oleObj name="Equation" r:id="rId12" imgW="3682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3237"/>
                          <a:ext cx="388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9951" name="Group 15">
            <a:extLst>
              <a:ext uri="{FF2B5EF4-FFF2-40B4-BE49-F238E27FC236}">
                <a16:creationId xmlns:a16="http://schemas.microsoft.com/office/drawing/2014/main" id="{DB9F41A9-5A58-4EDF-79A8-8FDD636395F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681163"/>
            <a:ext cx="4197350" cy="762000"/>
            <a:chOff x="300" y="1297"/>
            <a:chExt cx="2644" cy="480"/>
          </a:xfrm>
        </p:grpSpPr>
        <p:sp>
          <p:nvSpPr>
            <p:cNvPr id="39948" name="Rectangle 12">
              <a:extLst>
                <a:ext uri="{FF2B5EF4-FFF2-40B4-BE49-F238E27FC236}">
                  <a16:creationId xmlns:a16="http://schemas.microsoft.com/office/drawing/2014/main" id="{6F16A21B-E224-F068-0354-D48C52CAF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" y="1345"/>
              <a:ext cx="1248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Char char="n"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对于积分</a:t>
              </a:r>
            </a:p>
          </p:txBody>
        </p:sp>
        <p:graphicFrame>
          <p:nvGraphicFramePr>
            <p:cNvPr id="39949" name="Object 13">
              <a:extLst>
                <a:ext uri="{FF2B5EF4-FFF2-40B4-BE49-F238E27FC236}">
                  <a16:creationId xmlns:a16="http://schemas.microsoft.com/office/drawing/2014/main" id="{79EE0FB3-46D6-1339-3455-5A46C95735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8" y="1297"/>
            <a:ext cx="14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14400" imgH="330120" progId="Equation.DSMT4">
                    <p:embed/>
                  </p:oleObj>
                </mc:Choice>
                <mc:Fallback>
                  <p:oleObj name="Equation" r:id="rId13" imgW="914400" imgH="33012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1297"/>
                          <a:ext cx="149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9950" name="Rectangle 14">
            <a:extLst>
              <a:ext uri="{FF2B5EF4-FFF2-40B4-BE49-F238E27FC236}">
                <a16:creationId xmlns:a16="http://schemas.microsoft.com/office/drawing/2014/main" id="{43C5F2AE-2A70-A3EA-2FAA-C3220F06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81000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chemeClr val="tx2"/>
                </a:solidFill>
                <a:ea typeface="楷体_GB2312" pitchFamily="49" charset="-122"/>
              </a:rPr>
              <a:t>第四章   </a:t>
            </a:r>
            <a:r>
              <a:rPr lang="zh-CN" altLang="en-US" sz="2800" b="1">
                <a:ea typeface="楷体_GB2312" pitchFamily="49" charset="-122"/>
              </a:rPr>
              <a:t>数值积分 </a:t>
            </a:r>
            <a:r>
              <a:rPr lang="en-US" altLang="zh-CN" sz="28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Numerical Integration */</a:t>
            </a:r>
          </a:p>
        </p:txBody>
      </p:sp>
      <p:sp>
        <p:nvSpPr>
          <p:cNvPr id="39955" name="Text Box 19">
            <a:extLst>
              <a:ext uri="{FF2B5EF4-FFF2-40B4-BE49-F238E27FC236}">
                <a16:creationId xmlns:a16="http://schemas.microsoft.com/office/drawing/2014/main" id="{FE732371-D1D3-D57E-9A82-6376E0D0B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14400"/>
            <a:ext cx="6910388" cy="137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ea typeface="宋体" panose="02010600030101010101" pitchFamily="2" charset="-122"/>
              </a:rPr>
              <a:t>§1   </a:t>
            </a:r>
            <a:r>
              <a:rPr lang="zh-CN" altLang="en-US" sz="2400" b="1"/>
              <a:t>数值积分的基本概念</a:t>
            </a:r>
            <a:r>
              <a:rPr lang="en-US" altLang="zh-CN" sz="2400" b="1">
                <a:solidFill>
                  <a:srgbClr val="008000"/>
                </a:solidFill>
                <a:latin typeface="Arial" panose="020B0604020202020204" pitchFamily="34" charset="0"/>
              </a:rPr>
              <a:t>/*Elements Concept of          Numerical Integration */</a:t>
            </a:r>
          </a:p>
          <a:p>
            <a:pPr>
              <a:spcBef>
                <a:spcPct val="50000"/>
              </a:spcBef>
            </a:pPr>
            <a:r>
              <a:rPr lang="en-US" altLang="zh-CN" sz="2400" b="1"/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autoUpdateAnimBg="0"/>
      <p:bldP spid="39950" grpId="0" autoUpdateAnimBg="0"/>
      <p:bldP spid="3995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74" name="Group 58">
            <a:extLst>
              <a:ext uri="{FF2B5EF4-FFF2-40B4-BE49-F238E27FC236}">
                <a16:creationId xmlns:a16="http://schemas.microsoft.com/office/drawing/2014/main" id="{54F79538-5E72-AF18-E4E4-C03FFC817AA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814388"/>
            <a:ext cx="7408863" cy="754062"/>
            <a:chOff x="240" y="513"/>
            <a:chExt cx="4667" cy="475"/>
          </a:xfrm>
        </p:grpSpPr>
        <p:sp>
          <p:nvSpPr>
            <p:cNvPr id="34852" name="Text Box 36">
              <a:extLst>
                <a:ext uri="{FF2B5EF4-FFF2-40B4-BE49-F238E27FC236}">
                  <a16:creationId xmlns:a16="http://schemas.microsoft.com/office/drawing/2014/main" id="{F2B2F604-C167-1BB5-2BE8-A433E19A7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62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 </a:t>
              </a:r>
              <a:r>
                <a:rPr lang="zh-CN" altLang="en-US" sz="2400" b="1"/>
                <a:t>当节点</a:t>
              </a:r>
              <a:r>
                <a:rPr lang="zh-CN" altLang="en-US" sz="2400" b="1">
                  <a:solidFill>
                    <a:schemeClr val="accent2"/>
                  </a:solidFill>
                </a:rPr>
                <a:t>等距分布</a:t>
              </a:r>
              <a:r>
                <a:rPr lang="zh-CN" altLang="en-US" sz="2400" b="1"/>
                <a:t>时：</a:t>
              </a:r>
            </a:p>
          </p:txBody>
        </p:sp>
        <p:graphicFrame>
          <p:nvGraphicFramePr>
            <p:cNvPr id="34853" name="Object 37">
              <a:extLst>
                <a:ext uri="{FF2B5EF4-FFF2-40B4-BE49-F238E27FC236}">
                  <a16:creationId xmlns:a16="http://schemas.microsoft.com/office/drawing/2014/main" id="{C955723B-D714-242D-9FF4-4285255C63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513"/>
            <a:ext cx="2707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438280" imgH="406080" progId="Equation.DSMT4">
                    <p:embed/>
                  </p:oleObj>
                </mc:Choice>
                <mc:Fallback>
                  <p:oleObj name="Equation" r:id="rId6" imgW="2438280" imgH="4060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513"/>
                          <a:ext cx="2707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4855" name="Object 39">
            <a:extLst>
              <a:ext uri="{FF2B5EF4-FFF2-40B4-BE49-F238E27FC236}">
                <a16:creationId xmlns:a16="http://schemas.microsoft.com/office/drawing/2014/main" id="{8E5748A9-3DB2-1E93-E41D-CB0BC5DB7A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613" y="1447800"/>
          <a:ext cx="31527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11280" imgH="469800" progId="Equation.DSMT4">
                  <p:embed/>
                </p:oleObj>
              </mc:Choice>
              <mc:Fallback>
                <p:oleObj name="Equation" r:id="rId8" imgW="1511280" imgH="469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1447800"/>
                        <a:ext cx="31527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56" name="Object 40">
            <a:extLst>
              <a:ext uri="{FF2B5EF4-FFF2-40B4-BE49-F238E27FC236}">
                <a16:creationId xmlns:a16="http://schemas.microsoft.com/office/drawing/2014/main" id="{9A69DDD0-1730-162E-33E9-CA84FDAF1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2286000"/>
          <a:ext cx="68326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920" imgH="469800" progId="Equation.DSMT4">
                  <p:embed/>
                </p:oleObj>
              </mc:Choice>
              <mc:Fallback>
                <p:oleObj name="Equation" r:id="rId10" imgW="3301920" imgH="469800" progId="Equation.DSMT4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2286000"/>
                        <a:ext cx="68326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62" name="Group 46">
            <a:extLst>
              <a:ext uri="{FF2B5EF4-FFF2-40B4-BE49-F238E27FC236}">
                <a16:creationId xmlns:a16="http://schemas.microsoft.com/office/drawing/2014/main" id="{7659F9E2-0B7F-EFA9-954B-4C39A6B7ED62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1676400"/>
            <a:ext cx="2073275" cy="487363"/>
            <a:chOff x="2448" y="3072"/>
            <a:chExt cx="1306" cy="307"/>
          </a:xfrm>
        </p:grpSpPr>
        <p:sp>
          <p:nvSpPr>
            <p:cNvPr id="34858" name="Text Box 42">
              <a:extLst>
                <a:ext uri="{FF2B5EF4-FFF2-40B4-BE49-F238E27FC236}">
                  <a16:creationId xmlns:a16="http://schemas.microsoft.com/office/drawing/2014/main" id="{0B681D10-EDDC-D97C-1CF3-73194F1B37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07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8000"/>
                  </a:solidFill>
                </a:rPr>
                <a:t>令</a:t>
              </a:r>
            </a:p>
          </p:txBody>
        </p:sp>
        <p:graphicFrame>
          <p:nvGraphicFramePr>
            <p:cNvPr id="34859" name="Object 43">
              <a:extLst>
                <a:ext uri="{FF2B5EF4-FFF2-40B4-BE49-F238E27FC236}">
                  <a16:creationId xmlns:a16="http://schemas.microsoft.com/office/drawing/2014/main" id="{39A1428B-426B-28E5-B93D-177414C6DD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3072"/>
            <a:ext cx="1018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672840" imgH="203040" progId="Equation.DSMT4">
                    <p:embed/>
                  </p:oleObj>
                </mc:Choice>
                <mc:Fallback>
                  <p:oleObj name="Equation" r:id="rId12" imgW="672840" imgH="2030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3072"/>
                          <a:ext cx="1018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65" name="Group 49">
            <a:extLst>
              <a:ext uri="{FF2B5EF4-FFF2-40B4-BE49-F238E27FC236}">
                <a16:creationId xmlns:a16="http://schemas.microsoft.com/office/drawing/2014/main" id="{4B9D6896-7B9E-F704-AD06-FCF0FE5598B4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2286000"/>
            <a:ext cx="3733800" cy="914400"/>
            <a:chOff x="2736" y="2160"/>
            <a:chExt cx="2352" cy="576"/>
          </a:xfrm>
        </p:grpSpPr>
        <p:sp>
          <p:nvSpPr>
            <p:cNvPr id="34863" name="Rectangle 47">
              <a:extLst>
                <a:ext uri="{FF2B5EF4-FFF2-40B4-BE49-F238E27FC236}">
                  <a16:creationId xmlns:a16="http://schemas.microsoft.com/office/drawing/2014/main" id="{280131CD-025C-AE4F-3296-363E04E52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2160"/>
              <a:ext cx="1824" cy="57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864" name="Rectangle 48">
              <a:extLst>
                <a:ext uri="{FF2B5EF4-FFF2-40B4-BE49-F238E27FC236}">
                  <a16:creationId xmlns:a16="http://schemas.microsoft.com/office/drawing/2014/main" id="{314E3ED4-CF43-CFD0-C020-7CEF1958B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400"/>
              <a:ext cx="528" cy="336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4875" name="Group 59">
            <a:extLst>
              <a:ext uri="{FF2B5EF4-FFF2-40B4-BE49-F238E27FC236}">
                <a16:creationId xmlns:a16="http://schemas.microsoft.com/office/drawing/2014/main" id="{B302CDED-25C9-D8E2-6E22-1B6A168CCFEA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505200"/>
            <a:ext cx="2590800" cy="609600"/>
            <a:chOff x="3360" y="2208"/>
            <a:chExt cx="1632" cy="384"/>
          </a:xfrm>
        </p:grpSpPr>
        <p:sp>
          <p:nvSpPr>
            <p:cNvPr id="34866" name="AutoShape 50">
              <a:extLst>
                <a:ext uri="{FF2B5EF4-FFF2-40B4-BE49-F238E27FC236}">
                  <a16:creationId xmlns:a16="http://schemas.microsoft.com/office/drawing/2014/main" id="{5EA5DDF2-A74D-5A20-0B1B-0C18941D9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208"/>
              <a:ext cx="1632" cy="384"/>
            </a:xfrm>
            <a:prstGeom prst="wedgeRoundRectCallout">
              <a:avLst>
                <a:gd name="adj1" fmla="val -1653"/>
                <a:gd name="adj2" fmla="val -120315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54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2400" b="1">
                  <a:solidFill>
                    <a:schemeClr val="accent2"/>
                  </a:solidFill>
                </a:rPr>
                <a:t>Cotes</a:t>
              </a:r>
              <a:r>
                <a:rPr lang="zh-CN" altLang="en-US" sz="2400" b="1">
                  <a:solidFill>
                    <a:schemeClr val="accent2"/>
                  </a:solidFill>
                </a:rPr>
                <a:t>系数</a:t>
              </a:r>
            </a:p>
          </p:txBody>
        </p:sp>
        <p:graphicFrame>
          <p:nvGraphicFramePr>
            <p:cNvPr id="34867" name="Object 51">
              <a:extLst>
                <a:ext uri="{FF2B5EF4-FFF2-40B4-BE49-F238E27FC236}">
                  <a16:creationId xmlns:a16="http://schemas.microsoft.com/office/drawing/2014/main" id="{3D17BB04-816E-5615-DBFD-1611667C3D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256"/>
            <a:ext cx="484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91960" imgH="241200" progId="Equation.DSMT4">
                    <p:embed/>
                  </p:oleObj>
                </mc:Choice>
                <mc:Fallback>
                  <p:oleObj name="Equation" r:id="rId14" imgW="291960" imgH="241200" progId="Equation.DSMT4">
                    <p:embed/>
                    <p:pic>
                      <p:nvPicPr>
                        <p:cNvPr id="0" name="Object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256"/>
                          <a:ext cx="484" cy="3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70" name="AutoShape 54">
            <a:extLst>
              <a:ext uri="{FF2B5EF4-FFF2-40B4-BE49-F238E27FC236}">
                <a16:creationId xmlns:a16="http://schemas.microsoft.com/office/drawing/2014/main" id="{0F6E51A2-4C09-D914-631A-11C832CF8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4767263" cy="1600200"/>
          </a:xfrm>
          <a:prstGeom prst="roundRect">
            <a:avLst>
              <a:gd name="adj" fmla="val 16667"/>
            </a:avLst>
          </a:prstGeom>
          <a:blipFill dpi="0" rotWithShape="0">
            <a:blip r:embed="rId16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注：</a:t>
            </a:r>
            <a:r>
              <a:rPr lang="en-US" altLang="zh-CN" b="1">
                <a:ea typeface="楷体_GB2312" pitchFamily="49" charset="-122"/>
              </a:rPr>
              <a:t>Cotes </a:t>
            </a:r>
            <a:r>
              <a:rPr lang="zh-CN" altLang="en-US" b="1">
                <a:ea typeface="楷体_GB2312" pitchFamily="49" charset="-122"/>
              </a:rPr>
              <a:t>系数仅取决于 </a:t>
            </a:r>
            <a:r>
              <a:rPr lang="en-US" altLang="zh-CN" b="1" i="1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和</a:t>
            </a:r>
            <a:r>
              <a:rPr lang="en-US" altLang="zh-CN" b="1" i="1">
                <a:solidFill>
                  <a:srgbClr val="0000FF"/>
                </a:solidFill>
                <a:ea typeface="楷体_GB2312" pitchFamily="49" charset="-122"/>
              </a:rPr>
              <a:t>k</a:t>
            </a:r>
            <a:r>
              <a:rPr lang="zh-CN" altLang="en-US" b="1">
                <a:ea typeface="楷体_GB2312" pitchFamily="49" charset="-122"/>
              </a:rPr>
              <a:t>，可查表得到 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表</a:t>
            </a:r>
            <a:r>
              <a:rPr lang="en-US" altLang="zh-CN" b="1">
                <a:solidFill>
                  <a:srgbClr val="FF0000"/>
                </a:solidFill>
                <a:ea typeface="楷体_GB2312" pitchFamily="49" charset="-122"/>
              </a:rPr>
              <a:t>4.1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。与 </a:t>
            </a:r>
            <a:r>
              <a:rPr lang="en-US" altLang="zh-CN" b="1" i="1">
                <a:ea typeface="楷体_GB2312" pitchFamily="49" charset="-122"/>
              </a:rPr>
              <a:t>f 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) </a:t>
            </a:r>
            <a:r>
              <a:rPr lang="zh-CN" altLang="en-US" b="1">
                <a:ea typeface="楷体_GB2312" pitchFamily="49" charset="-122"/>
              </a:rPr>
              <a:t>及区间</a:t>
            </a:r>
            <a:r>
              <a:rPr lang="en-US" altLang="zh-CN" b="1">
                <a:ea typeface="楷体_GB2312" pitchFamily="49" charset="-122"/>
              </a:rPr>
              <a:t>[</a:t>
            </a:r>
            <a:r>
              <a:rPr lang="en-US" altLang="zh-CN" b="1" i="1">
                <a:ea typeface="楷体_GB2312" pitchFamily="49" charset="-122"/>
              </a:rPr>
              <a:t>a</a:t>
            </a:r>
            <a:r>
              <a:rPr lang="en-US" altLang="zh-CN" b="1">
                <a:ea typeface="楷体_GB2312" pitchFamily="49" charset="-122"/>
              </a:rPr>
              <a:t>, </a:t>
            </a:r>
            <a:r>
              <a:rPr lang="en-US" altLang="zh-CN" b="1" i="1">
                <a:ea typeface="楷体_GB2312" pitchFamily="49" charset="-122"/>
              </a:rPr>
              <a:t>b</a:t>
            </a:r>
            <a:r>
              <a:rPr lang="en-US" altLang="zh-CN" b="1">
                <a:ea typeface="楷体_GB2312" pitchFamily="49" charset="-122"/>
              </a:rPr>
              <a:t>]</a:t>
            </a:r>
            <a:r>
              <a:rPr lang="zh-CN" altLang="en-US" b="1">
                <a:ea typeface="楷体_GB2312" pitchFamily="49" charset="-122"/>
              </a:rPr>
              <a:t>均无关。</a:t>
            </a:r>
          </a:p>
        </p:txBody>
      </p:sp>
      <p:sp>
        <p:nvSpPr>
          <p:cNvPr id="34873" name="Text Box 57">
            <a:extLst>
              <a:ext uri="{FF2B5EF4-FFF2-40B4-BE49-F238E27FC236}">
                <a16:creationId xmlns:a16="http://schemas.microsoft.com/office/drawing/2014/main" id="{C48AF8D6-E605-C6D7-A760-74D04AB9A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91000"/>
            <a:ext cx="11430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6000" b="1">
                <a:solidFill>
                  <a:srgbClr val="FF9933"/>
                </a:solidFill>
                <a:sym typeface="Wingdings" panose="05000000000000000000" pitchFamily="2" charset="2"/>
              </a:rPr>
              <a:t></a:t>
            </a:r>
            <a:endParaRPr lang="en-US" altLang="zh-CN" sz="6000" b="1">
              <a:solidFill>
                <a:srgbClr val="FF9933"/>
              </a:solidFill>
            </a:endParaRPr>
          </a:p>
        </p:txBody>
      </p:sp>
      <p:sp>
        <p:nvSpPr>
          <p:cNvPr id="34876" name="Rectangle 60">
            <a:extLst>
              <a:ext uri="{FF2B5EF4-FFF2-40B4-BE49-F238E27FC236}">
                <a16:creationId xmlns:a16="http://schemas.microsoft.com/office/drawing/2014/main" id="{1A5D0215-A910-4CF5-17D4-071A74F6B2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4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4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3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4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70" grpId="0" animBg="1" autoUpdateAnimBg="0"/>
      <p:bldP spid="34873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F9F20673-8938-23F2-E1AA-F0FDB8730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2400"/>
            <a:ext cx="3505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zh-CN" altLang="en-US" b="1">
                <a:solidFill>
                  <a:srgbClr val="FF0000"/>
                </a:solidFill>
                <a:ea typeface="楷体_GB2312" pitchFamily="49" charset="-122"/>
              </a:rPr>
              <a:t>柯特斯系数表</a:t>
            </a:r>
          </a:p>
        </p:txBody>
      </p:sp>
      <p:grpSp>
        <p:nvGrpSpPr>
          <p:cNvPr id="68805" name="Group 197">
            <a:extLst>
              <a:ext uri="{FF2B5EF4-FFF2-40B4-BE49-F238E27FC236}">
                <a16:creationId xmlns:a16="http://schemas.microsoft.com/office/drawing/2014/main" id="{736919A4-E61B-BF86-580A-E71F005AAB5B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771525"/>
            <a:ext cx="7924800" cy="4638675"/>
            <a:chOff x="384" y="528"/>
            <a:chExt cx="4992" cy="2922"/>
          </a:xfrm>
        </p:grpSpPr>
        <p:graphicFrame>
          <p:nvGraphicFramePr>
            <p:cNvPr id="68612" name="Object 4">
              <a:extLst>
                <a:ext uri="{FF2B5EF4-FFF2-40B4-BE49-F238E27FC236}">
                  <a16:creationId xmlns:a16="http://schemas.microsoft.com/office/drawing/2014/main" id="{714A6E67-647C-7D0C-F265-91B30B9937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95" y="528"/>
            <a:ext cx="370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66400" imgH="279360" progId="Equation.DSMT4">
                    <p:embed/>
                  </p:oleObj>
                </mc:Choice>
                <mc:Fallback>
                  <p:oleObj name="Equation" r:id="rId5" imgW="266400" imgH="27936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5" y="528"/>
                          <a:ext cx="370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3" name="Object 5">
              <a:extLst>
                <a:ext uri="{FF2B5EF4-FFF2-40B4-BE49-F238E27FC236}">
                  <a16:creationId xmlns:a16="http://schemas.microsoft.com/office/drawing/2014/main" id="{71FA54B9-08E5-18EE-CF99-9E1CE664A2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" y="843"/>
            <a:ext cx="185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0" imgH="177480" progId="Equation.DSMT4">
                    <p:embed/>
                  </p:oleObj>
                </mc:Choice>
                <mc:Fallback>
                  <p:oleObj name="Equation" r:id="rId7" imgW="1267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843"/>
                          <a:ext cx="185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4" name="Object 6">
              <a:extLst>
                <a:ext uri="{FF2B5EF4-FFF2-40B4-BE49-F238E27FC236}">
                  <a16:creationId xmlns:a16="http://schemas.microsoft.com/office/drawing/2014/main" id="{86E40DBC-EA82-DF9E-B546-C876C3A1CC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3" y="978"/>
            <a:ext cx="164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" y="978"/>
                          <a:ext cx="164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5" name="Rectangle 7">
              <a:extLst>
                <a:ext uri="{FF2B5EF4-FFF2-40B4-BE49-F238E27FC236}">
                  <a16:creationId xmlns:a16="http://schemas.microsoft.com/office/drawing/2014/main" id="{A9433094-D850-0597-5993-EBC5EA2A7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3151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16" name="Rectangle 8">
              <a:extLst>
                <a:ext uri="{FF2B5EF4-FFF2-40B4-BE49-F238E27FC236}">
                  <a16:creationId xmlns:a16="http://schemas.microsoft.com/office/drawing/2014/main" id="{8C7824CA-C931-2ECA-2BDB-74DF66B53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3151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17" name="Rectangle 9">
              <a:extLst>
                <a:ext uri="{FF2B5EF4-FFF2-40B4-BE49-F238E27FC236}">
                  <a16:creationId xmlns:a16="http://schemas.microsoft.com/office/drawing/2014/main" id="{F562C9AC-3427-BC46-5D2F-86AE5D5BB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3151"/>
              <a:ext cx="4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18" name="Rectangle 10">
              <a:extLst>
                <a:ext uri="{FF2B5EF4-FFF2-40B4-BE49-F238E27FC236}">
                  <a16:creationId xmlns:a16="http://schemas.microsoft.com/office/drawing/2014/main" id="{06589804-FA9D-2205-A909-C79C09BFE8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3151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19" name="Rectangle 11">
              <a:extLst>
                <a:ext uri="{FF2B5EF4-FFF2-40B4-BE49-F238E27FC236}">
                  <a16:creationId xmlns:a16="http://schemas.microsoft.com/office/drawing/2014/main" id="{A326997C-B87F-3A68-BB2D-9D06F5C83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51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0" name="Rectangle 12">
              <a:extLst>
                <a:ext uri="{FF2B5EF4-FFF2-40B4-BE49-F238E27FC236}">
                  <a16:creationId xmlns:a16="http://schemas.microsoft.com/office/drawing/2014/main" id="{8B58FEE0-9661-1E33-0916-4DAB1BFCB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3151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1" name="Rectangle 13">
              <a:extLst>
                <a:ext uri="{FF2B5EF4-FFF2-40B4-BE49-F238E27FC236}">
                  <a16:creationId xmlns:a16="http://schemas.microsoft.com/office/drawing/2014/main" id="{2CD25144-D9CF-8CEB-A60D-51A821283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3151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2" name="Rectangle 14">
              <a:extLst>
                <a:ext uri="{FF2B5EF4-FFF2-40B4-BE49-F238E27FC236}">
                  <a16:creationId xmlns:a16="http://schemas.microsoft.com/office/drawing/2014/main" id="{F9C39B6B-6BFE-B0CD-3BFB-01D029837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3151"/>
              <a:ext cx="5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3" name="Rectangle 15">
              <a:extLst>
                <a:ext uri="{FF2B5EF4-FFF2-40B4-BE49-F238E27FC236}">
                  <a16:creationId xmlns:a16="http://schemas.microsoft.com/office/drawing/2014/main" id="{2C0BE038-1E2D-ACE2-36D7-F20DC0267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3151"/>
              <a:ext cx="5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4" name="Rectangle 16">
              <a:extLst>
                <a:ext uri="{FF2B5EF4-FFF2-40B4-BE49-F238E27FC236}">
                  <a16:creationId xmlns:a16="http://schemas.microsoft.com/office/drawing/2014/main" id="{91D539B4-1B22-0162-512E-E4C1F2C39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51"/>
              <a:ext cx="4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8</a:t>
              </a:r>
            </a:p>
          </p:txBody>
        </p:sp>
        <p:sp>
          <p:nvSpPr>
            <p:cNvPr id="68625" name="Rectangle 17">
              <a:extLst>
                <a:ext uri="{FF2B5EF4-FFF2-40B4-BE49-F238E27FC236}">
                  <a16:creationId xmlns:a16="http://schemas.microsoft.com/office/drawing/2014/main" id="{CFB652E8-3281-6A74-024C-7DC5C2D96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2864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6" name="Rectangle 18">
              <a:extLst>
                <a:ext uri="{FF2B5EF4-FFF2-40B4-BE49-F238E27FC236}">
                  <a16:creationId xmlns:a16="http://schemas.microsoft.com/office/drawing/2014/main" id="{9AD9196C-4CC7-02CA-493F-976F6AFD4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864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7" name="Rectangle 19">
              <a:extLst>
                <a:ext uri="{FF2B5EF4-FFF2-40B4-BE49-F238E27FC236}">
                  <a16:creationId xmlns:a16="http://schemas.microsoft.com/office/drawing/2014/main" id="{0E2B00CF-0C81-589A-8123-4028F133A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864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8" name="Rectangle 20">
              <a:extLst>
                <a:ext uri="{FF2B5EF4-FFF2-40B4-BE49-F238E27FC236}">
                  <a16:creationId xmlns:a16="http://schemas.microsoft.com/office/drawing/2014/main" id="{C5D7C834-2706-F065-D9D1-DC7164FA1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864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29" name="Rectangle 21">
              <a:extLst>
                <a:ext uri="{FF2B5EF4-FFF2-40B4-BE49-F238E27FC236}">
                  <a16:creationId xmlns:a16="http://schemas.microsoft.com/office/drawing/2014/main" id="{42C3E38A-4F45-ED07-D19F-9FDE38C86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864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0" name="Rectangle 22">
              <a:extLst>
                <a:ext uri="{FF2B5EF4-FFF2-40B4-BE49-F238E27FC236}">
                  <a16:creationId xmlns:a16="http://schemas.microsoft.com/office/drawing/2014/main" id="{40FE26EB-ECDF-5034-6344-BC0B76099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864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1" name="Rectangle 23">
              <a:extLst>
                <a:ext uri="{FF2B5EF4-FFF2-40B4-BE49-F238E27FC236}">
                  <a16:creationId xmlns:a16="http://schemas.microsoft.com/office/drawing/2014/main" id="{F8E738C8-0813-CC15-69B4-D1C4ADDB4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864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2" name="Rectangle 24">
              <a:extLst>
                <a:ext uri="{FF2B5EF4-FFF2-40B4-BE49-F238E27FC236}">
                  <a16:creationId xmlns:a16="http://schemas.microsoft.com/office/drawing/2014/main" id="{1BB4C8C5-727F-15EC-2771-30C9377D2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864"/>
              <a:ext cx="5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3" name="Rectangle 25">
              <a:extLst>
                <a:ext uri="{FF2B5EF4-FFF2-40B4-BE49-F238E27FC236}">
                  <a16:creationId xmlns:a16="http://schemas.microsoft.com/office/drawing/2014/main" id="{563CC528-82DB-7B32-24CB-4A3F7EFB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864"/>
              <a:ext cx="50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4" name="Rectangle 26">
              <a:extLst>
                <a:ext uri="{FF2B5EF4-FFF2-40B4-BE49-F238E27FC236}">
                  <a16:creationId xmlns:a16="http://schemas.microsoft.com/office/drawing/2014/main" id="{1CC6C539-B3B0-7BBB-84C8-8624BD1876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864"/>
              <a:ext cx="46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7</a:t>
              </a:r>
            </a:p>
          </p:txBody>
        </p:sp>
        <p:sp>
          <p:nvSpPr>
            <p:cNvPr id="68635" name="Rectangle 27">
              <a:extLst>
                <a:ext uri="{FF2B5EF4-FFF2-40B4-BE49-F238E27FC236}">
                  <a16:creationId xmlns:a16="http://schemas.microsoft.com/office/drawing/2014/main" id="{D97454A6-E1DC-09FD-A0BD-2FDB4CBDA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2575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6" name="Rectangle 28">
              <a:extLst>
                <a:ext uri="{FF2B5EF4-FFF2-40B4-BE49-F238E27FC236}">
                  <a16:creationId xmlns:a16="http://schemas.microsoft.com/office/drawing/2014/main" id="{9AC7924F-9726-AEAD-1E13-DD4945635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575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7" name="Rectangle 29">
              <a:extLst>
                <a:ext uri="{FF2B5EF4-FFF2-40B4-BE49-F238E27FC236}">
                  <a16:creationId xmlns:a16="http://schemas.microsoft.com/office/drawing/2014/main" id="{9A2DDBC7-0FDA-3FCB-35FB-9435800B4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575"/>
              <a:ext cx="4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8" name="Rectangle 30">
              <a:extLst>
                <a:ext uri="{FF2B5EF4-FFF2-40B4-BE49-F238E27FC236}">
                  <a16:creationId xmlns:a16="http://schemas.microsoft.com/office/drawing/2014/main" id="{04FF0ECA-F40A-C9A7-3A25-1D7830F1F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575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39" name="Rectangle 31">
              <a:extLst>
                <a:ext uri="{FF2B5EF4-FFF2-40B4-BE49-F238E27FC236}">
                  <a16:creationId xmlns:a16="http://schemas.microsoft.com/office/drawing/2014/main" id="{294B7ED2-1CA8-DA2F-D15E-9F43AAB0A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575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0" name="Rectangle 32">
              <a:extLst>
                <a:ext uri="{FF2B5EF4-FFF2-40B4-BE49-F238E27FC236}">
                  <a16:creationId xmlns:a16="http://schemas.microsoft.com/office/drawing/2014/main" id="{64BA0EFE-B5B5-2B65-33A8-1E595C5D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575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1" name="Rectangle 33">
              <a:extLst>
                <a:ext uri="{FF2B5EF4-FFF2-40B4-BE49-F238E27FC236}">
                  <a16:creationId xmlns:a16="http://schemas.microsoft.com/office/drawing/2014/main" id="{8D848FDE-D0DA-4091-9C97-0C081B936C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575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2" name="Rectangle 34">
              <a:extLst>
                <a:ext uri="{FF2B5EF4-FFF2-40B4-BE49-F238E27FC236}">
                  <a16:creationId xmlns:a16="http://schemas.microsoft.com/office/drawing/2014/main" id="{4A926A6C-A73C-38D9-828F-2019EB561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575"/>
              <a:ext cx="5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3" name="Rectangle 35">
              <a:extLst>
                <a:ext uri="{FF2B5EF4-FFF2-40B4-BE49-F238E27FC236}">
                  <a16:creationId xmlns:a16="http://schemas.microsoft.com/office/drawing/2014/main" id="{85F93E72-C2EE-D9F5-4BA3-A2E92939D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575"/>
              <a:ext cx="5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4" name="Rectangle 36">
              <a:extLst>
                <a:ext uri="{FF2B5EF4-FFF2-40B4-BE49-F238E27FC236}">
                  <a16:creationId xmlns:a16="http://schemas.microsoft.com/office/drawing/2014/main" id="{186E12BB-C207-43E2-8E6C-8E12E21E08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75"/>
              <a:ext cx="4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6</a:t>
              </a:r>
            </a:p>
          </p:txBody>
        </p:sp>
        <p:sp>
          <p:nvSpPr>
            <p:cNvPr id="68645" name="Rectangle 37">
              <a:extLst>
                <a:ext uri="{FF2B5EF4-FFF2-40B4-BE49-F238E27FC236}">
                  <a16:creationId xmlns:a16="http://schemas.microsoft.com/office/drawing/2014/main" id="{2BFC2B4E-FD09-036A-FD5C-26ED85493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2288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6" name="Rectangle 38">
              <a:extLst>
                <a:ext uri="{FF2B5EF4-FFF2-40B4-BE49-F238E27FC236}">
                  <a16:creationId xmlns:a16="http://schemas.microsoft.com/office/drawing/2014/main" id="{62BCA375-1842-17EF-BCE6-B8C1B8094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2288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7" name="Rectangle 39">
              <a:extLst>
                <a:ext uri="{FF2B5EF4-FFF2-40B4-BE49-F238E27FC236}">
                  <a16:creationId xmlns:a16="http://schemas.microsoft.com/office/drawing/2014/main" id="{61483D48-209F-5B90-FB96-E663D4C65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2288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8" name="Rectangle 40">
              <a:extLst>
                <a:ext uri="{FF2B5EF4-FFF2-40B4-BE49-F238E27FC236}">
                  <a16:creationId xmlns:a16="http://schemas.microsoft.com/office/drawing/2014/main" id="{695B79FF-8C5F-BC73-2442-133AC112E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2288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49" name="Rectangle 41">
              <a:extLst>
                <a:ext uri="{FF2B5EF4-FFF2-40B4-BE49-F238E27FC236}">
                  <a16:creationId xmlns:a16="http://schemas.microsoft.com/office/drawing/2014/main" id="{FD94D018-4B07-FA45-4FAE-B76816082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288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0" name="Rectangle 42">
              <a:extLst>
                <a:ext uri="{FF2B5EF4-FFF2-40B4-BE49-F238E27FC236}">
                  <a16:creationId xmlns:a16="http://schemas.microsoft.com/office/drawing/2014/main" id="{75EDD82A-6C5B-6B91-A300-E5F22AED37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288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1" name="Rectangle 43">
              <a:extLst>
                <a:ext uri="{FF2B5EF4-FFF2-40B4-BE49-F238E27FC236}">
                  <a16:creationId xmlns:a16="http://schemas.microsoft.com/office/drawing/2014/main" id="{E6C2B6D2-0D2B-48B8-2456-C35428C26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2288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2" name="Rectangle 44">
              <a:extLst>
                <a:ext uri="{FF2B5EF4-FFF2-40B4-BE49-F238E27FC236}">
                  <a16:creationId xmlns:a16="http://schemas.microsoft.com/office/drawing/2014/main" id="{1A48906C-90AE-4C06-F482-BBDC94C53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2288"/>
              <a:ext cx="5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3" name="Rectangle 45">
              <a:extLst>
                <a:ext uri="{FF2B5EF4-FFF2-40B4-BE49-F238E27FC236}">
                  <a16:creationId xmlns:a16="http://schemas.microsoft.com/office/drawing/2014/main" id="{4A2CC6D0-E3A5-76EC-31B9-6893F41BA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2288"/>
              <a:ext cx="50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4" name="Rectangle 46">
              <a:extLst>
                <a:ext uri="{FF2B5EF4-FFF2-40B4-BE49-F238E27FC236}">
                  <a16:creationId xmlns:a16="http://schemas.microsoft.com/office/drawing/2014/main" id="{761860D0-58AE-0D3F-2F6A-CF2ACCD9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288"/>
              <a:ext cx="46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5</a:t>
              </a:r>
            </a:p>
          </p:txBody>
        </p:sp>
        <p:sp>
          <p:nvSpPr>
            <p:cNvPr id="68655" name="Rectangle 47">
              <a:extLst>
                <a:ext uri="{FF2B5EF4-FFF2-40B4-BE49-F238E27FC236}">
                  <a16:creationId xmlns:a16="http://schemas.microsoft.com/office/drawing/2014/main" id="{AEEB2BB5-1939-BFAA-F1F8-9102D1AE6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999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6" name="Rectangle 48">
              <a:extLst>
                <a:ext uri="{FF2B5EF4-FFF2-40B4-BE49-F238E27FC236}">
                  <a16:creationId xmlns:a16="http://schemas.microsoft.com/office/drawing/2014/main" id="{F7C736F2-D8E8-4BEB-5DE6-666DF5E13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999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7" name="Rectangle 49">
              <a:extLst>
                <a:ext uri="{FF2B5EF4-FFF2-40B4-BE49-F238E27FC236}">
                  <a16:creationId xmlns:a16="http://schemas.microsoft.com/office/drawing/2014/main" id="{447A8441-FA13-CFBD-D659-25E8365A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999"/>
              <a:ext cx="4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8" name="Rectangle 50">
              <a:extLst>
                <a:ext uri="{FF2B5EF4-FFF2-40B4-BE49-F238E27FC236}">
                  <a16:creationId xmlns:a16="http://schemas.microsoft.com/office/drawing/2014/main" id="{40286542-8A1F-020D-EF30-53F62456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999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59" name="Rectangle 51">
              <a:extLst>
                <a:ext uri="{FF2B5EF4-FFF2-40B4-BE49-F238E27FC236}">
                  <a16:creationId xmlns:a16="http://schemas.microsoft.com/office/drawing/2014/main" id="{184FC041-B2D9-A529-56D4-7D9AA47C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999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0" name="Rectangle 52">
              <a:extLst>
                <a:ext uri="{FF2B5EF4-FFF2-40B4-BE49-F238E27FC236}">
                  <a16:creationId xmlns:a16="http://schemas.microsoft.com/office/drawing/2014/main" id="{2F750FE3-4FC5-8A55-A752-DBAE52A6E7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999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1" name="Rectangle 53">
              <a:extLst>
                <a:ext uri="{FF2B5EF4-FFF2-40B4-BE49-F238E27FC236}">
                  <a16:creationId xmlns:a16="http://schemas.microsoft.com/office/drawing/2014/main" id="{A5DC5A7A-2065-F9E0-86B8-D86C94059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999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2" name="Rectangle 54">
              <a:extLst>
                <a:ext uri="{FF2B5EF4-FFF2-40B4-BE49-F238E27FC236}">
                  <a16:creationId xmlns:a16="http://schemas.microsoft.com/office/drawing/2014/main" id="{479F5876-57F8-2B22-5FCD-EDB078BD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999"/>
              <a:ext cx="5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3" name="Rectangle 55">
              <a:extLst>
                <a:ext uri="{FF2B5EF4-FFF2-40B4-BE49-F238E27FC236}">
                  <a16:creationId xmlns:a16="http://schemas.microsoft.com/office/drawing/2014/main" id="{5310BCBA-A7F5-7B84-93A5-D60D89695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999"/>
              <a:ext cx="5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4" name="Rectangle 56">
              <a:extLst>
                <a:ext uri="{FF2B5EF4-FFF2-40B4-BE49-F238E27FC236}">
                  <a16:creationId xmlns:a16="http://schemas.microsoft.com/office/drawing/2014/main" id="{0699EEA7-FC9A-5792-104F-BE768972D2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999"/>
              <a:ext cx="4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4</a:t>
              </a:r>
            </a:p>
          </p:txBody>
        </p:sp>
        <p:sp>
          <p:nvSpPr>
            <p:cNvPr id="68665" name="Rectangle 57">
              <a:extLst>
                <a:ext uri="{FF2B5EF4-FFF2-40B4-BE49-F238E27FC236}">
                  <a16:creationId xmlns:a16="http://schemas.microsoft.com/office/drawing/2014/main" id="{128D4B31-984B-565B-7E5A-4F30A9E26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710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6" name="Rectangle 58">
              <a:extLst>
                <a:ext uri="{FF2B5EF4-FFF2-40B4-BE49-F238E27FC236}">
                  <a16:creationId xmlns:a16="http://schemas.microsoft.com/office/drawing/2014/main" id="{5FD31FF3-2CAE-310F-B6FD-4B56BC9175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710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7" name="Rectangle 59">
              <a:extLst>
                <a:ext uri="{FF2B5EF4-FFF2-40B4-BE49-F238E27FC236}">
                  <a16:creationId xmlns:a16="http://schemas.microsoft.com/office/drawing/2014/main" id="{C65BE17F-2127-2282-66C9-0ED249469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710"/>
              <a:ext cx="4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8" name="Rectangle 60">
              <a:extLst>
                <a:ext uri="{FF2B5EF4-FFF2-40B4-BE49-F238E27FC236}">
                  <a16:creationId xmlns:a16="http://schemas.microsoft.com/office/drawing/2014/main" id="{AB94EA58-CCC5-FF58-E9D8-4DD872E6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710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69" name="Rectangle 61">
              <a:extLst>
                <a:ext uri="{FF2B5EF4-FFF2-40B4-BE49-F238E27FC236}">
                  <a16:creationId xmlns:a16="http://schemas.microsoft.com/office/drawing/2014/main" id="{643E8EF3-5299-0E0F-B195-1DB5571AB0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710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70" name="Rectangle 62">
              <a:extLst>
                <a:ext uri="{FF2B5EF4-FFF2-40B4-BE49-F238E27FC236}">
                  <a16:creationId xmlns:a16="http://schemas.microsoft.com/office/drawing/2014/main" id="{A8BCA7E7-15C2-0714-AAA0-F327393F17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10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1/8</a:t>
              </a:r>
            </a:p>
          </p:txBody>
        </p:sp>
        <p:sp>
          <p:nvSpPr>
            <p:cNvPr id="68671" name="Rectangle 63">
              <a:extLst>
                <a:ext uri="{FF2B5EF4-FFF2-40B4-BE49-F238E27FC236}">
                  <a16:creationId xmlns:a16="http://schemas.microsoft.com/office/drawing/2014/main" id="{D871194F-9446-903B-F524-0FBA9A437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710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3/8</a:t>
              </a:r>
            </a:p>
          </p:txBody>
        </p:sp>
        <p:sp>
          <p:nvSpPr>
            <p:cNvPr id="68672" name="Rectangle 64">
              <a:extLst>
                <a:ext uri="{FF2B5EF4-FFF2-40B4-BE49-F238E27FC236}">
                  <a16:creationId xmlns:a16="http://schemas.microsoft.com/office/drawing/2014/main" id="{37CFE6CB-2E65-0D89-DC5C-291E482CC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710"/>
              <a:ext cx="5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3/8</a:t>
              </a:r>
            </a:p>
          </p:txBody>
        </p:sp>
        <p:sp>
          <p:nvSpPr>
            <p:cNvPr id="68673" name="Rectangle 65">
              <a:extLst>
                <a:ext uri="{FF2B5EF4-FFF2-40B4-BE49-F238E27FC236}">
                  <a16:creationId xmlns:a16="http://schemas.microsoft.com/office/drawing/2014/main" id="{B95FF280-61D4-9A86-29EC-CC339CBF1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710"/>
              <a:ext cx="5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1/8</a:t>
              </a:r>
            </a:p>
          </p:txBody>
        </p:sp>
        <p:sp>
          <p:nvSpPr>
            <p:cNvPr id="68674" name="Rectangle 66">
              <a:extLst>
                <a:ext uri="{FF2B5EF4-FFF2-40B4-BE49-F238E27FC236}">
                  <a16:creationId xmlns:a16="http://schemas.microsoft.com/office/drawing/2014/main" id="{39AD994E-1C2A-0D5F-8EF5-46E91E584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710"/>
              <a:ext cx="4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3</a:t>
              </a:r>
            </a:p>
          </p:txBody>
        </p:sp>
        <p:sp>
          <p:nvSpPr>
            <p:cNvPr id="68675" name="Rectangle 67">
              <a:extLst>
                <a:ext uri="{FF2B5EF4-FFF2-40B4-BE49-F238E27FC236}">
                  <a16:creationId xmlns:a16="http://schemas.microsoft.com/office/drawing/2014/main" id="{DFB32E31-392B-4ADC-A724-5859285F4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423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76" name="Rectangle 68">
              <a:extLst>
                <a:ext uri="{FF2B5EF4-FFF2-40B4-BE49-F238E27FC236}">
                  <a16:creationId xmlns:a16="http://schemas.microsoft.com/office/drawing/2014/main" id="{27A04A80-52FA-056C-36BA-1AEB000B8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423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77" name="Rectangle 69">
              <a:extLst>
                <a:ext uri="{FF2B5EF4-FFF2-40B4-BE49-F238E27FC236}">
                  <a16:creationId xmlns:a16="http://schemas.microsoft.com/office/drawing/2014/main" id="{8CEBE835-1ACB-20D1-01FE-E87A855CF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423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78" name="Rectangle 70">
              <a:extLst>
                <a:ext uri="{FF2B5EF4-FFF2-40B4-BE49-F238E27FC236}">
                  <a16:creationId xmlns:a16="http://schemas.microsoft.com/office/drawing/2014/main" id="{742FD905-1A5F-93F0-C35A-F2503EA0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423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79" name="Rectangle 71">
              <a:extLst>
                <a:ext uri="{FF2B5EF4-FFF2-40B4-BE49-F238E27FC236}">
                  <a16:creationId xmlns:a16="http://schemas.microsoft.com/office/drawing/2014/main" id="{D97B4177-9CD6-D3CB-B879-D6E43B7871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423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80" name="Rectangle 72">
              <a:extLst>
                <a:ext uri="{FF2B5EF4-FFF2-40B4-BE49-F238E27FC236}">
                  <a16:creationId xmlns:a16="http://schemas.microsoft.com/office/drawing/2014/main" id="{0EF6FD5C-BC89-767B-36E7-E0CFC618B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423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68681" name="Rectangle 73">
              <a:extLst>
                <a:ext uri="{FF2B5EF4-FFF2-40B4-BE49-F238E27FC236}">
                  <a16:creationId xmlns:a16="http://schemas.microsoft.com/office/drawing/2014/main" id="{65132684-49DA-69F4-9344-E1BCEEF91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423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1/6</a:t>
              </a:r>
            </a:p>
          </p:txBody>
        </p:sp>
        <p:sp>
          <p:nvSpPr>
            <p:cNvPr id="68682" name="Rectangle 74">
              <a:extLst>
                <a:ext uri="{FF2B5EF4-FFF2-40B4-BE49-F238E27FC236}">
                  <a16:creationId xmlns:a16="http://schemas.microsoft.com/office/drawing/2014/main" id="{48ED5F5E-E340-D23E-AB10-AFC40BF6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423"/>
              <a:ext cx="5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2/3</a:t>
              </a:r>
            </a:p>
          </p:txBody>
        </p:sp>
        <p:sp>
          <p:nvSpPr>
            <p:cNvPr id="68683" name="Rectangle 75">
              <a:extLst>
                <a:ext uri="{FF2B5EF4-FFF2-40B4-BE49-F238E27FC236}">
                  <a16:creationId xmlns:a16="http://schemas.microsoft.com/office/drawing/2014/main" id="{B95E0B55-6525-E6E5-7EC4-5885B7DE3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423"/>
              <a:ext cx="50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1/6</a:t>
              </a:r>
            </a:p>
          </p:txBody>
        </p:sp>
        <p:sp>
          <p:nvSpPr>
            <p:cNvPr id="68684" name="Rectangle 76">
              <a:extLst>
                <a:ext uri="{FF2B5EF4-FFF2-40B4-BE49-F238E27FC236}">
                  <a16:creationId xmlns:a16="http://schemas.microsoft.com/office/drawing/2014/main" id="{FDB9D34E-8196-88F0-BE86-8522988A7A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423"/>
              <a:ext cx="46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2</a:t>
              </a:r>
            </a:p>
          </p:txBody>
        </p:sp>
        <p:sp>
          <p:nvSpPr>
            <p:cNvPr id="68685" name="Rectangle 77">
              <a:extLst>
                <a:ext uri="{FF2B5EF4-FFF2-40B4-BE49-F238E27FC236}">
                  <a16:creationId xmlns:a16="http://schemas.microsoft.com/office/drawing/2014/main" id="{8DAD4C6A-25CF-E510-6B0E-E3F90DAF3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1134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86" name="Rectangle 78">
              <a:extLst>
                <a:ext uri="{FF2B5EF4-FFF2-40B4-BE49-F238E27FC236}">
                  <a16:creationId xmlns:a16="http://schemas.microsoft.com/office/drawing/2014/main" id="{CF244BC0-7561-06A5-A9F7-1EDE9A8D8C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134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87" name="Rectangle 79">
              <a:extLst>
                <a:ext uri="{FF2B5EF4-FFF2-40B4-BE49-F238E27FC236}">
                  <a16:creationId xmlns:a16="http://schemas.microsoft.com/office/drawing/2014/main" id="{A0A79B73-8B17-864C-79C4-CFAF33961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1134"/>
              <a:ext cx="498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88" name="Rectangle 80">
              <a:extLst>
                <a:ext uri="{FF2B5EF4-FFF2-40B4-BE49-F238E27FC236}">
                  <a16:creationId xmlns:a16="http://schemas.microsoft.com/office/drawing/2014/main" id="{4FB3F06C-5CD6-BB74-451B-6734F7EDC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1134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89" name="Rectangle 81">
              <a:extLst>
                <a:ext uri="{FF2B5EF4-FFF2-40B4-BE49-F238E27FC236}">
                  <a16:creationId xmlns:a16="http://schemas.microsoft.com/office/drawing/2014/main" id="{A8E33B85-2AFB-D857-F738-C798C33CFC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1134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690" name="Rectangle 82">
              <a:extLst>
                <a:ext uri="{FF2B5EF4-FFF2-40B4-BE49-F238E27FC236}">
                  <a16:creationId xmlns:a16="http://schemas.microsoft.com/office/drawing/2014/main" id="{D204D230-6BA2-ED4D-7209-41A2D8FC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134"/>
              <a:ext cx="49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68691" name="Rectangle 83">
              <a:extLst>
                <a:ext uri="{FF2B5EF4-FFF2-40B4-BE49-F238E27FC236}">
                  <a16:creationId xmlns:a16="http://schemas.microsoft.com/office/drawing/2014/main" id="{EC3CF8FF-65DB-541E-D545-9206864F3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134"/>
              <a:ext cx="500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sz="2400">
                <a:solidFill>
                  <a:srgbClr val="0000FF"/>
                </a:solidFill>
              </a:endParaRPr>
            </a:p>
          </p:txBody>
        </p:sp>
        <p:sp>
          <p:nvSpPr>
            <p:cNvPr id="68692" name="Rectangle 84">
              <a:extLst>
                <a:ext uri="{FF2B5EF4-FFF2-40B4-BE49-F238E27FC236}">
                  <a16:creationId xmlns:a16="http://schemas.microsoft.com/office/drawing/2014/main" id="{4993FF1F-F441-222D-0785-DD772511F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1134"/>
              <a:ext cx="526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1/2</a:t>
              </a:r>
            </a:p>
          </p:txBody>
        </p:sp>
        <p:sp>
          <p:nvSpPr>
            <p:cNvPr id="68693" name="Rectangle 85">
              <a:extLst>
                <a:ext uri="{FF2B5EF4-FFF2-40B4-BE49-F238E27FC236}">
                  <a16:creationId xmlns:a16="http://schemas.microsoft.com/office/drawing/2014/main" id="{BE993B49-95D1-9955-07D0-A628141F2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1134"/>
              <a:ext cx="5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  1/2 </a:t>
              </a:r>
            </a:p>
          </p:txBody>
        </p:sp>
        <p:sp>
          <p:nvSpPr>
            <p:cNvPr id="68694" name="Rectangle 86">
              <a:extLst>
                <a:ext uri="{FF2B5EF4-FFF2-40B4-BE49-F238E27FC236}">
                  <a16:creationId xmlns:a16="http://schemas.microsoft.com/office/drawing/2014/main" id="{66D05F60-1AA6-1202-85BC-D112267C2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34"/>
              <a:ext cx="46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1</a:t>
              </a:r>
            </a:p>
          </p:txBody>
        </p:sp>
        <p:sp>
          <p:nvSpPr>
            <p:cNvPr id="68695" name="Rectangle 87">
              <a:extLst>
                <a:ext uri="{FF2B5EF4-FFF2-40B4-BE49-F238E27FC236}">
                  <a16:creationId xmlns:a16="http://schemas.microsoft.com/office/drawing/2014/main" id="{76A7B09C-90B3-9E97-44AE-5D8A81A63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7" y="847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8</a:t>
              </a:r>
            </a:p>
          </p:txBody>
        </p:sp>
        <p:sp>
          <p:nvSpPr>
            <p:cNvPr id="68696" name="Rectangle 88">
              <a:extLst>
                <a:ext uri="{FF2B5EF4-FFF2-40B4-BE49-F238E27FC236}">
                  <a16:creationId xmlns:a16="http://schemas.microsoft.com/office/drawing/2014/main" id="{3D916843-9A75-6599-E42A-9D892F84B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847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7</a:t>
              </a:r>
            </a:p>
          </p:txBody>
        </p:sp>
        <p:sp>
          <p:nvSpPr>
            <p:cNvPr id="68697" name="Rectangle 89">
              <a:extLst>
                <a:ext uri="{FF2B5EF4-FFF2-40B4-BE49-F238E27FC236}">
                  <a16:creationId xmlns:a16="http://schemas.microsoft.com/office/drawing/2014/main" id="{96452A2C-684D-F135-0E90-FDE47134D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9" y="847"/>
              <a:ext cx="49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6</a:t>
              </a:r>
            </a:p>
          </p:txBody>
        </p:sp>
        <p:sp>
          <p:nvSpPr>
            <p:cNvPr id="68698" name="Rectangle 90">
              <a:extLst>
                <a:ext uri="{FF2B5EF4-FFF2-40B4-BE49-F238E27FC236}">
                  <a16:creationId xmlns:a16="http://schemas.microsoft.com/office/drawing/2014/main" id="{8DAEC6E1-A0B6-4476-CF14-890D399C3D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9" y="847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5</a:t>
              </a:r>
            </a:p>
          </p:txBody>
        </p:sp>
        <p:sp>
          <p:nvSpPr>
            <p:cNvPr id="68699" name="Rectangle 91">
              <a:extLst>
                <a:ext uri="{FF2B5EF4-FFF2-40B4-BE49-F238E27FC236}">
                  <a16:creationId xmlns:a16="http://schemas.microsoft.com/office/drawing/2014/main" id="{C1F14EAB-56CE-BB7C-D3FB-C9057BE3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847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4</a:t>
              </a:r>
            </a:p>
          </p:txBody>
        </p:sp>
        <p:sp>
          <p:nvSpPr>
            <p:cNvPr id="68700" name="Rectangle 92">
              <a:extLst>
                <a:ext uri="{FF2B5EF4-FFF2-40B4-BE49-F238E27FC236}">
                  <a16:creationId xmlns:a16="http://schemas.microsoft.com/office/drawing/2014/main" id="{1E7B2BD3-D039-AFE3-BCE8-2E89A66D0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847"/>
              <a:ext cx="49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3</a:t>
              </a:r>
            </a:p>
          </p:txBody>
        </p:sp>
        <p:sp>
          <p:nvSpPr>
            <p:cNvPr id="68701" name="Rectangle 93">
              <a:extLst>
                <a:ext uri="{FF2B5EF4-FFF2-40B4-BE49-F238E27FC236}">
                  <a16:creationId xmlns:a16="http://schemas.microsoft.com/office/drawing/2014/main" id="{C2BCC919-0D0D-2DAE-879A-AD7EC7D4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847"/>
              <a:ext cx="500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2</a:t>
              </a:r>
            </a:p>
          </p:txBody>
        </p:sp>
        <p:sp>
          <p:nvSpPr>
            <p:cNvPr id="68702" name="Rectangle 94">
              <a:extLst>
                <a:ext uri="{FF2B5EF4-FFF2-40B4-BE49-F238E27FC236}">
                  <a16:creationId xmlns:a16="http://schemas.microsoft.com/office/drawing/2014/main" id="{49623ADA-979E-A058-577A-9DB1E903B5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5" y="847"/>
              <a:ext cx="526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1</a:t>
              </a:r>
            </a:p>
          </p:txBody>
        </p:sp>
        <p:sp>
          <p:nvSpPr>
            <p:cNvPr id="68703" name="Rectangle 95">
              <a:extLst>
                <a:ext uri="{FF2B5EF4-FFF2-40B4-BE49-F238E27FC236}">
                  <a16:creationId xmlns:a16="http://schemas.microsoft.com/office/drawing/2014/main" id="{34F8F885-9095-4298-77F5-F75C71FDC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847"/>
              <a:ext cx="509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en-US" altLang="zh-CN">
                  <a:solidFill>
                    <a:srgbClr val="0000FF"/>
                  </a:solidFill>
                </a:rPr>
                <a:t>   0</a:t>
              </a:r>
            </a:p>
          </p:txBody>
        </p:sp>
        <p:sp>
          <p:nvSpPr>
            <p:cNvPr id="68704" name="Rectangle 96">
              <a:extLst>
                <a:ext uri="{FF2B5EF4-FFF2-40B4-BE49-F238E27FC236}">
                  <a16:creationId xmlns:a16="http://schemas.microsoft.com/office/drawing/2014/main" id="{AF8FBB2B-2FAF-DFAD-29C4-EBDA08B99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847"/>
              <a:ext cx="462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 b="1">
                <a:solidFill>
                  <a:srgbClr val="0000FF"/>
                </a:solidFill>
              </a:endParaRPr>
            </a:p>
          </p:txBody>
        </p:sp>
        <p:sp>
          <p:nvSpPr>
            <p:cNvPr id="68705" name="Rectangle 97">
              <a:extLst>
                <a:ext uri="{FF2B5EF4-FFF2-40B4-BE49-F238E27FC236}">
                  <a16:creationId xmlns:a16="http://schemas.microsoft.com/office/drawing/2014/main" id="{366595E1-9F9D-BB80-CE2E-2E900E766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" y="528"/>
              <a:ext cx="4530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706" name="Rectangle 98">
              <a:extLst>
                <a:ext uri="{FF2B5EF4-FFF2-40B4-BE49-F238E27FC236}">
                  <a16:creationId xmlns:a16="http://schemas.microsoft.com/office/drawing/2014/main" id="{8BD55620-DB46-7F90-C176-33C38B48E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528"/>
              <a:ext cx="46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endParaRPr lang="zh-CN" altLang="zh-CN">
                <a:solidFill>
                  <a:srgbClr val="0000FF"/>
                </a:solidFill>
              </a:endParaRPr>
            </a:p>
          </p:txBody>
        </p:sp>
        <p:sp>
          <p:nvSpPr>
            <p:cNvPr id="68707" name="Line 99">
              <a:extLst>
                <a:ext uri="{FF2B5EF4-FFF2-40B4-BE49-F238E27FC236}">
                  <a16:creationId xmlns:a16="http://schemas.microsoft.com/office/drawing/2014/main" id="{6D6F0A6D-6084-0113-FEE4-467788D88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28"/>
              <a:ext cx="49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8" name="Line 100">
              <a:extLst>
                <a:ext uri="{FF2B5EF4-FFF2-40B4-BE49-F238E27FC236}">
                  <a16:creationId xmlns:a16="http://schemas.microsoft.com/office/drawing/2014/main" id="{7F595E8E-8834-5B1B-92A4-E50A77DE21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47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09" name="Line 101">
              <a:extLst>
                <a:ext uri="{FF2B5EF4-FFF2-40B4-BE49-F238E27FC236}">
                  <a16:creationId xmlns:a16="http://schemas.microsoft.com/office/drawing/2014/main" id="{009D8294-204C-7351-0750-1C731488A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34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0" name="Line 102">
              <a:extLst>
                <a:ext uri="{FF2B5EF4-FFF2-40B4-BE49-F238E27FC236}">
                  <a16:creationId xmlns:a16="http://schemas.microsoft.com/office/drawing/2014/main" id="{0D48C06E-F0CF-6D8D-50FE-01C549351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423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1" name="Line 103">
              <a:extLst>
                <a:ext uri="{FF2B5EF4-FFF2-40B4-BE49-F238E27FC236}">
                  <a16:creationId xmlns:a16="http://schemas.microsoft.com/office/drawing/2014/main" id="{C8E34957-27B9-1CBF-AE52-6070C273EE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710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2" name="Line 104">
              <a:extLst>
                <a:ext uri="{FF2B5EF4-FFF2-40B4-BE49-F238E27FC236}">
                  <a16:creationId xmlns:a16="http://schemas.microsoft.com/office/drawing/2014/main" id="{76C7B238-78F4-228F-F13B-47DAB2EA5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999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3" name="Line 105">
              <a:extLst>
                <a:ext uri="{FF2B5EF4-FFF2-40B4-BE49-F238E27FC236}">
                  <a16:creationId xmlns:a16="http://schemas.microsoft.com/office/drawing/2014/main" id="{F926E449-928F-4761-35D2-F8E682884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288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4" name="Line 106">
              <a:extLst>
                <a:ext uri="{FF2B5EF4-FFF2-40B4-BE49-F238E27FC236}">
                  <a16:creationId xmlns:a16="http://schemas.microsoft.com/office/drawing/2014/main" id="{BFC1B34B-AF0D-0FB7-BF32-6EA78334F1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575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5" name="Line 107">
              <a:extLst>
                <a:ext uri="{FF2B5EF4-FFF2-40B4-BE49-F238E27FC236}">
                  <a16:creationId xmlns:a16="http://schemas.microsoft.com/office/drawing/2014/main" id="{94C08C2A-5099-5EC1-1B95-7E130EFD05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64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6" name="Line 108">
              <a:extLst>
                <a:ext uri="{FF2B5EF4-FFF2-40B4-BE49-F238E27FC236}">
                  <a16:creationId xmlns:a16="http://schemas.microsoft.com/office/drawing/2014/main" id="{315882EB-3C78-9D35-BF38-48DE6F701E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151"/>
              <a:ext cx="49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7" name="Line 109">
              <a:extLst>
                <a:ext uri="{FF2B5EF4-FFF2-40B4-BE49-F238E27FC236}">
                  <a16:creationId xmlns:a16="http://schemas.microsoft.com/office/drawing/2014/main" id="{F3D9D5F2-1DCE-E66F-862B-5FE0210302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3440"/>
              <a:ext cx="49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8" name="Line 110">
              <a:extLst>
                <a:ext uri="{FF2B5EF4-FFF2-40B4-BE49-F238E27FC236}">
                  <a16:creationId xmlns:a16="http://schemas.microsoft.com/office/drawing/2014/main" id="{7B6F67A2-2B07-239A-E751-D2219F16C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528"/>
              <a:ext cx="0" cy="291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9" name="Line 111">
              <a:extLst>
                <a:ext uri="{FF2B5EF4-FFF2-40B4-BE49-F238E27FC236}">
                  <a16:creationId xmlns:a16="http://schemas.microsoft.com/office/drawing/2014/main" id="{0434E01B-F787-52BD-F5FA-4F75CB50D4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6" y="528"/>
              <a:ext cx="0" cy="291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0" name="Line 112">
              <a:extLst>
                <a:ext uri="{FF2B5EF4-FFF2-40B4-BE49-F238E27FC236}">
                  <a16:creationId xmlns:a16="http://schemas.microsoft.com/office/drawing/2014/main" id="{195CFE37-5560-7DC4-81A7-A381AE062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528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1" name="Line 113">
              <a:extLst>
                <a:ext uri="{FF2B5EF4-FFF2-40B4-BE49-F238E27FC236}">
                  <a16:creationId xmlns:a16="http://schemas.microsoft.com/office/drawing/2014/main" id="{862AB1DF-0FB5-888F-C8F0-7D4ACC93ED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847"/>
              <a:ext cx="0" cy="2593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2" name="Line 114">
              <a:extLst>
                <a:ext uri="{FF2B5EF4-FFF2-40B4-BE49-F238E27FC236}">
                  <a16:creationId xmlns:a16="http://schemas.microsoft.com/office/drawing/2014/main" id="{34EE17D5-F5BB-566C-9A6A-C05D76CE19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5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3" name="Line 115">
              <a:extLst>
                <a:ext uri="{FF2B5EF4-FFF2-40B4-BE49-F238E27FC236}">
                  <a16:creationId xmlns:a16="http://schemas.microsoft.com/office/drawing/2014/main" id="{7F8304B3-154E-D8CB-D798-02D05922F8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1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4" name="Line 116">
              <a:extLst>
                <a:ext uri="{FF2B5EF4-FFF2-40B4-BE49-F238E27FC236}">
                  <a16:creationId xmlns:a16="http://schemas.microsoft.com/office/drawing/2014/main" id="{0CB52150-8E62-9ED9-A50E-75AE0AB297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5" name="Line 117">
              <a:extLst>
                <a:ext uri="{FF2B5EF4-FFF2-40B4-BE49-F238E27FC236}">
                  <a16:creationId xmlns:a16="http://schemas.microsoft.com/office/drawing/2014/main" id="{AF9B1EF0-BB12-1ADD-F966-9EC241D538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6" name="Line 118">
              <a:extLst>
                <a:ext uri="{FF2B5EF4-FFF2-40B4-BE49-F238E27FC236}">
                  <a16:creationId xmlns:a16="http://schemas.microsoft.com/office/drawing/2014/main" id="{5D7C798A-EB66-B4ED-63C9-8ADF2FE562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7" name="Line 119">
              <a:extLst>
                <a:ext uri="{FF2B5EF4-FFF2-40B4-BE49-F238E27FC236}">
                  <a16:creationId xmlns:a16="http://schemas.microsoft.com/office/drawing/2014/main" id="{1168E8D7-8382-DA48-3BD3-0FAE5FA2B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9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8" name="Line 120">
              <a:extLst>
                <a:ext uri="{FF2B5EF4-FFF2-40B4-BE49-F238E27FC236}">
                  <a16:creationId xmlns:a16="http://schemas.microsoft.com/office/drawing/2014/main" id="{CCE893A5-18EE-399F-E747-28BC09BE55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77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29" name="Line 121">
              <a:extLst>
                <a:ext uri="{FF2B5EF4-FFF2-40B4-BE49-F238E27FC236}">
                  <a16:creationId xmlns:a16="http://schemas.microsoft.com/office/drawing/2014/main" id="{55B9EDE8-57F4-2634-4D82-77DD895134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7" y="847"/>
              <a:ext cx="0" cy="259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30" name="Line 122">
              <a:extLst>
                <a:ext uri="{FF2B5EF4-FFF2-40B4-BE49-F238E27FC236}">
                  <a16:creationId xmlns:a16="http://schemas.microsoft.com/office/drawing/2014/main" id="{9A18DFF4-A6E9-90D3-F3EA-CC02AC93FA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847"/>
              <a:ext cx="462" cy="287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731" name="Object 123">
              <a:extLst>
                <a:ext uri="{FF2B5EF4-FFF2-40B4-BE49-F238E27FC236}">
                  <a16:creationId xmlns:a16="http://schemas.microsoft.com/office/drawing/2014/main" id="{FBCFE1F9-F955-8896-9995-3F66F1615D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" y="2014"/>
            <a:ext cx="41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55320" imgH="177480" progId="Equation.DSMT4">
                    <p:embed/>
                  </p:oleObj>
                </mc:Choice>
                <mc:Fallback>
                  <p:oleObj name="Equation" r:id="rId11" imgW="355320" imgH="177480" progId="Equation.DSMT4">
                    <p:embed/>
                    <p:pic>
                      <p:nvPicPr>
                        <p:cNvPr id="0" name="Object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2014"/>
                          <a:ext cx="41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2" name="Object 124">
              <a:extLst>
                <a:ext uri="{FF2B5EF4-FFF2-40B4-BE49-F238E27FC236}">
                  <a16:creationId xmlns:a16="http://schemas.microsoft.com/office/drawing/2014/main" id="{42F51A8E-4C21-1D2D-7248-07558851A8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" y="2014"/>
            <a:ext cx="46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19040" imgH="177480" progId="Equation.DSMT4">
                    <p:embed/>
                  </p:oleObj>
                </mc:Choice>
                <mc:Fallback>
                  <p:oleObj name="Equation" r:id="rId13" imgW="419040" imgH="177480" progId="Equation.DSMT4">
                    <p:embed/>
                    <p:pic>
                      <p:nvPicPr>
                        <p:cNvPr id="0" name="Object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2014"/>
                          <a:ext cx="46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3" name="Object 125">
              <a:extLst>
                <a:ext uri="{FF2B5EF4-FFF2-40B4-BE49-F238E27FC236}">
                  <a16:creationId xmlns:a16="http://schemas.microsoft.com/office/drawing/2014/main" id="{9D87A560-5DB3-29AA-5ABB-6E048C5059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9" y="2014"/>
            <a:ext cx="41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42720" imgH="177480" progId="Equation.DSMT4">
                    <p:embed/>
                  </p:oleObj>
                </mc:Choice>
                <mc:Fallback>
                  <p:oleObj name="Equation" r:id="rId15" imgW="342720" imgH="177480" progId="Equation.DSMT4">
                    <p:embed/>
                    <p:pic>
                      <p:nvPicPr>
                        <p:cNvPr id="0" name="Object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2014"/>
                          <a:ext cx="41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4" name="Object 126">
              <a:extLst>
                <a:ext uri="{FF2B5EF4-FFF2-40B4-BE49-F238E27FC236}">
                  <a16:creationId xmlns:a16="http://schemas.microsoft.com/office/drawing/2014/main" id="{E2DA1412-32DB-CE51-A280-D7C9337706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72" y="2014"/>
            <a:ext cx="46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19040" imgH="177480" progId="Equation.DSMT4">
                    <p:embed/>
                  </p:oleObj>
                </mc:Choice>
                <mc:Fallback>
                  <p:oleObj name="Equation" r:id="rId17" imgW="419040" imgH="177480" progId="Equation.DSMT4">
                    <p:embed/>
                    <p:pic>
                      <p:nvPicPr>
                        <p:cNvPr id="0" name="Object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" y="2014"/>
                          <a:ext cx="462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5" name="Object 127">
              <a:extLst>
                <a:ext uri="{FF2B5EF4-FFF2-40B4-BE49-F238E27FC236}">
                  <a16:creationId xmlns:a16="http://schemas.microsoft.com/office/drawing/2014/main" id="{23EEEF20-2B95-8CA4-0148-1CD2497D38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0" y="2014"/>
            <a:ext cx="478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5320" imgH="177480" progId="Equation.DSMT4">
                    <p:embed/>
                  </p:oleObj>
                </mc:Choice>
                <mc:Fallback>
                  <p:oleObj name="Equation" r:id="rId18" imgW="355320" imgH="177480" progId="Equation.DSMT4">
                    <p:embed/>
                    <p:pic>
                      <p:nvPicPr>
                        <p:cNvPr id="0" name="Object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2014"/>
                          <a:ext cx="478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6" name="Object 128">
              <a:extLst>
                <a:ext uri="{FF2B5EF4-FFF2-40B4-BE49-F238E27FC236}">
                  <a16:creationId xmlns:a16="http://schemas.microsoft.com/office/drawing/2014/main" id="{E88C8467-4C2D-6169-089B-34F87280D2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2330"/>
            <a:ext cx="52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507960" imgH="177480" progId="Equation.DSMT4">
                    <p:embed/>
                  </p:oleObj>
                </mc:Choice>
                <mc:Fallback>
                  <p:oleObj name="Equation" r:id="rId20" imgW="507960" imgH="177480" progId="Equation.DSMT4">
                    <p:embed/>
                    <p:pic>
                      <p:nvPicPr>
                        <p:cNvPr id="0" name="Object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330"/>
                          <a:ext cx="52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7" name="Object 129">
              <a:extLst>
                <a:ext uri="{FF2B5EF4-FFF2-40B4-BE49-F238E27FC236}">
                  <a16:creationId xmlns:a16="http://schemas.microsoft.com/office/drawing/2014/main" id="{BA7AD65D-CAEF-054B-84FE-F6B3D85052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4" y="2330"/>
            <a:ext cx="47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444240" imgH="177480" progId="Equation.DSMT4">
                    <p:embed/>
                  </p:oleObj>
                </mc:Choice>
                <mc:Fallback>
                  <p:oleObj name="Equation" r:id="rId22" imgW="444240" imgH="177480" progId="Equation.DSMT4">
                    <p:embed/>
                    <p:pic>
                      <p:nvPicPr>
                        <p:cNvPr id="0" name="Object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4" y="2330"/>
                          <a:ext cx="47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8" name="Object 130">
              <a:extLst>
                <a:ext uri="{FF2B5EF4-FFF2-40B4-BE49-F238E27FC236}">
                  <a16:creationId xmlns:a16="http://schemas.microsoft.com/office/drawing/2014/main" id="{BC2CAB17-E5DC-2E55-6E59-6AA46C87A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3" y="2330"/>
            <a:ext cx="47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507960" imgH="177480" progId="Equation.DSMT4">
                    <p:embed/>
                  </p:oleObj>
                </mc:Choice>
                <mc:Fallback>
                  <p:oleObj name="Equation" r:id="rId24" imgW="507960" imgH="177480" progId="Equation.DSMT4">
                    <p:embed/>
                    <p:pic>
                      <p:nvPicPr>
                        <p:cNvPr id="0" name="Object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2330"/>
                          <a:ext cx="47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39" name="Object 131">
              <a:extLst>
                <a:ext uri="{FF2B5EF4-FFF2-40B4-BE49-F238E27FC236}">
                  <a16:creationId xmlns:a16="http://schemas.microsoft.com/office/drawing/2014/main" id="{67F4EEAF-27CD-CDB1-AEC1-3F72BD1479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2330"/>
            <a:ext cx="474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507960" imgH="177480" progId="Equation.DSMT4">
                    <p:embed/>
                  </p:oleObj>
                </mc:Choice>
                <mc:Fallback>
                  <p:oleObj name="Equation" r:id="rId26" imgW="507960" imgH="177480" progId="Equation.DSMT4">
                    <p:embed/>
                    <p:pic>
                      <p:nvPicPr>
                        <p:cNvPr id="0" name="Object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330"/>
                          <a:ext cx="474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0" name="Object 132">
              <a:extLst>
                <a:ext uri="{FF2B5EF4-FFF2-40B4-BE49-F238E27FC236}">
                  <a16:creationId xmlns:a16="http://schemas.microsoft.com/office/drawing/2014/main" id="{5C6414B4-BC0D-59D0-E628-23A8572223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4" y="2330"/>
            <a:ext cx="475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44240" imgH="177480" progId="Equation.DSMT4">
                    <p:embed/>
                  </p:oleObj>
                </mc:Choice>
                <mc:Fallback>
                  <p:oleObj name="Equation" r:id="rId27" imgW="444240" imgH="177480" progId="Equation.DSMT4">
                    <p:embed/>
                    <p:pic>
                      <p:nvPicPr>
                        <p:cNvPr id="0" name="Object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4" y="2330"/>
                          <a:ext cx="475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1" name="Object 133">
              <a:extLst>
                <a:ext uri="{FF2B5EF4-FFF2-40B4-BE49-F238E27FC236}">
                  <a16:creationId xmlns:a16="http://schemas.microsoft.com/office/drawing/2014/main" id="{5E9A9380-64FB-3B2C-5219-D339819B3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2" y="2330"/>
            <a:ext cx="52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507960" imgH="177480" progId="Equation.DSMT4">
                    <p:embed/>
                  </p:oleObj>
                </mc:Choice>
                <mc:Fallback>
                  <p:oleObj name="Equation" r:id="rId29" imgW="507960" imgH="177480" progId="Equation.DSMT4">
                    <p:embed/>
                    <p:pic>
                      <p:nvPicPr>
                        <p:cNvPr id="0" name="Object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2" y="2330"/>
                          <a:ext cx="52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2" name="Object 134">
              <a:extLst>
                <a:ext uri="{FF2B5EF4-FFF2-40B4-BE49-F238E27FC236}">
                  <a16:creationId xmlns:a16="http://schemas.microsoft.com/office/drawing/2014/main" id="{A96BAA28-991B-8A88-8517-126D18DBE4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40" y="2600"/>
            <a:ext cx="52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507960" imgH="177480" progId="Equation.DSMT4">
                    <p:embed/>
                  </p:oleObj>
                </mc:Choice>
                <mc:Fallback>
                  <p:oleObj name="Equation" r:id="rId30" imgW="507960" imgH="177480" progId="Equation.DSMT4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0" y="2600"/>
                          <a:ext cx="52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3" name="Object 135">
              <a:extLst>
                <a:ext uri="{FF2B5EF4-FFF2-40B4-BE49-F238E27FC236}">
                  <a16:creationId xmlns:a16="http://schemas.microsoft.com/office/drawing/2014/main" id="{1B837205-FC12-531A-7C27-C98D6DA2954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1" y="2600"/>
            <a:ext cx="383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68280" imgH="177480" progId="Equation.DSMT4">
                    <p:embed/>
                  </p:oleObj>
                </mc:Choice>
                <mc:Fallback>
                  <p:oleObj name="Equation" r:id="rId32" imgW="368280" imgH="177480" progId="Equation.DSMT4">
                    <p:embed/>
                    <p:pic>
                      <p:nvPicPr>
                        <p:cNvPr id="0" name="Object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1" y="2600"/>
                          <a:ext cx="383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4" name="Object 136">
              <a:extLst>
                <a:ext uri="{FF2B5EF4-FFF2-40B4-BE49-F238E27FC236}">
                  <a16:creationId xmlns:a16="http://schemas.microsoft.com/office/drawing/2014/main" id="{1369095B-58C8-E2C6-F5CD-50E22FC8C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2" y="2600"/>
            <a:ext cx="469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4" imgW="444240" imgH="177480" progId="Equation.DSMT4">
                    <p:embed/>
                  </p:oleObj>
                </mc:Choice>
                <mc:Fallback>
                  <p:oleObj name="Equation" r:id="rId34" imgW="444240" imgH="177480" progId="Equation.DSMT4">
                    <p:embed/>
                    <p:pic>
                      <p:nvPicPr>
                        <p:cNvPr id="0" name="Object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2" y="2600"/>
                          <a:ext cx="469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5" name="Object 137">
              <a:extLst>
                <a:ext uri="{FF2B5EF4-FFF2-40B4-BE49-F238E27FC236}">
                  <a16:creationId xmlns:a16="http://schemas.microsoft.com/office/drawing/2014/main" id="{30039874-15D6-3260-28FB-1F6B1EACA3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2600"/>
            <a:ext cx="521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507960" imgH="177480" progId="Equation.DSMT4">
                    <p:embed/>
                  </p:oleObj>
                </mc:Choice>
                <mc:Fallback>
                  <p:oleObj name="Equation" r:id="rId36" imgW="507960" imgH="177480" progId="Equation.DSMT4">
                    <p:embed/>
                    <p:pic>
                      <p:nvPicPr>
                        <p:cNvPr id="0" name="Object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2600"/>
                          <a:ext cx="521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6" name="Object 138">
              <a:extLst>
                <a:ext uri="{FF2B5EF4-FFF2-40B4-BE49-F238E27FC236}">
                  <a16:creationId xmlns:a16="http://schemas.microsoft.com/office/drawing/2014/main" id="{792211E9-A126-25BE-5DFA-48EEDD2B8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0" y="2600"/>
            <a:ext cx="468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444240" imgH="177480" progId="Equation.DSMT4">
                    <p:embed/>
                  </p:oleObj>
                </mc:Choice>
                <mc:Fallback>
                  <p:oleObj name="Equation" r:id="rId38" imgW="444240" imgH="177480" progId="Equation.DSMT4">
                    <p:embed/>
                    <p:pic>
                      <p:nvPicPr>
                        <p:cNvPr id="0" name="Object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600"/>
                          <a:ext cx="468" cy="1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7" name="Object 139">
              <a:extLst>
                <a:ext uri="{FF2B5EF4-FFF2-40B4-BE49-F238E27FC236}">
                  <a16:creationId xmlns:a16="http://schemas.microsoft.com/office/drawing/2014/main" id="{B804B961-42C7-72B0-60A5-C11E214BF0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9" y="2600"/>
            <a:ext cx="382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368280" imgH="177480" progId="Equation.DSMT4">
                    <p:embed/>
                  </p:oleObj>
                </mc:Choice>
                <mc:Fallback>
                  <p:oleObj name="Equation" r:id="rId40" imgW="368280" imgH="177480" progId="Equation.DSMT4">
                    <p:embed/>
                    <p:pic>
                      <p:nvPicPr>
                        <p:cNvPr id="0" name="Object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2600"/>
                          <a:ext cx="382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8" name="Object 140">
              <a:extLst>
                <a:ext uri="{FF2B5EF4-FFF2-40B4-BE49-F238E27FC236}">
                  <a16:creationId xmlns:a16="http://schemas.microsoft.com/office/drawing/2014/main" id="{8E51C244-5608-F38A-AF37-3B355FDA79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1" y="2600"/>
            <a:ext cx="521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507960" imgH="177480" progId="Equation.DSMT4">
                    <p:embed/>
                  </p:oleObj>
                </mc:Choice>
                <mc:Fallback>
                  <p:oleObj name="Equation" r:id="rId42" imgW="507960" imgH="177480" progId="Equation.DSMT4">
                    <p:embed/>
                    <p:pic>
                      <p:nvPicPr>
                        <p:cNvPr id="0" name="Object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2600"/>
                          <a:ext cx="521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49" name="Object 141">
              <a:extLst>
                <a:ext uri="{FF2B5EF4-FFF2-40B4-BE49-F238E27FC236}">
                  <a16:creationId xmlns:a16="http://schemas.microsoft.com/office/drawing/2014/main" id="{ABD203A6-74BA-E84D-4404-CD0422F717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287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279360" imgH="177480" progId="Equation.DSMT4">
                    <p:embed/>
                  </p:oleObj>
                </mc:Choice>
                <mc:Fallback>
                  <p:oleObj name="Equation" r:id="rId43" imgW="279360" imgH="177480" progId="Equation.DSMT4">
                    <p:embed/>
                    <p:pic>
                      <p:nvPicPr>
                        <p:cNvPr id="0" name="Object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287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0" name="Object 142">
              <a:extLst>
                <a:ext uri="{FF2B5EF4-FFF2-40B4-BE49-F238E27FC236}">
                  <a16:creationId xmlns:a16="http://schemas.microsoft.com/office/drawing/2014/main" id="{6BC63EEE-A532-A398-34A8-E348E925CB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6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5" imgW="419040" imgH="177480" progId="Equation.DSMT4">
                    <p:embed/>
                  </p:oleObj>
                </mc:Choice>
                <mc:Fallback>
                  <p:oleObj name="Equation" r:id="rId45" imgW="419040" imgH="177480" progId="Equation.DSMT4">
                    <p:embed/>
                    <p:pic>
                      <p:nvPicPr>
                        <p:cNvPr id="0" name="Object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51" name="Line 143">
              <a:extLst>
                <a:ext uri="{FF2B5EF4-FFF2-40B4-BE49-F238E27FC236}">
                  <a16:creationId xmlns:a16="http://schemas.microsoft.com/office/drawing/2014/main" id="{6935FBEF-B24C-AD65-E443-52C66A2337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752" name="Object 144">
              <a:extLst>
                <a:ext uri="{FF2B5EF4-FFF2-40B4-BE49-F238E27FC236}">
                  <a16:creationId xmlns:a16="http://schemas.microsoft.com/office/drawing/2014/main" id="{9FA2E5E0-CF09-1B1C-F3C5-C7DAF8AD31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9" y="2870"/>
            <a:ext cx="2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7" imgW="355320" imgH="177480" progId="Equation.DSMT4">
                    <p:embed/>
                  </p:oleObj>
                </mc:Choice>
                <mc:Fallback>
                  <p:oleObj name="Equation" r:id="rId47" imgW="355320" imgH="177480" progId="Equation.DSMT4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9" y="2870"/>
                          <a:ext cx="28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3" name="Object 145">
              <a:extLst>
                <a:ext uri="{FF2B5EF4-FFF2-40B4-BE49-F238E27FC236}">
                  <a16:creationId xmlns:a16="http://schemas.microsoft.com/office/drawing/2014/main" id="{757A18F6-A4E5-E1C2-64EE-D20BDB540F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97" y="2870"/>
            <a:ext cx="28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9" imgW="342720" imgH="177480" progId="Equation.DSMT4">
                    <p:embed/>
                  </p:oleObj>
                </mc:Choice>
                <mc:Fallback>
                  <p:oleObj name="Equation" r:id="rId49" imgW="342720" imgH="177480" progId="Equation.DSMT4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97" y="2870"/>
                          <a:ext cx="28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4" name="Object 146">
              <a:extLst>
                <a:ext uri="{FF2B5EF4-FFF2-40B4-BE49-F238E27FC236}">
                  <a16:creationId xmlns:a16="http://schemas.microsoft.com/office/drawing/2014/main" id="{20471CCC-F84E-A827-603F-7AFCF9508B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64" y="2870"/>
            <a:ext cx="27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1" imgW="355320" imgH="177480" progId="Equation.DSMT4">
                    <p:embed/>
                  </p:oleObj>
                </mc:Choice>
                <mc:Fallback>
                  <p:oleObj name="Equation" r:id="rId51" imgW="355320" imgH="177480" progId="Equation.DSMT4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870"/>
                          <a:ext cx="27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5" name="Object 147">
              <a:extLst>
                <a:ext uri="{FF2B5EF4-FFF2-40B4-BE49-F238E27FC236}">
                  <a16:creationId xmlns:a16="http://schemas.microsoft.com/office/drawing/2014/main" id="{54539BF7-201A-1A9A-646B-8D33B40B2A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5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419040" imgH="177480" progId="Equation.DSMT4">
                    <p:embed/>
                  </p:oleObj>
                </mc:Choice>
                <mc:Fallback>
                  <p:oleObj name="Equation" r:id="rId53" imgW="419040" imgH="177480" progId="Equation.DSMT4">
                    <p:embed/>
                    <p:pic>
                      <p:nvPicPr>
                        <p:cNvPr id="0" name="Object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5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6" name="Object 148">
              <a:extLst>
                <a:ext uri="{FF2B5EF4-FFF2-40B4-BE49-F238E27FC236}">
                  <a16:creationId xmlns:a16="http://schemas.microsoft.com/office/drawing/2014/main" id="{EB33C880-866A-0A57-4790-CF7FDBA269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2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419040" imgH="177480" progId="Equation.DSMT4">
                    <p:embed/>
                  </p:oleObj>
                </mc:Choice>
                <mc:Fallback>
                  <p:oleObj name="Equation" r:id="rId53" imgW="419040" imgH="177480" progId="Equation.DSMT4">
                    <p:embed/>
                    <p:pic>
                      <p:nvPicPr>
                        <p:cNvPr id="0" name="Object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2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7" name="Object 149">
              <a:extLst>
                <a:ext uri="{FF2B5EF4-FFF2-40B4-BE49-F238E27FC236}">
                  <a16:creationId xmlns:a16="http://schemas.microsoft.com/office/drawing/2014/main" id="{E7D36D6F-EFFC-861A-2126-BF4FB5FED7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3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3" imgW="419040" imgH="177480" progId="Equation.DSMT4">
                    <p:embed/>
                  </p:oleObj>
                </mc:Choice>
                <mc:Fallback>
                  <p:oleObj name="Equation" r:id="rId53" imgW="419040" imgH="177480" progId="Equation.DSMT4">
                    <p:embed/>
                    <p:pic>
                      <p:nvPicPr>
                        <p:cNvPr id="0" name="Object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3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8" name="Object 150">
              <a:extLst>
                <a:ext uri="{FF2B5EF4-FFF2-40B4-BE49-F238E27FC236}">
                  <a16:creationId xmlns:a16="http://schemas.microsoft.com/office/drawing/2014/main" id="{6DCF8757-EE51-E34E-B3D1-B696FF5A89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29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419040" imgH="177480" progId="Equation.DSMT4">
                    <p:embed/>
                  </p:oleObj>
                </mc:Choice>
                <mc:Fallback>
                  <p:oleObj name="Equation" r:id="rId55" imgW="419040" imgH="177480" progId="Equation.DSMT4">
                    <p:embed/>
                    <p:pic>
                      <p:nvPicPr>
                        <p:cNvPr id="0" name="Object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59" name="Object 151">
              <a:extLst>
                <a:ext uri="{FF2B5EF4-FFF2-40B4-BE49-F238E27FC236}">
                  <a16:creationId xmlns:a16="http://schemas.microsoft.com/office/drawing/2014/main" id="{C2A9CC0E-0587-7117-5D10-01EFC498B8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0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419040" imgH="177480" progId="Equation.DSMT4">
                    <p:embed/>
                  </p:oleObj>
                </mc:Choice>
                <mc:Fallback>
                  <p:oleObj name="Equation" r:id="rId55" imgW="419040" imgH="177480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60" name="Object 152">
              <a:extLst>
                <a:ext uri="{FF2B5EF4-FFF2-40B4-BE49-F238E27FC236}">
                  <a16:creationId xmlns:a16="http://schemas.microsoft.com/office/drawing/2014/main" id="{4CCD255E-1E09-C332-06D1-7B0DEA3641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91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5" imgW="419040" imgH="177480" progId="Equation.DSMT4">
                    <p:embed/>
                  </p:oleObj>
                </mc:Choice>
                <mc:Fallback>
                  <p:oleObj name="Equation" r:id="rId55" imgW="419040" imgH="17748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1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61" name="Object 153">
              <a:extLst>
                <a:ext uri="{FF2B5EF4-FFF2-40B4-BE49-F238E27FC236}">
                  <a16:creationId xmlns:a16="http://schemas.microsoft.com/office/drawing/2014/main" id="{D1EE86E5-AEEF-37EA-8229-24BE330413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2870"/>
            <a:ext cx="288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6" imgW="342720" imgH="177480" progId="Equation.DSMT4">
                    <p:embed/>
                  </p:oleObj>
                </mc:Choice>
                <mc:Fallback>
                  <p:oleObj name="Equation" r:id="rId56" imgW="342720" imgH="177480" progId="Equation.DSMT4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2870"/>
                          <a:ext cx="288" cy="1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62" name="Object 154">
              <a:extLst>
                <a:ext uri="{FF2B5EF4-FFF2-40B4-BE49-F238E27FC236}">
                  <a16:creationId xmlns:a16="http://schemas.microsoft.com/office/drawing/2014/main" id="{42668972-F6EC-DAD2-3556-BEAA309B9E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3" y="2870"/>
            <a:ext cx="28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8" imgW="355320" imgH="177480" progId="Equation.DSMT4">
                    <p:embed/>
                  </p:oleObj>
                </mc:Choice>
                <mc:Fallback>
                  <p:oleObj name="Equation" r:id="rId58" imgW="355320" imgH="177480" progId="Equation.DSMT4">
                    <p:embed/>
                    <p:pic>
                      <p:nvPicPr>
                        <p:cNvPr id="0" name="Object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3" y="2870"/>
                          <a:ext cx="287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63" name="Object 155">
              <a:extLst>
                <a:ext uri="{FF2B5EF4-FFF2-40B4-BE49-F238E27FC236}">
                  <a16:creationId xmlns:a16="http://schemas.microsoft.com/office/drawing/2014/main" id="{F06364E4-6B54-658C-BC20-8F7B8EF907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93" y="287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9" imgW="279360" imgH="177480" progId="Equation.DSMT4">
                    <p:embed/>
                  </p:oleObj>
                </mc:Choice>
                <mc:Fallback>
                  <p:oleObj name="Equation" r:id="rId59" imgW="279360" imgH="177480" progId="Equation.DSMT4">
                    <p:embed/>
                    <p:pic>
                      <p:nvPicPr>
                        <p:cNvPr id="0" name="Object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3" y="287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64" name="Line 156">
              <a:extLst>
                <a:ext uri="{FF2B5EF4-FFF2-40B4-BE49-F238E27FC236}">
                  <a16:creationId xmlns:a16="http://schemas.microsoft.com/office/drawing/2014/main" id="{26D17044-B85D-CA42-AF08-ACA88CCBCB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5" name="Line 157">
              <a:extLst>
                <a:ext uri="{FF2B5EF4-FFF2-40B4-BE49-F238E27FC236}">
                  <a16:creationId xmlns:a16="http://schemas.microsoft.com/office/drawing/2014/main" id="{7CD4E325-8154-B36C-775A-FBEC6D21B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6" name="Line 158">
              <a:extLst>
                <a:ext uri="{FF2B5EF4-FFF2-40B4-BE49-F238E27FC236}">
                  <a16:creationId xmlns:a16="http://schemas.microsoft.com/office/drawing/2014/main" id="{B8EC346C-E38D-F0B8-EB05-E68B1714D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7" name="Line 159">
              <a:extLst>
                <a:ext uri="{FF2B5EF4-FFF2-40B4-BE49-F238E27FC236}">
                  <a16:creationId xmlns:a16="http://schemas.microsoft.com/office/drawing/2014/main" id="{58889558-8918-E7A5-FA81-E1B218F4D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8" name="Line 160">
              <a:extLst>
                <a:ext uri="{FF2B5EF4-FFF2-40B4-BE49-F238E27FC236}">
                  <a16:creationId xmlns:a16="http://schemas.microsoft.com/office/drawing/2014/main" id="{3E78B03C-CD76-D588-A97B-56B75ACAF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69" name="Line 161">
              <a:extLst>
                <a:ext uri="{FF2B5EF4-FFF2-40B4-BE49-F238E27FC236}">
                  <a16:creationId xmlns:a16="http://schemas.microsoft.com/office/drawing/2014/main" id="{251987CB-C746-01C3-D666-29141B374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770" name="Object 162">
              <a:extLst>
                <a:ext uri="{FF2B5EF4-FFF2-40B4-BE49-F238E27FC236}">
                  <a16:creationId xmlns:a16="http://schemas.microsoft.com/office/drawing/2014/main" id="{14FC094C-E2C0-80B3-4933-F90A2A47D7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92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1" imgW="431640" imgH="177480" progId="Equation.DSMT4">
                    <p:embed/>
                  </p:oleObj>
                </mc:Choice>
                <mc:Fallback>
                  <p:oleObj name="Equation" r:id="rId61" imgW="431640" imgH="177480" progId="Equation.DSMT4">
                    <p:embed/>
                    <p:pic>
                      <p:nvPicPr>
                        <p:cNvPr id="0" name="Object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2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1" name="Object 163">
              <a:extLst>
                <a:ext uri="{FF2B5EF4-FFF2-40B4-BE49-F238E27FC236}">
                  <a16:creationId xmlns:a16="http://schemas.microsoft.com/office/drawing/2014/main" id="{E03D84FD-79D9-322D-E8B0-69ED7CB017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09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9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2" name="Object 164">
              <a:extLst>
                <a:ext uri="{FF2B5EF4-FFF2-40B4-BE49-F238E27FC236}">
                  <a16:creationId xmlns:a16="http://schemas.microsoft.com/office/drawing/2014/main" id="{D5ED311E-8EDA-C5BC-CC4B-4A9CA1CE34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01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1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3" name="Object 165">
              <a:extLst>
                <a:ext uri="{FF2B5EF4-FFF2-40B4-BE49-F238E27FC236}">
                  <a16:creationId xmlns:a16="http://schemas.microsoft.com/office/drawing/2014/main" id="{CE73F70A-0217-AE60-C02A-6E7865836A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6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6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4" name="Object 166">
              <a:extLst>
                <a:ext uri="{FF2B5EF4-FFF2-40B4-BE49-F238E27FC236}">
                  <a16:creationId xmlns:a16="http://schemas.microsoft.com/office/drawing/2014/main" id="{B417DBD4-FE91-1968-7913-0A7B674DAD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18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18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5" name="Object 167">
              <a:extLst>
                <a:ext uri="{FF2B5EF4-FFF2-40B4-BE49-F238E27FC236}">
                  <a16:creationId xmlns:a16="http://schemas.microsoft.com/office/drawing/2014/main" id="{13E76615-86D9-DFC7-1429-4BE87EAFDF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05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05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6" name="Object 168">
              <a:extLst>
                <a:ext uri="{FF2B5EF4-FFF2-40B4-BE49-F238E27FC236}">
                  <a16:creationId xmlns:a16="http://schemas.microsoft.com/office/drawing/2014/main" id="{6C81DD07-2E05-BA0F-7702-6AEB8AF4FA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3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3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77" name="Object 169">
              <a:extLst>
                <a:ext uri="{FF2B5EF4-FFF2-40B4-BE49-F238E27FC236}">
                  <a16:creationId xmlns:a16="http://schemas.microsoft.com/office/drawing/2014/main" id="{B242A7B3-7398-9561-BC08-732B8AECF8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3" imgW="431640" imgH="177480" progId="Equation.DSMT4">
                    <p:embed/>
                  </p:oleObj>
                </mc:Choice>
                <mc:Fallback>
                  <p:oleObj name="Equation" r:id="rId63" imgW="431640" imgH="177480" progId="Equation.DSMT4">
                    <p:embed/>
                    <p:pic>
                      <p:nvPicPr>
                        <p:cNvPr id="0" name="Object 1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78" name="Line 170">
              <a:extLst>
                <a:ext uri="{FF2B5EF4-FFF2-40B4-BE49-F238E27FC236}">
                  <a16:creationId xmlns:a16="http://schemas.microsoft.com/office/drawing/2014/main" id="{3A47DB1D-53EF-CF49-C749-33AB325279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2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79" name="Line 171">
              <a:extLst>
                <a:ext uri="{FF2B5EF4-FFF2-40B4-BE49-F238E27FC236}">
                  <a16:creationId xmlns:a16="http://schemas.microsoft.com/office/drawing/2014/main" id="{BE6037C1-A0F7-82ED-882A-BFE85924FF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9" y="3275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0" name="Line 172">
              <a:extLst>
                <a:ext uri="{FF2B5EF4-FFF2-40B4-BE49-F238E27FC236}">
                  <a16:creationId xmlns:a16="http://schemas.microsoft.com/office/drawing/2014/main" id="{98FEAEB1-8ED9-E37C-156A-1E7C42E7C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1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1" name="Line 173">
              <a:extLst>
                <a:ext uri="{FF2B5EF4-FFF2-40B4-BE49-F238E27FC236}">
                  <a16:creationId xmlns:a16="http://schemas.microsoft.com/office/drawing/2014/main" id="{9744AE59-1657-C954-3A0C-D523A82034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35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2" name="Line 174">
              <a:extLst>
                <a:ext uri="{FF2B5EF4-FFF2-40B4-BE49-F238E27FC236}">
                  <a16:creationId xmlns:a16="http://schemas.microsoft.com/office/drawing/2014/main" id="{C205747C-71D7-07F6-9DEB-57DFE38442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6" y="3275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3" name="Line 175">
              <a:extLst>
                <a:ext uri="{FF2B5EF4-FFF2-40B4-BE49-F238E27FC236}">
                  <a16:creationId xmlns:a16="http://schemas.microsoft.com/office/drawing/2014/main" id="{2AA6D5CF-DDE1-8BFD-65D7-5250CAC97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8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4" name="Line 176">
              <a:extLst>
                <a:ext uri="{FF2B5EF4-FFF2-40B4-BE49-F238E27FC236}">
                  <a16:creationId xmlns:a16="http://schemas.microsoft.com/office/drawing/2014/main" id="{F9CA738D-33DC-BE23-2F45-51872F9324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97" y="3275"/>
              <a:ext cx="41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85" name="Line 177">
              <a:extLst>
                <a:ext uri="{FF2B5EF4-FFF2-40B4-BE49-F238E27FC236}">
                  <a16:creationId xmlns:a16="http://schemas.microsoft.com/office/drawing/2014/main" id="{A5226265-D8CC-A3B7-BD61-FF38F323DA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786" name="Object 178">
              <a:extLst>
                <a:ext uri="{FF2B5EF4-FFF2-40B4-BE49-F238E27FC236}">
                  <a16:creationId xmlns:a16="http://schemas.microsoft.com/office/drawing/2014/main" id="{4B459421-991C-6B4D-6DEB-1E791E503B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80" y="314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6" imgW="279360" imgH="177480" progId="Equation.DSMT4">
                    <p:embed/>
                  </p:oleObj>
                </mc:Choice>
                <mc:Fallback>
                  <p:oleObj name="Equation" r:id="rId66" imgW="279360" imgH="177480" progId="Equation.DSMT4">
                    <p:embed/>
                    <p:pic>
                      <p:nvPicPr>
                        <p:cNvPr id="0" name="Object 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80" y="314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87" name="Object 179">
              <a:extLst>
                <a:ext uri="{FF2B5EF4-FFF2-40B4-BE49-F238E27FC236}">
                  <a16:creationId xmlns:a16="http://schemas.microsoft.com/office/drawing/2014/main" id="{A43A9B96-08C1-7C04-3890-707148973B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2" y="3140"/>
            <a:ext cx="28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8" imgW="355320" imgH="177480" progId="Equation.DSMT4">
                    <p:embed/>
                  </p:oleObj>
                </mc:Choice>
                <mc:Fallback>
                  <p:oleObj name="Equation" r:id="rId68" imgW="355320" imgH="177480" progId="Equation.DSMT4">
                    <p:embed/>
                    <p:pic>
                      <p:nvPicPr>
                        <p:cNvPr id="0" name="Object 1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2" y="3140"/>
                          <a:ext cx="28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88" name="Object 180">
              <a:extLst>
                <a:ext uri="{FF2B5EF4-FFF2-40B4-BE49-F238E27FC236}">
                  <a16:creationId xmlns:a16="http://schemas.microsoft.com/office/drawing/2014/main" id="{9E5A1940-C48C-C256-5BD0-C996998E20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1" y="3140"/>
            <a:ext cx="334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0" imgW="393480" imgH="177480" progId="Equation.DSMT4">
                    <p:embed/>
                  </p:oleObj>
                </mc:Choice>
                <mc:Fallback>
                  <p:oleObj name="Equation" r:id="rId70" imgW="393480" imgH="177480" progId="Equation.DSMT4">
                    <p:embed/>
                    <p:pic>
                      <p:nvPicPr>
                        <p:cNvPr id="0" name="Object 1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1" y="3140"/>
                          <a:ext cx="334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89" name="Object 181">
              <a:extLst>
                <a:ext uri="{FF2B5EF4-FFF2-40B4-BE49-F238E27FC236}">
                  <a16:creationId xmlns:a16="http://schemas.microsoft.com/office/drawing/2014/main" id="{9200FC2D-CA16-0513-C151-4CFE403B20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58" y="3140"/>
            <a:ext cx="382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2" imgW="419040" imgH="177480" progId="Equation.DSMT4">
                    <p:embed/>
                  </p:oleObj>
                </mc:Choice>
                <mc:Fallback>
                  <p:oleObj name="Equation" r:id="rId72" imgW="419040" imgH="177480" progId="Equation.DSMT4">
                    <p:embed/>
                    <p:pic>
                      <p:nvPicPr>
                        <p:cNvPr id="0" name="Object 1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3140"/>
                          <a:ext cx="382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90" name="Object 182">
              <a:extLst>
                <a:ext uri="{FF2B5EF4-FFF2-40B4-BE49-F238E27FC236}">
                  <a16:creationId xmlns:a16="http://schemas.microsoft.com/office/drawing/2014/main" id="{1169E320-EB29-0802-BF1B-9F45B3B004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1" y="3140"/>
            <a:ext cx="381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4" imgW="469800" imgH="177480" progId="Equation.DSMT4">
                    <p:embed/>
                  </p:oleObj>
                </mc:Choice>
                <mc:Fallback>
                  <p:oleObj name="Equation" r:id="rId74" imgW="469800" imgH="177480" progId="Equation.DSMT4">
                    <p:embed/>
                    <p:pic>
                      <p:nvPicPr>
                        <p:cNvPr id="0" name="Object 1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1" y="3140"/>
                          <a:ext cx="381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91" name="Object 183">
              <a:extLst>
                <a:ext uri="{FF2B5EF4-FFF2-40B4-BE49-F238E27FC236}">
                  <a16:creationId xmlns:a16="http://schemas.microsoft.com/office/drawing/2014/main" id="{E51CCBE0-E2B9-FB55-0A04-6C0E00EA68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9" y="3005"/>
            <a:ext cx="429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6" imgW="419040" imgH="177480" progId="Equation.DSMT4">
                    <p:embed/>
                  </p:oleObj>
                </mc:Choice>
                <mc:Fallback>
                  <p:oleObj name="Equation" r:id="rId76" imgW="419040" imgH="177480" progId="Equation.DSMT4">
                    <p:embed/>
                    <p:pic>
                      <p:nvPicPr>
                        <p:cNvPr id="0" name="Object 1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9" y="3005"/>
                          <a:ext cx="429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92" name="Line 184">
              <a:extLst>
                <a:ext uri="{FF2B5EF4-FFF2-40B4-BE49-F238E27FC236}">
                  <a16:creationId xmlns:a16="http://schemas.microsoft.com/office/drawing/2014/main" id="{1DBD53FF-368D-0C05-10BB-CD0B743801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05" y="300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793" name="Object 185">
              <a:extLst>
                <a:ext uri="{FF2B5EF4-FFF2-40B4-BE49-F238E27FC236}">
                  <a16:creationId xmlns:a16="http://schemas.microsoft.com/office/drawing/2014/main" id="{E047DFFE-EEB3-9F96-4AFC-4EDCF8C2CBB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2" y="2870"/>
            <a:ext cx="278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7" imgW="355320" imgH="177480" progId="Equation.DSMT4">
                    <p:embed/>
                  </p:oleObj>
                </mc:Choice>
                <mc:Fallback>
                  <p:oleObj name="Equation" r:id="rId77" imgW="355320" imgH="177480" progId="Equation.DSMT4">
                    <p:embed/>
                    <p:pic>
                      <p:nvPicPr>
                        <p:cNvPr id="0" name="Object 1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2" y="2870"/>
                          <a:ext cx="278" cy="1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94" name="Object 186">
              <a:extLst>
                <a:ext uri="{FF2B5EF4-FFF2-40B4-BE49-F238E27FC236}">
                  <a16:creationId xmlns:a16="http://schemas.microsoft.com/office/drawing/2014/main" id="{9425DD97-1E46-8C34-48CD-65A1C1FA6C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4" y="3275"/>
            <a:ext cx="416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9" imgW="431640" imgH="177480" progId="Equation.DSMT4">
                    <p:embed/>
                  </p:oleObj>
                </mc:Choice>
                <mc:Fallback>
                  <p:oleObj name="Equation" r:id="rId79" imgW="431640" imgH="177480" progId="Equation.DSMT4">
                    <p:embed/>
                    <p:pic>
                      <p:nvPicPr>
                        <p:cNvPr id="0" name="Object 1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3275"/>
                          <a:ext cx="416" cy="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795" name="Line 187">
              <a:extLst>
                <a:ext uri="{FF2B5EF4-FFF2-40B4-BE49-F238E27FC236}">
                  <a16:creationId xmlns:a16="http://schemas.microsoft.com/office/drawing/2014/main" id="{CDABEC6F-1A66-988D-9E44-6A8EB9A6B0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4" y="3275"/>
              <a:ext cx="416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8796" name="Object 188">
              <a:extLst>
                <a:ext uri="{FF2B5EF4-FFF2-40B4-BE49-F238E27FC236}">
                  <a16:creationId xmlns:a16="http://schemas.microsoft.com/office/drawing/2014/main" id="{3EEBD021-6F9B-BD9B-6374-7EDCB42489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6" y="3140"/>
            <a:ext cx="381" cy="1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0" imgW="419040" imgH="177480" progId="Equation.DSMT4">
                    <p:embed/>
                  </p:oleObj>
                </mc:Choice>
                <mc:Fallback>
                  <p:oleObj name="Equation" r:id="rId80" imgW="419040" imgH="177480" progId="Equation.DSMT4">
                    <p:embed/>
                    <p:pic>
                      <p:nvPicPr>
                        <p:cNvPr id="0" name="Object 1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6" y="3140"/>
                          <a:ext cx="381" cy="1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97" name="Object 189">
              <a:extLst>
                <a:ext uri="{FF2B5EF4-FFF2-40B4-BE49-F238E27FC236}">
                  <a16:creationId xmlns:a16="http://schemas.microsoft.com/office/drawing/2014/main" id="{49F6ED5C-60F1-DB29-837F-E328742D57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6" y="3147"/>
            <a:ext cx="335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2" imgW="393480" imgH="177480" progId="Equation.DSMT4">
                    <p:embed/>
                  </p:oleObj>
                </mc:Choice>
                <mc:Fallback>
                  <p:oleObj name="Equation" r:id="rId82" imgW="393480" imgH="177480" progId="Equation.DSMT4">
                    <p:embed/>
                    <p:pic>
                      <p:nvPicPr>
                        <p:cNvPr id="0" name="Object 1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3147"/>
                          <a:ext cx="335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98" name="Object 190">
              <a:extLst>
                <a:ext uri="{FF2B5EF4-FFF2-40B4-BE49-F238E27FC236}">
                  <a16:creationId xmlns:a16="http://schemas.microsoft.com/office/drawing/2014/main" id="{871E39F1-1448-0E25-7740-1616902971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7" y="3140"/>
            <a:ext cx="287" cy="1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4" imgW="355320" imgH="177480" progId="Equation.DSMT4">
                    <p:embed/>
                  </p:oleObj>
                </mc:Choice>
                <mc:Fallback>
                  <p:oleObj name="Equation" r:id="rId84" imgW="355320" imgH="177480" progId="Equation.DSMT4">
                    <p:embed/>
                    <p:pic>
                      <p:nvPicPr>
                        <p:cNvPr id="0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7" y="3140"/>
                          <a:ext cx="287" cy="1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99" name="Object 191">
              <a:extLst>
                <a:ext uri="{FF2B5EF4-FFF2-40B4-BE49-F238E27FC236}">
                  <a16:creationId xmlns:a16="http://schemas.microsoft.com/office/drawing/2014/main" id="{8995A38C-525B-EB8C-43C7-96C5F5EFEA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1" y="3140"/>
            <a:ext cx="242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6" imgW="279360" imgH="177480" progId="Equation.DSMT4">
                    <p:embed/>
                  </p:oleObj>
                </mc:Choice>
                <mc:Fallback>
                  <p:oleObj name="Equation" r:id="rId86" imgW="279360" imgH="177480" progId="Equation.DSMT4">
                    <p:embed/>
                    <p:pic>
                      <p:nvPicPr>
                        <p:cNvPr id="0" name="Object 1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1" y="3140"/>
                          <a:ext cx="242" cy="1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800" name="Object 192">
              <a:extLst>
                <a:ext uri="{FF2B5EF4-FFF2-40B4-BE49-F238E27FC236}">
                  <a16:creationId xmlns:a16="http://schemas.microsoft.com/office/drawing/2014/main" id="{B3A4D86C-AB92-058E-56B7-02CCEE8A73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5" y="1905"/>
            <a:ext cx="70" cy="1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8" imgW="114120" imgH="215640" progId="Equation.DSMT4">
                    <p:embed/>
                  </p:oleObj>
                </mc:Choice>
                <mc:Fallback>
                  <p:oleObj name="Equation" r:id="rId88" imgW="114120" imgH="215640" progId="Equation.DSMT4">
                    <p:embed/>
                    <p:pic>
                      <p:nvPicPr>
                        <p:cNvPr id="0" name="Object 1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5" y="1905"/>
                          <a:ext cx="70" cy="1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804" name="Group 196">
            <a:extLst>
              <a:ext uri="{FF2B5EF4-FFF2-40B4-BE49-F238E27FC236}">
                <a16:creationId xmlns:a16="http://schemas.microsoft.com/office/drawing/2014/main" id="{3DAEFFD5-1FBE-C242-97A1-41C1D8343F9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638800"/>
            <a:ext cx="8763000" cy="457200"/>
            <a:chOff x="0" y="3504"/>
            <a:chExt cx="5520" cy="288"/>
          </a:xfrm>
        </p:grpSpPr>
        <p:sp>
          <p:nvSpPr>
            <p:cNvPr id="68802" name="Rectangle 194">
              <a:extLst>
                <a:ext uri="{FF2B5EF4-FFF2-40B4-BE49-F238E27FC236}">
                  <a16:creationId xmlns:a16="http://schemas.microsoft.com/office/drawing/2014/main" id="{2C68AAF5-D5FA-B85C-1CFF-A768BFD28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504"/>
              <a:ext cx="55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当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8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时，柯特斯系数有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正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有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负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，这时稳定性得不到保证。</a:t>
              </a:r>
            </a:p>
          </p:txBody>
        </p:sp>
        <p:graphicFrame>
          <p:nvGraphicFramePr>
            <p:cNvPr id="68803" name="Object 195">
              <a:extLst>
                <a:ext uri="{FF2B5EF4-FFF2-40B4-BE49-F238E27FC236}">
                  <a16:creationId xmlns:a16="http://schemas.microsoft.com/office/drawing/2014/main" id="{8FDB03EF-2A26-433E-F528-619A3361B0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543"/>
            <a:ext cx="16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0" imgW="126720" imgH="152280" progId="Equation.DSMT4">
                    <p:embed/>
                  </p:oleObj>
                </mc:Choice>
                <mc:Fallback>
                  <p:oleObj name="Equation" r:id="rId90" imgW="126720" imgH="152280" progId="Equation.DSMT4">
                    <p:embed/>
                    <p:pic>
                      <p:nvPicPr>
                        <p:cNvPr id="0" name="Object 1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43"/>
                          <a:ext cx="16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806" name="Rectangle 198">
            <a:extLst>
              <a:ext uri="{FF2B5EF4-FFF2-40B4-BE49-F238E27FC236}">
                <a16:creationId xmlns:a16="http://schemas.microsoft.com/office/drawing/2014/main" id="{52DF5769-C1E8-C07F-DE99-81C44239F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9" name="Group 9">
            <a:extLst>
              <a:ext uri="{FF2B5EF4-FFF2-40B4-BE49-F238E27FC236}">
                <a16:creationId xmlns:a16="http://schemas.microsoft.com/office/drawing/2014/main" id="{298A066C-24A0-A447-8597-60CA588FC180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"/>
            <a:ext cx="3429000" cy="650875"/>
            <a:chOff x="288" y="192"/>
            <a:chExt cx="2160" cy="410"/>
          </a:xfrm>
        </p:grpSpPr>
        <p:graphicFrame>
          <p:nvGraphicFramePr>
            <p:cNvPr id="35847" name="Object 7">
              <a:extLst>
                <a:ext uri="{FF2B5EF4-FFF2-40B4-BE49-F238E27FC236}">
                  <a16:creationId xmlns:a16="http://schemas.microsoft.com/office/drawing/2014/main" id="{C2ED7080-AB02-D8CC-AA90-6478E4DC41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92"/>
            <a:ext cx="153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244520" imgH="368280" progId="Equation.DSMT4">
                    <p:embed/>
                  </p:oleObj>
                </mc:Choice>
                <mc:Fallback>
                  <p:oleObj name="Equation" r:id="rId5" imgW="1244520" imgH="3682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92"/>
                          <a:ext cx="153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48" name="Text Box 8">
              <a:extLst>
                <a:ext uri="{FF2B5EF4-FFF2-40B4-BE49-F238E27FC236}">
                  <a16:creationId xmlns:a16="http://schemas.microsoft.com/office/drawing/2014/main" id="{0757CF29-4081-692B-2B34-2897FEDF0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65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 = 1:</a:t>
              </a:r>
              <a:endParaRPr lang="en-US" altLang="zh-CN" sz="2400" b="1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5852" name="Group 12">
            <a:extLst>
              <a:ext uri="{FF2B5EF4-FFF2-40B4-BE49-F238E27FC236}">
                <a16:creationId xmlns:a16="http://schemas.microsoft.com/office/drawing/2014/main" id="{6DD7AB79-714F-0F46-FD62-B5C1E8699336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762000"/>
            <a:ext cx="3657600" cy="838200"/>
            <a:chOff x="864" y="624"/>
            <a:chExt cx="2304" cy="528"/>
          </a:xfrm>
        </p:grpSpPr>
        <p:sp>
          <p:nvSpPr>
            <p:cNvPr id="35851" name="AutoShape 11">
              <a:extLst>
                <a:ext uri="{FF2B5EF4-FFF2-40B4-BE49-F238E27FC236}">
                  <a16:creationId xmlns:a16="http://schemas.microsoft.com/office/drawing/2014/main" id="{F3E83FDA-CA2E-18EA-D220-6EAD45F6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624"/>
              <a:ext cx="2304" cy="528"/>
            </a:xfrm>
            <a:prstGeom prst="bevel">
              <a:avLst>
                <a:gd name="adj" fmla="val 7199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50" name="Object 10">
              <a:extLst>
                <a:ext uri="{FF2B5EF4-FFF2-40B4-BE49-F238E27FC236}">
                  <a16:creationId xmlns:a16="http://schemas.microsoft.com/office/drawing/2014/main" id="{A4D079D5-4F51-C572-E1C2-19C7081122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672"/>
            <a:ext cx="2111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68480" imgH="380880" progId="Equation.DSMT4">
                    <p:embed/>
                  </p:oleObj>
                </mc:Choice>
                <mc:Fallback>
                  <p:oleObj name="Equation" r:id="rId8" imgW="1968480" imgH="3808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672"/>
                          <a:ext cx="2111" cy="4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53" name="AutoShape 13">
            <a:extLst>
              <a:ext uri="{FF2B5EF4-FFF2-40B4-BE49-F238E27FC236}">
                <a16:creationId xmlns:a16="http://schemas.microsoft.com/office/drawing/2014/main" id="{3BFDA152-D734-9E0B-CD3B-4E3DEA906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81000"/>
            <a:ext cx="3048000" cy="533400"/>
          </a:xfrm>
          <a:prstGeom prst="wedgeRoundRectCallout">
            <a:avLst>
              <a:gd name="adj1" fmla="val -62759"/>
              <a:gd name="adj2" fmla="val 119644"/>
              <a:gd name="adj3" fmla="val 1666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Trapezoidal Rule</a:t>
            </a:r>
          </a:p>
        </p:txBody>
      </p:sp>
      <p:graphicFrame>
        <p:nvGraphicFramePr>
          <p:cNvPr id="35854" name="Object 14">
            <a:extLst>
              <a:ext uri="{FF2B5EF4-FFF2-40B4-BE49-F238E27FC236}">
                <a16:creationId xmlns:a16="http://schemas.microsoft.com/office/drawing/2014/main" id="{C5E3C26B-A957-F2D2-5403-F97265DADA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600200"/>
          <a:ext cx="36576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20760" imgH="406080" progId="Equation.DSMT4">
                  <p:embed/>
                </p:oleObj>
              </mc:Choice>
              <mc:Fallback>
                <p:oleObj name="Equation" r:id="rId10" imgW="212076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36576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>
            <a:extLst>
              <a:ext uri="{FF2B5EF4-FFF2-40B4-BE49-F238E27FC236}">
                <a16:creationId xmlns:a16="http://schemas.microsoft.com/office/drawing/2014/main" id="{D5EB3534-9B1D-41AF-EA4F-887778F5A2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1600200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8000"/>
                </a:solidFill>
              </a:rPr>
              <a:t>/* </a:t>
            </a:r>
            <a:r>
              <a:rPr lang="zh-CN" altLang="en-US" sz="2000" b="1">
                <a:solidFill>
                  <a:srgbClr val="008000"/>
                </a:solidFill>
              </a:rPr>
              <a:t>令 </a:t>
            </a:r>
            <a:r>
              <a:rPr lang="en-US" altLang="zh-CN" sz="2000" b="1" i="1">
                <a:solidFill>
                  <a:srgbClr val="008000"/>
                </a:solidFill>
              </a:rPr>
              <a:t>x</a:t>
            </a:r>
            <a:r>
              <a:rPr lang="en-US" altLang="zh-CN" sz="2000" b="1">
                <a:solidFill>
                  <a:srgbClr val="008000"/>
                </a:solidFill>
              </a:rPr>
              <a:t> = </a:t>
            </a:r>
            <a:r>
              <a:rPr lang="en-US" altLang="zh-CN" sz="2000" b="1" i="1">
                <a:solidFill>
                  <a:srgbClr val="008000"/>
                </a:solidFill>
              </a:rPr>
              <a:t>a</a:t>
            </a:r>
            <a:r>
              <a:rPr lang="en-US" altLang="zh-CN" sz="2000" b="1">
                <a:solidFill>
                  <a:srgbClr val="008000"/>
                </a:solidFill>
              </a:rPr>
              <a:t>+</a:t>
            </a:r>
            <a:r>
              <a:rPr lang="en-US" altLang="zh-CN" sz="2000" b="1" i="1">
                <a:solidFill>
                  <a:srgbClr val="008000"/>
                </a:solidFill>
              </a:rPr>
              <a:t>th</a:t>
            </a:r>
            <a:r>
              <a:rPr lang="en-US" altLang="zh-CN" sz="2000" b="1">
                <a:solidFill>
                  <a:srgbClr val="008000"/>
                </a:solidFill>
              </a:rPr>
              <a:t>, </a:t>
            </a:r>
            <a:r>
              <a:rPr lang="en-US" altLang="zh-CN" sz="2000" b="1" i="1">
                <a:solidFill>
                  <a:srgbClr val="008000"/>
                </a:solidFill>
              </a:rPr>
              <a:t>h</a:t>
            </a:r>
            <a:r>
              <a:rPr lang="en-US" altLang="zh-CN" sz="2000" b="1">
                <a:solidFill>
                  <a:srgbClr val="008000"/>
                </a:solidFill>
              </a:rPr>
              <a:t> = </a:t>
            </a:r>
            <a:r>
              <a:rPr lang="en-US" altLang="zh-CN" sz="2000" b="1" i="1">
                <a:solidFill>
                  <a:srgbClr val="008000"/>
                </a:solidFill>
              </a:rPr>
              <a:t>b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000" b="1" i="1">
                <a:solidFill>
                  <a:srgbClr val="008000"/>
                </a:solidFill>
                <a:sym typeface="Symbol" panose="05050102010706020507" pitchFamily="18" charset="2"/>
              </a:rPr>
              <a:t>a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b="1">
                <a:solidFill>
                  <a:srgbClr val="008000"/>
                </a:solidFill>
                <a:sym typeface="Symbol" panose="05050102010706020507" pitchFamily="18" charset="2"/>
              </a:rPr>
              <a:t>用中值定理 *</a:t>
            </a:r>
            <a:r>
              <a:rPr lang="en-US" altLang="zh-CN" sz="2000" b="1">
                <a:solidFill>
                  <a:srgbClr val="008000"/>
                </a:solidFill>
                <a:sym typeface="Symbol" panose="05050102010706020507" pitchFamily="18" charset="2"/>
              </a:rPr>
              <a:t>/</a:t>
            </a:r>
            <a:endParaRPr lang="en-US" altLang="zh-CN" sz="2000" b="1">
              <a:solidFill>
                <a:srgbClr val="008000"/>
              </a:solidFill>
            </a:endParaRPr>
          </a:p>
        </p:txBody>
      </p:sp>
      <p:graphicFrame>
        <p:nvGraphicFramePr>
          <p:cNvPr id="35856" name="Object 16">
            <a:extLst>
              <a:ext uri="{FF2B5EF4-FFF2-40B4-BE49-F238E27FC236}">
                <a16:creationId xmlns:a16="http://schemas.microsoft.com/office/drawing/2014/main" id="{7BF6EFED-CE67-E398-6A75-007F7D1C4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209800"/>
          <a:ext cx="451643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63480" imgH="368280" progId="Equation.DSMT4">
                  <p:embed/>
                </p:oleObj>
              </mc:Choice>
              <mc:Fallback>
                <p:oleObj name="Equation" r:id="rId12" imgW="2463480" imgH="3682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209800"/>
                        <a:ext cx="4516438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7" name="Text Box 17">
            <a:extLst>
              <a:ext uri="{FF2B5EF4-FFF2-40B4-BE49-F238E27FC236}">
                <a16:creationId xmlns:a16="http://schemas.microsoft.com/office/drawing/2014/main" id="{B95E4169-FBF3-83C1-51F1-4671F858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143000"/>
            <a:ext cx="251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代数精度 </a:t>
            </a:r>
            <a:r>
              <a:rPr lang="en-US" altLang="zh-CN" sz="2400" b="1" i="1">
                <a:solidFill>
                  <a:schemeClr val="accent2"/>
                </a:solidFill>
              </a:rPr>
              <a:t>= 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35862" name="Group 22">
            <a:extLst>
              <a:ext uri="{FF2B5EF4-FFF2-40B4-BE49-F238E27FC236}">
                <a16:creationId xmlns:a16="http://schemas.microsoft.com/office/drawing/2014/main" id="{9EBB47A0-8669-493D-AA5C-03783D748D4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895600"/>
            <a:ext cx="4695825" cy="746125"/>
            <a:chOff x="336" y="2064"/>
            <a:chExt cx="2958" cy="470"/>
          </a:xfrm>
        </p:grpSpPr>
        <p:sp>
          <p:nvSpPr>
            <p:cNvPr id="35860" name="Text Box 20">
              <a:extLst>
                <a:ext uri="{FF2B5EF4-FFF2-40B4-BE49-F238E27FC236}">
                  <a16:creationId xmlns:a16="http://schemas.microsoft.com/office/drawing/2014/main" id="{3CD6FE72-A302-F8F8-C2C5-AC2026287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137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 = 2:</a:t>
              </a:r>
              <a:endParaRPr lang="en-US" altLang="zh-CN" sz="2400" b="1" i="1">
                <a:solidFill>
                  <a:schemeClr val="accent2"/>
                </a:solidFill>
              </a:endParaRPr>
            </a:p>
          </p:txBody>
        </p:sp>
        <p:graphicFrame>
          <p:nvGraphicFramePr>
            <p:cNvPr id="35861" name="Object 21">
              <a:extLst>
                <a:ext uri="{FF2B5EF4-FFF2-40B4-BE49-F238E27FC236}">
                  <a16:creationId xmlns:a16="http://schemas.microsoft.com/office/drawing/2014/main" id="{0E85BC74-A28B-1E1B-46F3-A1067A6314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064"/>
            <a:ext cx="2382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854000" imgH="380880" progId="Equation.DSMT4">
                    <p:embed/>
                  </p:oleObj>
                </mc:Choice>
                <mc:Fallback>
                  <p:oleObj name="Equation" r:id="rId14" imgW="1854000" imgH="38088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064"/>
                          <a:ext cx="2382" cy="4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65" name="Group 25">
            <a:extLst>
              <a:ext uri="{FF2B5EF4-FFF2-40B4-BE49-F238E27FC236}">
                <a16:creationId xmlns:a16="http://schemas.microsoft.com/office/drawing/2014/main" id="{C9CC4574-A47C-1D83-BA71-BF9635048B33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3581400"/>
            <a:ext cx="4876800" cy="914400"/>
            <a:chOff x="912" y="2592"/>
            <a:chExt cx="3072" cy="576"/>
          </a:xfrm>
        </p:grpSpPr>
        <p:sp>
          <p:nvSpPr>
            <p:cNvPr id="35864" name="AutoShape 24">
              <a:extLst>
                <a:ext uri="{FF2B5EF4-FFF2-40B4-BE49-F238E27FC236}">
                  <a16:creationId xmlns:a16="http://schemas.microsoft.com/office/drawing/2014/main" id="{F01EEB7D-80DF-A458-7006-BCA6371E1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592"/>
              <a:ext cx="3072" cy="576"/>
            </a:xfrm>
            <a:prstGeom prst="bevel">
              <a:avLst>
                <a:gd name="adj" fmla="val 6250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863" name="Object 23">
              <a:extLst>
                <a:ext uri="{FF2B5EF4-FFF2-40B4-BE49-F238E27FC236}">
                  <a16:creationId xmlns:a16="http://schemas.microsoft.com/office/drawing/2014/main" id="{A9D85A05-8104-1B33-B798-31023C3B91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640"/>
            <a:ext cx="2965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590560" imgH="380880" progId="Equation.DSMT4">
                    <p:embed/>
                  </p:oleObj>
                </mc:Choice>
                <mc:Fallback>
                  <p:oleObj name="Equation" r:id="rId16" imgW="2590560" imgH="3808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640"/>
                          <a:ext cx="2965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66" name="AutoShape 26">
            <a:extLst>
              <a:ext uri="{FF2B5EF4-FFF2-40B4-BE49-F238E27FC236}">
                <a16:creationId xmlns:a16="http://schemas.microsoft.com/office/drawing/2014/main" id="{A8F5A50C-ABA0-2760-FBDD-16DCEA90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048000"/>
            <a:ext cx="2590800" cy="533400"/>
          </a:xfrm>
          <a:prstGeom prst="wedgeRoundRectCallout">
            <a:avLst>
              <a:gd name="adj1" fmla="val -47671"/>
              <a:gd name="adj2" fmla="val 137204"/>
              <a:gd name="adj3" fmla="val 1666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Simpson’s Rule</a:t>
            </a:r>
          </a:p>
        </p:txBody>
      </p:sp>
      <p:sp>
        <p:nvSpPr>
          <p:cNvPr id="35867" name="Text Box 27">
            <a:extLst>
              <a:ext uri="{FF2B5EF4-FFF2-40B4-BE49-F238E27FC236}">
                <a16:creationId xmlns:a16="http://schemas.microsoft.com/office/drawing/2014/main" id="{387F24B2-0FFE-7469-7219-E286A268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962400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代数精度 </a:t>
            </a:r>
            <a:r>
              <a:rPr lang="en-US" altLang="zh-CN" sz="2400" b="1" i="1">
                <a:solidFill>
                  <a:schemeClr val="accent2"/>
                </a:solidFill>
              </a:rPr>
              <a:t>= </a:t>
            </a:r>
            <a:r>
              <a:rPr lang="en-US" altLang="zh-CN" sz="2400" b="1">
                <a:solidFill>
                  <a:schemeClr val="accent2"/>
                </a:solidFill>
              </a:rPr>
              <a:t>3</a:t>
            </a:r>
          </a:p>
        </p:txBody>
      </p:sp>
      <p:graphicFrame>
        <p:nvGraphicFramePr>
          <p:cNvPr id="35868" name="Object 28">
            <a:extLst>
              <a:ext uri="{FF2B5EF4-FFF2-40B4-BE49-F238E27FC236}">
                <a16:creationId xmlns:a16="http://schemas.microsoft.com/office/drawing/2014/main" id="{44ADB305-A311-8D85-C6ED-36F7248135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495800"/>
          <a:ext cx="556260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20680" imgH="380880" progId="Equation.DSMT4">
                  <p:embed/>
                </p:oleObj>
              </mc:Choice>
              <mc:Fallback>
                <p:oleObj name="Equation" r:id="rId18" imgW="2920680" imgH="38088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495800"/>
                        <a:ext cx="556260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88" name="Group 48">
            <a:extLst>
              <a:ext uri="{FF2B5EF4-FFF2-40B4-BE49-F238E27FC236}">
                <a16:creationId xmlns:a16="http://schemas.microsoft.com/office/drawing/2014/main" id="{277F2206-1ED8-62FD-113A-15F50BFBCD32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148263"/>
            <a:ext cx="7924800" cy="650875"/>
            <a:chOff x="336" y="3243"/>
            <a:chExt cx="4992" cy="410"/>
          </a:xfrm>
        </p:grpSpPr>
        <p:sp>
          <p:nvSpPr>
            <p:cNvPr id="35870" name="Text Box 30">
              <a:extLst>
                <a:ext uri="{FF2B5EF4-FFF2-40B4-BE49-F238E27FC236}">
                  <a16:creationId xmlns:a16="http://schemas.microsoft.com/office/drawing/2014/main" id="{229F987B-7346-866D-A32F-FC78B96360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12"/>
              <a:ext cx="36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 = 3: Simpson’s 3/8-Rule, </a:t>
              </a:r>
              <a:r>
                <a:rPr lang="zh-CN" altLang="en-US" sz="2400" b="1">
                  <a:solidFill>
                    <a:schemeClr val="accent2"/>
                  </a:solidFill>
                </a:rPr>
                <a:t>代数精度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= </a:t>
              </a:r>
              <a:r>
                <a:rPr lang="en-US" altLang="zh-CN" sz="2400" b="1">
                  <a:solidFill>
                    <a:schemeClr val="accent2"/>
                  </a:solidFill>
                </a:rPr>
                <a:t>3,</a:t>
              </a:r>
            </a:p>
          </p:txBody>
        </p:sp>
        <p:graphicFrame>
          <p:nvGraphicFramePr>
            <p:cNvPr id="35872" name="Object 32">
              <a:extLst>
                <a:ext uri="{FF2B5EF4-FFF2-40B4-BE49-F238E27FC236}">
                  <a16:creationId xmlns:a16="http://schemas.microsoft.com/office/drawing/2014/main" id="{3444E06F-7F1A-6B2D-55D2-7DBA41527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3243"/>
            <a:ext cx="153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409400" imgH="406080" progId="Equation.DSMT4">
                    <p:embed/>
                  </p:oleObj>
                </mc:Choice>
                <mc:Fallback>
                  <p:oleObj name="Equation" r:id="rId20" imgW="1409400" imgH="40608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3243"/>
                          <a:ext cx="153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5878" name="Group 38">
            <a:extLst>
              <a:ext uri="{FF2B5EF4-FFF2-40B4-BE49-F238E27FC236}">
                <a16:creationId xmlns:a16="http://schemas.microsoft.com/office/drawing/2014/main" id="{BFFBD56F-FE48-08A2-BC2C-346AB54373C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791200"/>
            <a:ext cx="6996113" cy="620713"/>
            <a:chOff x="336" y="3648"/>
            <a:chExt cx="4407" cy="391"/>
          </a:xfrm>
        </p:grpSpPr>
        <p:sp>
          <p:nvSpPr>
            <p:cNvPr id="35875" name="Text Box 35">
              <a:extLst>
                <a:ext uri="{FF2B5EF4-FFF2-40B4-BE49-F238E27FC236}">
                  <a16:creationId xmlns:a16="http://schemas.microsoft.com/office/drawing/2014/main" id="{9B0A7D78-D2A4-517B-7B50-0F68C47C4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96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</a:rPr>
                <a:t> = 4: Cotes Rule, </a:t>
              </a:r>
              <a:r>
                <a:rPr lang="zh-CN" altLang="en-US" sz="2400" b="1">
                  <a:solidFill>
                    <a:schemeClr val="accent2"/>
                  </a:solidFill>
                </a:rPr>
                <a:t>代数精度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= </a:t>
              </a:r>
              <a:r>
                <a:rPr lang="en-US" altLang="zh-CN" sz="2400" b="1">
                  <a:solidFill>
                    <a:schemeClr val="accent2"/>
                  </a:solidFill>
                </a:rPr>
                <a:t>5,</a:t>
              </a:r>
            </a:p>
          </p:txBody>
        </p:sp>
        <p:graphicFrame>
          <p:nvGraphicFramePr>
            <p:cNvPr id="35877" name="Object 37">
              <a:extLst>
                <a:ext uri="{FF2B5EF4-FFF2-40B4-BE49-F238E27FC236}">
                  <a16:creationId xmlns:a16="http://schemas.microsoft.com/office/drawing/2014/main" id="{C8687689-D56F-1CD4-C033-A047DA5207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3648"/>
            <a:ext cx="1671" cy="3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485720" imgH="380880" progId="Equation.DSMT4">
                    <p:embed/>
                  </p:oleObj>
                </mc:Choice>
                <mc:Fallback>
                  <p:oleObj name="Equation" r:id="rId22" imgW="1485720" imgH="3808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3648"/>
                          <a:ext cx="1671" cy="3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5886" name="AutoShape 46">
            <a:extLst>
              <a:ext uri="{FF2B5EF4-FFF2-40B4-BE49-F238E27FC236}">
                <a16:creationId xmlns:a16="http://schemas.microsoft.com/office/drawing/2014/main" id="{E638E4C5-57FE-75D8-ECE3-68CCFBB19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429000"/>
            <a:ext cx="5635625" cy="1295400"/>
          </a:xfrm>
          <a:prstGeom prst="wedgeEllipseCallout">
            <a:avLst>
              <a:gd name="adj1" fmla="val 23296"/>
              <a:gd name="adj2" fmla="val 151963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r>
              <a:rPr lang="en-US" altLang="zh-CN" sz="2400" b="1" i="1"/>
              <a:t>n</a:t>
            </a:r>
            <a:r>
              <a:rPr lang="en-US" altLang="zh-CN" sz="2400" b="1"/>
              <a:t> </a:t>
            </a:r>
            <a:r>
              <a:rPr lang="zh-CN" altLang="zh-CN" sz="2400" b="1"/>
              <a:t>为</a:t>
            </a:r>
            <a:r>
              <a:rPr lang="zh-CN" altLang="zh-CN" sz="2400" b="1">
                <a:solidFill>
                  <a:schemeClr val="accent2"/>
                </a:solidFill>
              </a:rPr>
              <a:t>偶数阶</a:t>
            </a:r>
            <a:r>
              <a:rPr lang="zh-CN" altLang="zh-CN" sz="2400" b="1"/>
              <a:t>的</a:t>
            </a:r>
            <a:r>
              <a:rPr lang="en-US" altLang="zh-CN" sz="2400" b="1" i="1"/>
              <a:t>Newton-Cotes</a:t>
            </a:r>
            <a:r>
              <a:rPr lang="en-US" altLang="zh-CN" sz="2400" b="1"/>
              <a:t> </a:t>
            </a:r>
          </a:p>
          <a:p>
            <a:r>
              <a:rPr lang="zh-CN" altLang="zh-CN" sz="2400" b="1"/>
              <a:t>公式至少有 </a:t>
            </a:r>
            <a:r>
              <a:rPr lang="en-US" altLang="zh-CN" sz="2400" b="1" i="1">
                <a:solidFill>
                  <a:schemeClr val="accent2"/>
                </a:solidFill>
              </a:rPr>
              <a:t>n+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en-US" altLang="zh-CN" sz="2400" b="1"/>
              <a:t> </a:t>
            </a:r>
            <a:r>
              <a:rPr lang="zh-CN" altLang="zh-CN" sz="2400" b="1"/>
              <a:t>次代数精度。</a:t>
            </a:r>
            <a:endParaRPr lang="zh-CN" altLang="en-US"/>
          </a:p>
        </p:txBody>
      </p:sp>
      <p:sp>
        <p:nvSpPr>
          <p:cNvPr id="35889" name="Rectangle 49">
            <a:extLst>
              <a:ext uri="{FF2B5EF4-FFF2-40B4-BE49-F238E27FC236}">
                <a16:creationId xmlns:a16="http://schemas.microsoft.com/office/drawing/2014/main" id="{F8EA3A9C-8D0E-AFE8-6157-323CA9C8B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58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2" dur="500"/>
                                        <p:tgtEl>
                                          <p:spTgt spid="35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5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5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58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358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3" grpId="0" animBg="1" autoUpdateAnimBg="0"/>
      <p:bldP spid="35855" grpId="0" autoUpdateAnimBg="0"/>
      <p:bldP spid="35857" grpId="0" autoUpdateAnimBg="0"/>
      <p:bldP spid="35866" grpId="0" animBg="1" autoUpdateAnimBg="0"/>
      <p:bldP spid="35867" grpId="0" autoUpdateAnimBg="0"/>
      <p:bldP spid="35886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70" name="Group 38">
            <a:extLst>
              <a:ext uri="{FF2B5EF4-FFF2-40B4-BE49-F238E27FC236}">
                <a16:creationId xmlns:a16="http://schemas.microsoft.com/office/drawing/2014/main" id="{B993800D-4E92-DFB6-858F-1C62C08FC43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60350"/>
            <a:ext cx="8382000" cy="792163"/>
            <a:chOff x="240" y="85"/>
            <a:chExt cx="5280" cy="499"/>
          </a:xfrm>
        </p:grpSpPr>
        <p:sp>
          <p:nvSpPr>
            <p:cNvPr id="69635" name="Rectangle 3">
              <a:extLst>
                <a:ext uri="{FF2B5EF4-FFF2-40B4-BE49-F238E27FC236}">
                  <a16:creationId xmlns:a16="http://schemas.microsoft.com/office/drawing/2014/main" id="{64749961-9630-9940-F3D5-6F98DD632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59"/>
              <a:ext cx="528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5175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84275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用牛顿</a:t>
              </a:r>
              <a:r>
                <a:rPr lang="en-US" altLang="zh-CN" sz="2400" b="1">
                  <a:ea typeface="楷体_GB2312" pitchFamily="49" charset="-122"/>
                </a:rPr>
                <a:t>—</a:t>
              </a:r>
              <a:r>
                <a:rPr lang="zh-CN" altLang="en-US" sz="2400" b="1">
                  <a:latin typeface="楷体_GB2312" pitchFamily="49" charset="-122"/>
                  <a:ea typeface="楷体_GB2312" pitchFamily="49" charset="-122"/>
                </a:rPr>
                <a:t>柯特斯公式计算积分           </a:t>
              </a:r>
              <a:r>
                <a:rPr lang="en-US" altLang="zh-CN" sz="2400" b="1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69636" name="Object 4">
              <a:extLst>
                <a:ext uri="{FF2B5EF4-FFF2-40B4-BE49-F238E27FC236}">
                  <a16:creationId xmlns:a16="http://schemas.microsoft.com/office/drawing/2014/main" id="{BAF16ACA-80E4-58FA-61AE-80FBDAFEA3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4" y="85"/>
            <a:ext cx="109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406080" progId="Equation.DSMT4">
                    <p:embed/>
                  </p:oleObj>
                </mc:Choice>
                <mc:Fallback>
                  <p:oleObj name="Equation" r:id="rId6" imgW="927000" imgH="40608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4" y="85"/>
                          <a:ext cx="1095" cy="4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80" name="Group 48">
            <a:extLst>
              <a:ext uri="{FF2B5EF4-FFF2-40B4-BE49-F238E27FC236}">
                <a16:creationId xmlns:a16="http://schemas.microsoft.com/office/drawing/2014/main" id="{51873732-C34E-1DA8-A5BB-3E02935FCE7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1484313"/>
            <a:ext cx="6400800" cy="2687637"/>
            <a:chOff x="864" y="960"/>
            <a:chExt cx="4032" cy="1693"/>
          </a:xfrm>
        </p:grpSpPr>
        <p:graphicFrame>
          <p:nvGraphicFramePr>
            <p:cNvPr id="69661" name="Object 29">
              <a:extLst>
                <a:ext uri="{FF2B5EF4-FFF2-40B4-BE49-F238E27FC236}">
                  <a16:creationId xmlns:a16="http://schemas.microsoft.com/office/drawing/2014/main" id="{7A566E55-CA22-0DC8-9A0A-C1225DA458AD}"/>
                </a:ext>
              </a:extLst>
            </p:cNvPr>
            <p:cNvGraphicFramePr>
              <a:graphicFrameLocks noChangeAspect="1"/>
            </p:cNvGraphicFramePr>
            <p:nvPr/>
          </p:nvGraphicFramePr>
          <p:xfrm flipV="1">
            <a:off x="1180" y="1051"/>
            <a:ext cx="260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139680" progId="Equation.DSMT4">
                    <p:embed/>
                  </p:oleObj>
                </mc:Choice>
                <mc:Fallback>
                  <p:oleObj name="Equation" r:id="rId8" imgW="126720" imgH="139680" progId="Equation.DSMT4">
                    <p:embed/>
                    <p:pic>
                      <p:nvPicPr>
                        <p:cNvPr id="0" name="Object 29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 flipV="1">
                          <a:off x="1180" y="1051"/>
                          <a:ext cx="260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2" name="Object 30">
              <a:extLst>
                <a:ext uri="{FF2B5EF4-FFF2-40B4-BE49-F238E27FC236}">
                  <a16:creationId xmlns:a16="http://schemas.microsoft.com/office/drawing/2014/main" id="{B5D63302-FB9B-EA7F-4C1E-EDE4029BA9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9" y="987"/>
            <a:ext cx="27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253800" progId="Equation.DSMT4">
                    <p:embed/>
                  </p:oleObj>
                </mc:Choice>
                <mc:Fallback>
                  <p:oleObj name="Equation" r:id="rId10" imgW="215640" imgH="253800" progId="Equation.DSMT4">
                    <p:embed/>
                    <p:pic>
                      <p:nvPicPr>
                        <p:cNvPr id="0" name="Object 3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9" y="987"/>
                          <a:ext cx="275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63" name="Object 31">
              <a:extLst>
                <a:ext uri="{FF2B5EF4-FFF2-40B4-BE49-F238E27FC236}">
                  <a16:creationId xmlns:a16="http://schemas.microsoft.com/office/drawing/2014/main" id="{050996E0-AD1C-E968-CFD0-1A0A9DAB1B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1" y="1059"/>
            <a:ext cx="347" cy="1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480" imgH="139680" progId="Equation.DSMT4">
                    <p:embed/>
                  </p:oleObj>
                </mc:Choice>
                <mc:Fallback>
                  <p:oleObj name="Equation" r:id="rId12" imgW="177480" imgH="139680" progId="Equation.DSMT4">
                    <p:embed/>
                    <p:pic>
                      <p:nvPicPr>
                        <p:cNvPr id="0" name="Object 31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1" y="1059"/>
                          <a:ext cx="347" cy="1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64" name="Rectangle 32">
            <a:extLst>
              <a:ext uri="{FF2B5EF4-FFF2-40B4-BE49-F238E27FC236}">
                <a16:creationId xmlns:a16="http://schemas.microsoft.com/office/drawing/2014/main" id="{A77EDA72-E6E3-823E-3DC0-594304CA5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35038"/>
            <a:ext cx="4914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zh-CN" altLang="en-US" sz="2400" b="1">
                <a:latin typeface="楷体_GB2312" pitchFamily="49" charset="-122"/>
              </a:rPr>
              <a:t>结果如下表，</a:t>
            </a:r>
            <a:r>
              <a:rPr lang="en-US" altLang="zh-CN" sz="2400" b="1" i="1">
                <a:solidFill>
                  <a:srgbClr val="FF0000"/>
                </a:solidFill>
              </a:rPr>
              <a:t>m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</a:rPr>
              <a:t>为有效数字位数。</a:t>
            </a:r>
          </a:p>
        </p:txBody>
      </p:sp>
      <p:grpSp>
        <p:nvGrpSpPr>
          <p:cNvPr id="69679" name="Group 47">
            <a:extLst>
              <a:ext uri="{FF2B5EF4-FFF2-40B4-BE49-F238E27FC236}">
                <a16:creationId xmlns:a16="http://schemas.microsoft.com/office/drawing/2014/main" id="{2792C0D4-9403-1766-853B-933D84D53CED}"/>
              </a:ext>
            </a:extLst>
          </p:cNvPr>
          <p:cNvGrpSpPr>
            <a:grpSpLocks/>
          </p:cNvGrpSpPr>
          <p:nvPr/>
        </p:nvGrpSpPr>
        <p:grpSpPr bwMode="auto">
          <a:xfrm>
            <a:off x="0" y="5229225"/>
            <a:ext cx="9144000" cy="1019175"/>
            <a:chOff x="48" y="3294"/>
            <a:chExt cx="5712" cy="642"/>
          </a:xfrm>
        </p:grpSpPr>
        <p:sp>
          <p:nvSpPr>
            <p:cNvPr id="69671" name="Rectangle 39">
              <a:extLst>
                <a:ext uri="{FF2B5EF4-FFF2-40B4-BE49-F238E27FC236}">
                  <a16:creationId xmlns:a16="http://schemas.microsoft.com/office/drawing/2014/main" id="{B514B26C-BC21-65F1-E5E6-C3190227A1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3294"/>
              <a:ext cx="5712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证：见</a:t>
              </a:r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</a:rPr>
                <a:t>教材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</a:rPr>
                <a:t>P90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（只需验证当</a:t>
              </a:r>
              <a:r>
                <a:rPr lang="en-US" altLang="zh-CN" sz="2400" b="1" i="1">
                  <a:solidFill>
                    <a:schemeClr val="tx2"/>
                  </a:solidFill>
                </a:rPr>
                <a:t>n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为偶数时，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牛顿</a:t>
              </a:r>
              <a:r>
                <a:rPr lang="en-US" altLang="zh-CN" sz="2400" b="1">
                  <a:solidFill>
                    <a:srgbClr val="FF0000"/>
                  </a:solidFill>
                  <a:latin typeface="Arial" panose="020B0604020202020204" pitchFamily="34" charset="0"/>
                </a:rPr>
                <a:t>—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柯特斯</a:t>
              </a: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公式对                 </a:t>
              </a:r>
            </a:p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tx2"/>
                  </a:solidFill>
                  <a:latin typeface="楷体_GB2312" pitchFamily="49" charset="-122"/>
                </a:rPr>
                <a:t>           的余项为零）</a:t>
              </a:r>
            </a:p>
          </p:txBody>
        </p:sp>
        <p:graphicFrame>
          <p:nvGraphicFramePr>
            <p:cNvPr id="69667" name="Object 35">
              <a:extLst>
                <a:ext uri="{FF2B5EF4-FFF2-40B4-BE49-F238E27FC236}">
                  <a16:creationId xmlns:a16="http://schemas.microsoft.com/office/drawing/2014/main" id="{E6173AFC-C25B-0033-D6F5-45D394F3EB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3658"/>
            <a:ext cx="819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774360" imgH="228600" progId="Equation.DSMT4">
                    <p:embed/>
                  </p:oleObj>
                </mc:Choice>
                <mc:Fallback>
                  <p:oleObj name="Equation" r:id="rId14" imgW="77436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658"/>
                          <a:ext cx="819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74" name="Group 42">
            <a:extLst>
              <a:ext uri="{FF2B5EF4-FFF2-40B4-BE49-F238E27FC236}">
                <a16:creationId xmlns:a16="http://schemas.microsoft.com/office/drawing/2014/main" id="{BD37F4AE-B5F1-328E-164E-5EF36FB86DE9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4437063"/>
            <a:ext cx="8569325" cy="838200"/>
            <a:chOff x="192" y="2814"/>
            <a:chExt cx="5376" cy="528"/>
          </a:xfrm>
        </p:grpSpPr>
        <p:sp>
          <p:nvSpPr>
            <p:cNvPr id="69666" name="Rectangle 34">
              <a:extLst>
                <a:ext uri="{FF2B5EF4-FFF2-40B4-BE49-F238E27FC236}">
                  <a16:creationId xmlns:a16="http://schemas.microsoft.com/office/drawing/2014/main" id="{EFBDDF66-48F5-8ECC-E12B-5F19EE72E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14"/>
              <a:ext cx="537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39825" indent="-9493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55892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97802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39712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854325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311525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768725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225925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当阶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r>
                <a:rPr lang="zh-CN" altLang="en-US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偶数</a:t>
              </a:r>
              <a:r>
                <a:rPr lang="zh-CN" altLang="en-US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时，牛顿</a:t>
              </a:r>
              <a:r>
                <a:rPr lang="en-US" altLang="zh-CN" b="1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—</a:t>
              </a:r>
              <a:r>
                <a:rPr lang="zh-CN" altLang="en-US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柯特斯公式至少有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+1</a:t>
              </a:r>
              <a:r>
                <a:rPr lang="zh-CN" altLang="en-US" b="1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</a:rPr>
                <a:t>次代数精度。</a:t>
              </a:r>
            </a:p>
          </p:txBody>
        </p:sp>
        <p:sp>
          <p:nvSpPr>
            <p:cNvPr id="69669" name="AutoShape 37">
              <a:extLst>
                <a:ext uri="{FF2B5EF4-FFF2-40B4-BE49-F238E27FC236}">
                  <a16:creationId xmlns:a16="http://schemas.microsoft.com/office/drawing/2014/main" id="{0FD29DCC-F5ED-F1DB-09C4-30BB9A70A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" y="2841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b="1">
                  <a:solidFill>
                    <a:schemeClr val="tx2"/>
                  </a:solidFill>
                </a:rPr>
                <a:t>定理</a:t>
              </a:r>
            </a:p>
          </p:txBody>
        </p:sp>
      </p:grpSp>
      <p:sp>
        <p:nvSpPr>
          <p:cNvPr id="69681" name="Rectangle 49">
            <a:extLst>
              <a:ext uri="{FF2B5EF4-FFF2-40B4-BE49-F238E27FC236}">
                <a16:creationId xmlns:a16="http://schemas.microsoft.com/office/drawing/2014/main" id="{D05616D0-EF5E-0FA8-FC67-932676CCB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  <p:graphicFrame>
        <p:nvGraphicFramePr>
          <p:cNvPr id="69638" name="Group 6">
            <a:extLst>
              <a:ext uri="{FF2B5EF4-FFF2-40B4-BE49-F238E27FC236}">
                <a16:creationId xmlns:a16="http://schemas.microsoft.com/office/drawing/2014/main" id="{0693A006-1878-DF1C-C67F-5068BAF47248}"/>
              </a:ext>
            </a:extLst>
          </p:cNvPr>
          <p:cNvGraphicFramePr>
            <a:graphicFrameLocks noGrp="1"/>
          </p:cNvGraphicFramePr>
          <p:nvPr/>
        </p:nvGraphicFramePr>
        <p:xfrm>
          <a:off x="1403350" y="1484313"/>
          <a:ext cx="6400800" cy="2687637"/>
        </p:xfrm>
        <a:graphic>
          <a:graphicData uri="http://schemas.openxmlformats.org/drawingml/2006/table">
            <a:tbl>
              <a:tblPr/>
              <a:tblGrid>
                <a:gridCol w="1382713">
                  <a:extLst>
                    <a:ext uri="{9D8B030D-6E8A-4147-A177-3AD203B41FA5}">
                      <a16:colId xmlns:a16="http://schemas.microsoft.com/office/drawing/2014/main" val="4287269630"/>
                    </a:ext>
                  </a:extLst>
                </a:gridCol>
                <a:gridCol w="5018087">
                  <a:extLst>
                    <a:ext uri="{9D8B030D-6E8A-4147-A177-3AD203B41FA5}">
                      <a16:colId xmlns:a16="http://schemas.microsoft.com/office/drawing/2014/main" val="1130519448"/>
                    </a:ext>
                  </a:extLst>
                </a:gridCol>
              </a:tblGrid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                                    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518352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0.9270354                      1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52026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2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0.9461359                      3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326180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3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0.9461109                      3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970421"/>
                  </a:ext>
                </a:extLst>
              </a:tr>
              <a:tr h="676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4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0.9460830                      6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397621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5</a:t>
                      </a:r>
                    </a:p>
                  </a:txBody>
                  <a:tcPr marL="19050" marR="19050" marT="38100" marB="381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0.9460830                      6</a:t>
                      </a:r>
                    </a:p>
                  </a:txBody>
                  <a:tcPr marL="19050" marR="19050" marT="38100" marB="381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503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69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96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9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1" name="Object 3">
            <a:extLst>
              <a:ext uri="{FF2B5EF4-FFF2-40B4-BE49-F238E27FC236}">
                <a16:creationId xmlns:a16="http://schemas.microsoft.com/office/drawing/2014/main" id="{4864CB4B-D59D-A885-EB38-4044743D26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8713" y="1871663"/>
          <a:ext cx="6732587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431640" progId="Equation.DSMT4">
                  <p:embed/>
                </p:oleObj>
              </mc:Choice>
              <mc:Fallback>
                <p:oleObj name="Equation" r:id="rId6" imgW="3162240" imgH="431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8713" y="1871663"/>
                        <a:ext cx="6732587" cy="719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>
            <a:extLst>
              <a:ext uri="{FF2B5EF4-FFF2-40B4-BE49-F238E27FC236}">
                <a16:creationId xmlns:a16="http://schemas.microsoft.com/office/drawing/2014/main" id="{6E48622E-5BD3-944E-E902-5D9080D3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4213225"/>
          <a:ext cx="4137025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431640" progId="Equation.DSMT4">
                  <p:embed/>
                </p:oleObj>
              </mc:Choice>
              <mc:Fallback>
                <p:oleObj name="Equation" r:id="rId8" imgW="213336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13225"/>
                        <a:ext cx="4137025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52" name="Group 24">
            <a:extLst>
              <a:ext uri="{FF2B5EF4-FFF2-40B4-BE49-F238E27FC236}">
                <a16:creationId xmlns:a16="http://schemas.microsoft.com/office/drawing/2014/main" id="{25768FC5-4BC5-955F-5F37-CE45BE2678DD}"/>
              </a:ext>
            </a:extLst>
          </p:cNvPr>
          <p:cNvGrpSpPr>
            <a:grpSpLocks/>
          </p:cNvGrpSpPr>
          <p:nvPr/>
        </p:nvGrpSpPr>
        <p:grpSpPr bwMode="auto">
          <a:xfrm>
            <a:off x="184150" y="5143500"/>
            <a:ext cx="8274050" cy="723900"/>
            <a:chOff x="548" y="3120"/>
            <a:chExt cx="5212" cy="456"/>
          </a:xfrm>
        </p:grpSpPr>
        <p:graphicFrame>
          <p:nvGraphicFramePr>
            <p:cNvPr id="73734" name="Object 6">
              <a:extLst>
                <a:ext uri="{FF2B5EF4-FFF2-40B4-BE49-F238E27FC236}">
                  <a16:creationId xmlns:a16="http://schemas.microsoft.com/office/drawing/2014/main" id="{665024BD-9492-DA6B-D08C-208909FE8B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88" y="3120"/>
            <a:ext cx="3772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530520" imgH="419040" progId="Equation.DSMT4">
                    <p:embed/>
                  </p:oleObj>
                </mc:Choice>
                <mc:Fallback>
                  <p:oleObj name="Equation" r:id="rId10" imgW="3530520" imgH="419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8" y="3120"/>
                          <a:ext cx="3772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5" name="Rectangle 7">
              <a:extLst>
                <a:ext uri="{FF2B5EF4-FFF2-40B4-BE49-F238E27FC236}">
                  <a16:creationId xmlns:a16="http://schemas.microsoft.com/office/drawing/2014/main" id="{61A69804-BC65-E23A-B9FC-8BF50F6657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" y="3168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latin typeface="楷体_GB2312" pitchFamily="49" charset="-122"/>
                </a:rPr>
                <a:t>截断误差为</a:t>
              </a:r>
            </a:p>
          </p:txBody>
        </p:sp>
      </p:grpSp>
      <p:grpSp>
        <p:nvGrpSpPr>
          <p:cNvPr id="73754" name="Group 26">
            <a:extLst>
              <a:ext uri="{FF2B5EF4-FFF2-40B4-BE49-F238E27FC236}">
                <a16:creationId xmlns:a16="http://schemas.microsoft.com/office/drawing/2014/main" id="{130E7B3E-D16A-7012-D074-FF2C3FB20BCD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57563"/>
            <a:ext cx="8134350" cy="844550"/>
            <a:chOff x="432" y="2108"/>
            <a:chExt cx="5124" cy="532"/>
          </a:xfrm>
        </p:grpSpPr>
        <p:graphicFrame>
          <p:nvGraphicFramePr>
            <p:cNvPr id="73737" name="Object 9">
              <a:extLst>
                <a:ext uri="{FF2B5EF4-FFF2-40B4-BE49-F238E27FC236}">
                  <a16:creationId xmlns:a16="http://schemas.microsoft.com/office/drawing/2014/main" id="{27C3365C-339E-4C23-943F-CDD3D61A6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60" y="2108"/>
            <a:ext cx="3896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450880" imgH="431640" progId="Equation.DSMT4">
                    <p:embed/>
                  </p:oleObj>
                </mc:Choice>
                <mc:Fallback>
                  <p:oleObj name="Equation" r:id="rId12" imgW="245088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0" y="2108"/>
                          <a:ext cx="3896" cy="5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8" name="Rectangle 10">
              <a:extLst>
                <a:ext uri="{FF2B5EF4-FFF2-40B4-BE49-F238E27FC236}">
                  <a16:creationId xmlns:a16="http://schemas.microsoft.com/office/drawing/2014/main" id="{BC1C782D-C290-10E1-E9EF-119549A658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266"/>
              <a:ext cx="1298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600" b="1"/>
                <a:t>Simpson</a:t>
              </a:r>
              <a:r>
                <a:rPr lang="zh-CN" altLang="en-US" sz="2600" b="1">
                  <a:latin typeface="楷体_GB2312" pitchFamily="49" charset="-122"/>
                </a:rPr>
                <a:t>公式</a:t>
              </a:r>
            </a:p>
          </p:txBody>
        </p:sp>
      </p:grpSp>
      <p:grpSp>
        <p:nvGrpSpPr>
          <p:cNvPr id="73751" name="Group 23">
            <a:extLst>
              <a:ext uri="{FF2B5EF4-FFF2-40B4-BE49-F238E27FC236}">
                <a16:creationId xmlns:a16="http://schemas.microsoft.com/office/drawing/2014/main" id="{6FFFB2DE-74C7-308E-7AE1-ABF08F349C91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636838"/>
            <a:ext cx="7797800" cy="735012"/>
            <a:chOff x="416" y="1501"/>
            <a:chExt cx="4912" cy="463"/>
          </a:xfrm>
        </p:grpSpPr>
        <p:graphicFrame>
          <p:nvGraphicFramePr>
            <p:cNvPr id="73740" name="Object 12">
              <a:extLst>
                <a:ext uri="{FF2B5EF4-FFF2-40B4-BE49-F238E27FC236}">
                  <a16:creationId xmlns:a16="http://schemas.microsoft.com/office/drawing/2014/main" id="{651595DA-12CF-F1DA-8FC7-E94B853988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29" y="1501"/>
            <a:ext cx="3799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251160" imgH="419040" progId="Equation.DSMT4">
                    <p:embed/>
                  </p:oleObj>
                </mc:Choice>
                <mc:Fallback>
                  <p:oleObj name="Equation" r:id="rId14" imgW="3251160" imgH="419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" y="1501"/>
                          <a:ext cx="3799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1" name="Rectangle 13">
              <a:extLst>
                <a:ext uri="{FF2B5EF4-FFF2-40B4-BE49-F238E27FC236}">
                  <a16:creationId xmlns:a16="http://schemas.microsoft.com/office/drawing/2014/main" id="{2F8571E7-ED74-9C65-F73F-C0FEE8780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" y="1584"/>
              <a:ext cx="1161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600" b="1">
                  <a:latin typeface="楷体_GB2312" pitchFamily="49" charset="-122"/>
                </a:rPr>
                <a:t>截断误差为</a:t>
              </a:r>
            </a:p>
          </p:txBody>
        </p:sp>
      </p:grpSp>
      <p:grpSp>
        <p:nvGrpSpPr>
          <p:cNvPr id="73748" name="Group 20">
            <a:extLst>
              <a:ext uri="{FF2B5EF4-FFF2-40B4-BE49-F238E27FC236}">
                <a16:creationId xmlns:a16="http://schemas.microsoft.com/office/drawing/2014/main" id="{CC79B3A3-8DDA-1C19-5F04-A87EE910DD15}"/>
              </a:ext>
            </a:extLst>
          </p:cNvPr>
          <p:cNvGrpSpPr>
            <a:grpSpLocks/>
          </p:cNvGrpSpPr>
          <p:nvPr/>
        </p:nvGrpSpPr>
        <p:grpSpPr bwMode="auto">
          <a:xfrm>
            <a:off x="0" y="1196975"/>
            <a:ext cx="6716713" cy="784225"/>
            <a:chOff x="144" y="678"/>
            <a:chExt cx="4135" cy="494"/>
          </a:xfrm>
        </p:grpSpPr>
        <p:graphicFrame>
          <p:nvGraphicFramePr>
            <p:cNvPr id="73730" name="Object 2">
              <a:extLst>
                <a:ext uri="{FF2B5EF4-FFF2-40B4-BE49-F238E27FC236}">
                  <a16:creationId xmlns:a16="http://schemas.microsoft.com/office/drawing/2014/main" id="{C94B0EE3-0F1A-B84C-BD34-43093BFC15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678"/>
            <a:ext cx="2599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031840" imgH="431640" progId="Equation.DSMT4">
                    <p:embed/>
                  </p:oleObj>
                </mc:Choice>
                <mc:Fallback>
                  <p:oleObj name="Equation" r:id="rId16" imgW="2031840" imgH="4316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678"/>
                          <a:ext cx="2599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2" name="Rectangle 14">
              <a:extLst>
                <a:ext uri="{FF2B5EF4-FFF2-40B4-BE49-F238E27FC236}">
                  <a16:creationId xmlns:a16="http://schemas.microsoft.com/office/drawing/2014/main" id="{F82B60C0-99C6-4CBA-EA0A-92CF124D3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768"/>
              <a:ext cx="1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解</a:t>
              </a:r>
              <a:r>
                <a:rPr lang="zh-CN" altLang="en-US" sz="2400" b="1">
                  <a:latin typeface="楷体_GB2312" pitchFamily="49" charset="-122"/>
                </a:rPr>
                <a:t>：梯形公式</a:t>
              </a:r>
            </a:p>
          </p:txBody>
        </p:sp>
      </p:grpSp>
      <p:grpSp>
        <p:nvGrpSpPr>
          <p:cNvPr id="73747" name="Group 19">
            <a:extLst>
              <a:ext uri="{FF2B5EF4-FFF2-40B4-BE49-F238E27FC236}">
                <a16:creationId xmlns:a16="http://schemas.microsoft.com/office/drawing/2014/main" id="{B6A03A6C-DBE4-FC12-783F-AB016B4DB969}"/>
              </a:ext>
            </a:extLst>
          </p:cNvPr>
          <p:cNvGrpSpPr>
            <a:grpSpLocks/>
          </p:cNvGrpSpPr>
          <p:nvPr/>
        </p:nvGrpSpPr>
        <p:grpSpPr bwMode="auto">
          <a:xfrm>
            <a:off x="0" y="404813"/>
            <a:ext cx="8534400" cy="914400"/>
            <a:chOff x="192" y="192"/>
            <a:chExt cx="5376" cy="576"/>
          </a:xfrm>
        </p:grpSpPr>
        <p:sp>
          <p:nvSpPr>
            <p:cNvPr id="73744" name="Rectangle 16">
              <a:extLst>
                <a:ext uri="{FF2B5EF4-FFF2-40B4-BE49-F238E27FC236}">
                  <a16:creationId xmlns:a16="http://schemas.microsoft.com/office/drawing/2014/main" id="{921175C4-0A7C-F955-AC1F-3D50BD2CC9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40"/>
              <a:ext cx="5376" cy="5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分别用梯形公式和</a:t>
              </a:r>
              <a:r>
                <a:rPr lang="en-US" altLang="zh-CN" b="1">
                  <a:ea typeface="楷体_GB2312" pitchFamily="49" charset="-122"/>
                </a:rPr>
                <a:t>Simpson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公式计算积分           的近似值和截断误差。</a:t>
              </a:r>
            </a:p>
          </p:txBody>
        </p:sp>
        <p:graphicFrame>
          <p:nvGraphicFramePr>
            <p:cNvPr id="73745" name="Object 17">
              <a:extLst>
                <a:ext uri="{FF2B5EF4-FFF2-40B4-BE49-F238E27FC236}">
                  <a16:creationId xmlns:a16="http://schemas.microsoft.com/office/drawing/2014/main" id="{2EE5926A-E5AE-F459-FAA7-6E48006A2B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2"/>
            <a:ext cx="615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07960" imgH="393480" progId="Equation.DSMT4">
                    <p:embed/>
                  </p:oleObj>
                </mc:Choice>
                <mc:Fallback>
                  <p:oleObj name="Equation" r:id="rId18" imgW="507960" imgH="393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"/>
                          <a:ext cx="615" cy="3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746" name="Object 18">
            <a:extLst>
              <a:ext uri="{FF2B5EF4-FFF2-40B4-BE49-F238E27FC236}">
                <a16:creationId xmlns:a16="http://schemas.microsoft.com/office/drawing/2014/main" id="{A0A53BAB-4285-3887-3F84-EF6BF8308C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4343400"/>
          <a:ext cx="35814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68480" imgH="317160" progId="Equation.DSMT4">
                  <p:embed/>
                </p:oleObj>
              </mc:Choice>
              <mc:Fallback>
                <p:oleObj name="Equation" r:id="rId20" imgW="1968480" imgH="31716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343400"/>
                        <a:ext cx="35814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Rectangle 25">
            <a:extLst>
              <a:ext uri="{FF2B5EF4-FFF2-40B4-BE49-F238E27FC236}">
                <a16:creationId xmlns:a16="http://schemas.microsoft.com/office/drawing/2014/main" id="{A13EDE0E-5FF5-7F54-7B16-71421A068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3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37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3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3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3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54" name="Group 58">
            <a:extLst>
              <a:ext uri="{FF2B5EF4-FFF2-40B4-BE49-F238E27FC236}">
                <a16:creationId xmlns:a16="http://schemas.microsoft.com/office/drawing/2014/main" id="{9EA656C6-7B02-FC2D-39F0-BFABD791B181}"/>
              </a:ext>
            </a:extLst>
          </p:cNvPr>
          <p:cNvGrpSpPr>
            <a:grpSpLocks/>
          </p:cNvGrpSpPr>
          <p:nvPr/>
        </p:nvGrpSpPr>
        <p:grpSpPr bwMode="auto">
          <a:xfrm>
            <a:off x="552450" y="1265238"/>
            <a:ext cx="8196263" cy="2011362"/>
            <a:chOff x="348" y="605"/>
            <a:chExt cx="5100" cy="1267"/>
          </a:xfrm>
        </p:grpSpPr>
        <p:sp>
          <p:nvSpPr>
            <p:cNvPr id="55301" name="Rectangle 5">
              <a:extLst>
                <a:ext uri="{FF2B5EF4-FFF2-40B4-BE49-F238E27FC236}">
                  <a16:creationId xmlns:a16="http://schemas.microsoft.com/office/drawing/2014/main" id="{79B0B1BA-F029-BAE3-4178-2005C67752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" y="605"/>
              <a:ext cx="4992" cy="8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660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414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8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在求积公式                      中，若  </a:t>
              </a:r>
            </a:p>
            <a:p>
              <a:pPr lvl="1">
                <a:lnSpc>
                  <a:spcPct val="18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       ，其中               则称</a:t>
              </a:r>
            </a:p>
          </p:txBody>
        </p:sp>
        <p:graphicFrame>
          <p:nvGraphicFramePr>
            <p:cNvPr id="55303" name="Object 7">
              <a:extLst>
                <a:ext uri="{FF2B5EF4-FFF2-40B4-BE49-F238E27FC236}">
                  <a16:creationId xmlns:a16="http://schemas.microsoft.com/office/drawing/2014/main" id="{8B20F228-1E15-EBD6-B189-8CE6160341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" y="1047"/>
            <a:ext cx="2364" cy="5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803240" imgH="482400" progId="Equation.DSMT4">
                    <p:embed/>
                  </p:oleObj>
                </mc:Choice>
                <mc:Fallback>
                  <p:oleObj name="Equation" r:id="rId5" imgW="1803240" imgH="482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" y="1047"/>
                          <a:ext cx="2364" cy="5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04" name="Object 8">
              <a:extLst>
                <a:ext uri="{FF2B5EF4-FFF2-40B4-BE49-F238E27FC236}">
                  <a16:creationId xmlns:a16="http://schemas.microsoft.com/office/drawing/2014/main" id="{9F26AA4F-4789-2CAA-FBDB-20FAE74FF3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2" y="1174"/>
            <a:ext cx="1440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193760" imgH="279360" progId="Equation.DSMT4">
                    <p:embed/>
                  </p:oleObj>
                </mc:Choice>
                <mc:Fallback>
                  <p:oleObj name="Equation" r:id="rId7" imgW="1193760" imgH="2793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2" y="1174"/>
                          <a:ext cx="1440" cy="3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4" name="AutoShape 18">
              <a:extLst>
                <a:ext uri="{FF2B5EF4-FFF2-40B4-BE49-F238E27FC236}">
                  <a16:creationId xmlns:a16="http://schemas.microsoft.com/office/drawing/2014/main" id="{CE1E6227-7F70-6D6D-2F43-44ACEBA0C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" y="661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400" b="1">
                  <a:solidFill>
                    <a:schemeClr val="accent2"/>
                  </a:solidFill>
                  <a:latin typeface="楷体_GB2312" pitchFamily="49" charset="-122"/>
                </a:rPr>
                <a:t>定义</a:t>
              </a:r>
            </a:p>
          </p:txBody>
        </p:sp>
        <p:graphicFrame>
          <p:nvGraphicFramePr>
            <p:cNvPr id="55316" name="Object 20">
              <a:extLst>
                <a:ext uri="{FF2B5EF4-FFF2-40B4-BE49-F238E27FC236}">
                  <a16:creationId xmlns:a16="http://schemas.microsoft.com/office/drawing/2014/main" id="{5287C150-51D2-21E3-AEA7-1712C00D3D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3" y="666"/>
            <a:ext cx="2202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62040" imgH="431640" progId="Equation.DSMT4">
                    <p:embed/>
                  </p:oleObj>
                </mc:Choice>
                <mc:Fallback>
                  <p:oleObj name="Equation" r:id="rId10" imgW="1562040" imgH="4316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3" y="666"/>
                          <a:ext cx="2202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7" name="Rectangle 21">
              <a:extLst>
                <a:ext uri="{FF2B5EF4-FFF2-40B4-BE49-F238E27FC236}">
                  <a16:creationId xmlns:a16="http://schemas.microsoft.com/office/drawing/2014/main" id="{8BEA1718-3352-1189-8609-C99D14C19E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584"/>
              <a:ext cx="18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求积公式是收敛的。</a:t>
              </a:r>
            </a:p>
          </p:txBody>
        </p:sp>
      </p:grpSp>
      <p:grpSp>
        <p:nvGrpSpPr>
          <p:cNvPr id="55359" name="Group 63">
            <a:extLst>
              <a:ext uri="{FF2B5EF4-FFF2-40B4-BE49-F238E27FC236}">
                <a16:creationId xmlns:a16="http://schemas.microsoft.com/office/drawing/2014/main" id="{1800D012-0682-F5FC-0921-0956AD187B5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221163"/>
            <a:ext cx="8569325" cy="854075"/>
            <a:chOff x="177" y="2656"/>
            <a:chExt cx="5338" cy="538"/>
          </a:xfrm>
        </p:grpSpPr>
        <p:sp>
          <p:nvSpPr>
            <p:cNvPr id="55340" name="Rectangle 44">
              <a:extLst>
                <a:ext uri="{FF2B5EF4-FFF2-40B4-BE49-F238E27FC236}">
                  <a16:creationId xmlns:a16="http://schemas.microsoft.com/office/drawing/2014/main" id="{582AB3A1-E0D1-644C-0EBD-51117C4AE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" y="2786"/>
              <a:ext cx="53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楷体_GB2312" pitchFamily="49" charset="-122"/>
                </a:rPr>
                <a:t> </a:t>
              </a:r>
              <a:r>
                <a:rPr lang="zh-CN" altLang="en-US" sz="2400" b="1">
                  <a:latin typeface="楷体_GB2312" pitchFamily="49" charset="-122"/>
                </a:rPr>
                <a:t>就有                    成立 ，则称求积公式是稳定的。</a:t>
              </a:r>
            </a:p>
          </p:txBody>
        </p:sp>
        <p:graphicFrame>
          <p:nvGraphicFramePr>
            <p:cNvPr id="55342" name="Object 46">
              <a:extLst>
                <a:ext uri="{FF2B5EF4-FFF2-40B4-BE49-F238E27FC236}">
                  <a16:creationId xmlns:a16="http://schemas.microsoft.com/office/drawing/2014/main" id="{79993378-71F5-EC91-21BE-3C87D748CF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8" y="2656"/>
            <a:ext cx="1926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434960" imgH="457200" progId="Equation.DSMT4">
                    <p:embed/>
                  </p:oleObj>
                </mc:Choice>
                <mc:Fallback>
                  <p:oleObj name="Equation" r:id="rId12" imgW="1434960" imgH="45720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8" y="2656"/>
                          <a:ext cx="1926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58" name="Group 62">
            <a:extLst>
              <a:ext uri="{FF2B5EF4-FFF2-40B4-BE49-F238E27FC236}">
                <a16:creationId xmlns:a16="http://schemas.microsoft.com/office/drawing/2014/main" id="{14311DDE-63D3-13FA-064C-82EEE0391C40}"/>
              </a:ext>
            </a:extLst>
          </p:cNvPr>
          <p:cNvGrpSpPr>
            <a:grpSpLocks/>
          </p:cNvGrpSpPr>
          <p:nvPr/>
        </p:nvGrpSpPr>
        <p:grpSpPr bwMode="auto">
          <a:xfrm>
            <a:off x="-14288" y="3641725"/>
            <a:ext cx="8258176" cy="498475"/>
            <a:chOff x="-9" y="2294"/>
            <a:chExt cx="5099" cy="314"/>
          </a:xfrm>
        </p:grpSpPr>
        <p:graphicFrame>
          <p:nvGraphicFramePr>
            <p:cNvPr id="55341" name="Object 45">
              <a:extLst>
                <a:ext uri="{FF2B5EF4-FFF2-40B4-BE49-F238E27FC236}">
                  <a16:creationId xmlns:a16="http://schemas.microsoft.com/office/drawing/2014/main" id="{96AD91BF-8611-1F4A-ABD7-C4BE37A8D3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46" y="2299"/>
            <a:ext cx="114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41120" imgH="253800" progId="Equation.DSMT4">
                    <p:embed/>
                  </p:oleObj>
                </mc:Choice>
                <mc:Fallback>
                  <p:oleObj name="Equation" r:id="rId14" imgW="1041120" imgH="2538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6" y="2299"/>
                          <a:ext cx="114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3" name="Rectangle 47">
              <a:extLst>
                <a:ext uri="{FF2B5EF4-FFF2-40B4-BE49-F238E27FC236}">
                  <a16:creationId xmlns:a16="http://schemas.microsoft.com/office/drawing/2014/main" id="{A774C013-A445-5E02-AD4F-E608FA2BF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9" y="2317"/>
              <a:ext cx="39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lvl="1"/>
              <a:r>
                <a:rPr lang="en-US" altLang="zh-CN" sz="2400" b="1">
                  <a:solidFill>
                    <a:srgbClr val="FF0000"/>
                  </a:solidFill>
                  <a:latin typeface="楷体_GB2312" pitchFamily="49" charset="-122"/>
                </a:rPr>
                <a:t>      </a:t>
              </a:r>
              <a:r>
                <a:rPr lang="en-US" altLang="zh-CN" sz="2400" b="1">
                  <a:solidFill>
                    <a:srgbClr val="0000FF"/>
                  </a:solidFill>
                  <a:latin typeface="楷体_GB2312" pitchFamily="49" charset="-122"/>
                </a:rPr>
                <a:t> </a:t>
              </a:r>
              <a:r>
                <a:rPr lang="zh-CN" altLang="en-US" sz="2400" b="1">
                  <a:latin typeface="楷体_GB2312" pitchFamily="49" charset="-122"/>
                </a:rPr>
                <a:t>对任给     ，若存在     ，只要</a:t>
              </a:r>
            </a:p>
          </p:txBody>
        </p:sp>
        <p:graphicFrame>
          <p:nvGraphicFramePr>
            <p:cNvPr id="55344" name="Object 48">
              <a:extLst>
                <a:ext uri="{FF2B5EF4-FFF2-40B4-BE49-F238E27FC236}">
                  <a16:creationId xmlns:a16="http://schemas.microsoft.com/office/drawing/2014/main" id="{A5CCD8B8-505C-F2AF-498E-97E0F4C77D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3" y="2342"/>
            <a:ext cx="48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5320" imgH="177480" progId="Equation.DSMT4">
                    <p:embed/>
                  </p:oleObj>
                </mc:Choice>
                <mc:Fallback>
                  <p:oleObj name="Equation" r:id="rId16" imgW="355320" imgH="17748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3" y="2342"/>
                          <a:ext cx="48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345" name="Object 49">
              <a:extLst>
                <a:ext uri="{FF2B5EF4-FFF2-40B4-BE49-F238E27FC236}">
                  <a16:creationId xmlns:a16="http://schemas.microsoft.com/office/drawing/2014/main" id="{22241DCC-D550-DFF6-9A1D-31648CC0350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0" y="2374"/>
            <a:ext cx="43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68280" imgH="177480" progId="Equation.DSMT4">
                    <p:embed/>
                  </p:oleObj>
                </mc:Choice>
                <mc:Fallback>
                  <p:oleObj name="Equation" r:id="rId18" imgW="368280" imgH="1774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0" y="2374"/>
                          <a:ext cx="43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46" name="AutoShape 50">
              <a:extLst>
                <a:ext uri="{FF2B5EF4-FFF2-40B4-BE49-F238E27FC236}">
                  <a16:creationId xmlns:a16="http://schemas.microsoft.com/office/drawing/2014/main" id="{4DB30191-9EAF-9E30-59C5-71E894805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" y="2294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9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sz="2400" b="1">
                  <a:solidFill>
                    <a:schemeClr val="accent2"/>
                  </a:solidFill>
                  <a:latin typeface="楷体_GB2312" pitchFamily="49" charset="-122"/>
                </a:rPr>
                <a:t>定义</a:t>
              </a:r>
            </a:p>
          </p:txBody>
        </p:sp>
      </p:grpSp>
      <p:grpSp>
        <p:nvGrpSpPr>
          <p:cNvPr id="55353" name="Group 57">
            <a:extLst>
              <a:ext uri="{FF2B5EF4-FFF2-40B4-BE49-F238E27FC236}">
                <a16:creationId xmlns:a16="http://schemas.microsoft.com/office/drawing/2014/main" id="{60148F99-10B8-BE5B-167B-BC6FB6B52A9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692150"/>
            <a:ext cx="4032250" cy="469900"/>
            <a:chOff x="377" y="225"/>
            <a:chExt cx="2540" cy="296"/>
          </a:xfrm>
        </p:grpSpPr>
        <p:sp>
          <p:nvSpPr>
            <p:cNvPr id="55305" name="Rectangle 9">
              <a:extLst>
                <a:ext uri="{FF2B5EF4-FFF2-40B4-BE49-F238E27FC236}">
                  <a16:creationId xmlns:a16="http://schemas.microsoft.com/office/drawing/2014/main" id="{3F338F6D-D0E7-54EB-A026-FC5D994D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" y="225"/>
              <a:ext cx="22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spcBef>
                  <a:spcPct val="20000"/>
                </a:spcBef>
                <a:buFont typeface="Wingdings" panose="05000000000000000000" pitchFamily="2" charset="2"/>
                <a:buNone/>
              </a:pPr>
              <a:r>
                <a:rPr lang="zh-CN" altLang="en-US" sz="2400" b="1">
                  <a:solidFill>
                    <a:schemeClr val="accent2"/>
                  </a:solidFill>
                  <a:latin typeface="楷体_GB2312" pitchFamily="49" charset="-122"/>
                </a:rPr>
                <a:t>求积公式收敛性和稳定性</a:t>
              </a:r>
            </a:p>
          </p:txBody>
        </p:sp>
        <p:pic>
          <p:nvPicPr>
            <p:cNvPr id="55352" name="Picture 56">
              <a:extLst>
                <a:ext uri="{FF2B5EF4-FFF2-40B4-BE49-F238E27FC236}">
                  <a16:creationId xmlns:a16="http://schemas.microsoft.com/office/drawing/2014/main" id="{228FAA81-06DC-D4F8-15A3-00CD139959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" y="240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357" name="Rectangle 61">
            <a:extLst>
              <a:ext uri="{FF2B5EF4-FFF2-40B4-BE49-F238E27FC236}">
                <a16:creationId xmlns:a16="http://schemas.microsoft.com/office/drawing/2014/main" id="{1E60F668-AED9-5BF6-48E4-2C7406F84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3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5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Text Box 3">
            <a:extLst>
              <a:ext uri="{FF2B5EF4-FFF2-40B4-BE49-F238E27FC236}">
                <a16:creationId xmlns:a16="http://schemas.microsoft.com/office/drawing/2014/main" id="{176BA186-6824-5C0B-ACB4-CCB17FDC4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8" y="4572000"/>
            <a:ext cx="3668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故知求积公式是稳定的。</a:t>
            </a:r>
          </a:p>
        </p:txBody>
      </p:sp>
      <p:grpSp>
        <p:nvGrpSpPr>
          <p:cNvPr id="67603" name="Group 19">
            <a:extLst>
              <a:ext uri="{FF2B5EF4-FFF2-40B4-BE49-F238E27FC236}">
                <a16:creationId xmlns:a16="http://schemas.microsoft.com/office/drawing/2014/main" id="{91729913-A03D-F86B-D890-60341638848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44675"/>
            <a:ext cx="8208963" cy="1268413"/>
            <a:chOff x="318" y="891"/>
            <a:chExt cx="5106" cy="799"/>
          </a:xfrm>
        </p:grpSpPr>
        <p:sp>
          <p:nvSpPr>
            <p:cNvPr id="67586" name="Text Box 2">
              <a:extLst>
                <a:ext uri="{FF2B5EF4-FFF2-40B4-BE49-F238E27FC236}">
                  <a16:creationId xmlns:a16="http://schemas.microsoft.com/office/drawing/2014/main" id="{CC3A77E0-F543-86AE-394A-291A6E1E94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920"/>
              <a:ext cx="505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400" b="1">
                  <a:solidFill>
                    <a:srgbClr val="FF0000"/>
                  </a:solidFill>
                </a:rPr>
                <a:t>证明</a:t>
              </a:r>
              <a:r>
                <a:rPr lang="zh-CN" altLang="en-US" sz="2400" b="1"/>
                <a:t>：对任给         ，若取                ，对                        都有</a:t>
              </a:r>
            </a:p>
          </p:txBody>
        </p:sp>
        <p:graphicFrame>
          <p:nvGraphicFramePr>
            <p:cNvPr id="67589" name="Object 5">
              <a:extLst>
                <a:ext uri="{FF2B5EF4-FFF2-40B4-BE49-F238E27FC236}">
                  <a16:creationId xmlns:a16="http://schemas.microsoft.com/office/drawing/2014/main" id="{4E04ADEA-BF71-8CA2-F523-0C1FC90FA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2" y="1021"/>
            <a:ext cx="4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177480" progId="Equation.DSMT4">
                    <p:embed/>
                  </p:oleObj>
                </mc:Choice>
                <mc:Fallback>
                  <p:oleObj name="Equation" r:id="rId6" imgW="35532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2" y="1021"/>
                          <a:ext cx="4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0" name="Object 6">
              <a:extLst>
                <a:ext uri="{FF2B5EF4-FFF2-40B4-BE49-F238E27FC236}">
                  <a16:creationId xmlns:a16="http://schemas.microsoft.com/office/drawing/2014/main" id="{2BEAF117-ACBC-AEC0-9101-E0C8C59E8E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13" y="891"/>
            <a:ext cx="700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622080" imgH="406080" progId="Equation.DSMT4">
                    <p:embed/>
                  </p:oleObj>
                </mc:Choice>
                <mc:Fallback>
                  <p:oleObj name="Equation" r:id="rId8" imgW="62208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3" y="891"/>
                          <a:ext cx="700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91" name="Object 7">
              <a:extLst>
                <a:ext uri="{FF2B5EF4-FFF2-40B4-BE49-F238E27FC236}">
                  <a16:creationId xmlns:a16="http://schemas.microsoft.com/office/drawing/2014/main" id="{CB373042-FEB9-B784-51B6-0EB061423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1017"/>
            <a:ext cx="1171" cy="2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41120" imgH="203040" progId="Equation.DSMT4">
                    <p:embed/>
                  </p:oleObj>
                </mc:Choice>
                <mc:Fallback>
                  <p:oleObj name="Equation" r:id="rId10" imgW="10411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1017"/>
                          <a:ext cx="1171" cy="2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2" name="Rectangle 8">
              <a:extLst>
                <a:ext uri="{FF2B5EF4-FFF2-40B4-BE49-F238E27FC236}">
                  <a16:creationId xmlns:a16="http://schemas.microsoft.com/office/drawing/2014/main" id="{F41419EC-FBDF-FF09-B2E1-D1626706C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1356"/>
              <a:ext cx="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则有</a:t>
              </a:r>
            </a:p>
          </p:txBody>
        </p:sp>
        <p:graphicFrame>
          <p:nvGraphicFramePr>
            <p:cNvPr id="67593" name="Object 9">
              <a:extLst>
                <a:ext uri="{FF2B5EF4-FFF2-40B4-BE49-F238E27FC236}">
                  <a16:creationId xmlns:a16="http://schemas.microsoft.com/office/drawing/2014/main" id="{910EFA99-68A0-EA11-0BE3-04540E316C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8" y="1347"/>
            <a:ext cx="1158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028520" imgH="304560" progId="Equation.DSMT4">
                    <p:embed/>
                  </p:oleObj>
                </mc:Choice>
                <mc:Fallback>
                  <p:oleObj name="Equation" r:id="rId12" imgW="1028520" imgH="3045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" y="1347"/>
                          <a:ext cx="1158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7594" name="Object 10">
            <a:extLst>
              <a:ext uri="{FF2B5EF4-FFF2-40B4-BE49-F238E27FC236}">
                <a16:creationId xmlns:a16="http://schemas.microsoft.com/office/drawing/2014/main" id="{6E86D82A-4452-C783-100A-2A3CE1EE7F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3938" y="2971800"/>
          <a:ext cx="4129087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11200" imgH="457200" progId="Equation.DSMT4">
                  <p:embed/>
                </p:oleObj>
              </mc:Choice>
              <mc:Fallback>
                <p:oleObj name="Equation" r:id="rId14" imgW="2311200" imgH="4572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938" y="2971800"/>
                        <a:ext cx="4129087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11">
            <a:extLst>
              <a:ext uri="{FF2B5EF4-FFF2-40B4-BE49-F238E27FC236}">
                <a16:creationId xmlns:a16="http://schemas.microsoft.com/office/drawing/2014/main" id="{856CE76D-1BF3-F274-AEA6-2C352F2C74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810000"/>
          <a:ext cx="2312988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5280" imgH="431640" progId="Equation.DSMT4">
                  <p:embed/>
                </p:oleObj>
              </mc:Choice>
              <mc:Fallback>
                <p:oleObj name="Equation" r:id="rId16" imgW="1295280" imgH="43164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810000"/>
                        <a:ext cx="2312988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>
            <a:extLst>
              <a:ext uri="{FF2B5EF4-FFF2-40B4-BE49-F238E27FC236}">
                <a16:creationId xmlns:a16="http://schemas.microsoft.com/office/drawing/2014/main" id="{F67CAFD0-2F04-8B91-7DF0-0B1BDF0E4A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3810000"/>
          <a:ext cx="272097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23880" imgH="431640" progId="Equation.DSMT4">
                  <p:embed/>
                </p:oleObj>
              </mc:Choice>
              <mc:Fallback>
                <p:oleObj name="Equation" r:id="rId18" imgW="152388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810000"/>
                        <a:ext cx="272097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8" name="Group 14">
            <a:extLst>
              <a:ext uri="{FF2B5EF4-FFF2-40B4-BE49-F238E27FC236}">
                <a16:creationId xmlns:a16="http://schemas.microsoft.com/office/drawing/2014/main" id="{D436A34F-7D5F-3B7F-172C-975920E0E89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765175"/>
            <a:ext cx="8424863" cy="1295400"/>
            <a:chOff x="336" y="1785"/>
            <a:chExt cx="5232" cy="816"/>
          </a:xfrm>
        </p:grpSpPr>
        <p:sp>
          <p:nvSpPr>
            <p:cNvPr id="67599" name="Rectangle 15">
              <a:extLst>
                <a:ext uri="{FF2B5EF4-FFF2-40B4-BE49-F238E27FC236}">
                  <a16:creationId xmlns:a16="http://schemas.microsoft.com/office/drawing/2014/main" id="{D6BE8504-5704-42F2-45EA-D284DCE247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785"/>
              <a:ext cx="5184" cy="8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 indent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4287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8478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22669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68605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31432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6004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40576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51485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若求积公式                 中系数                  则此求积公式是稳定的。</a:t>
              </a:r>
            </a:p>
          </p:txBody>
        </p:sp>
        <p:graphicFrame>
          <p:nvGraphicFramePr>
            <p:cNvPr id="67600" name="Object 16">
              <a:extLst>
                <a:ext uri="{FF2B5EF4-FFF2-40B4-BE49-F238E27FC236}">
                  <a16:creationId xmlns:a16="http://schemas.microsoft.com/office/drawing/2014/main" id="{9262F693-6E3D-293B-FCF2-2717F086A0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1920"/>
            <a:ext cx="1392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320480" imgH="228600" progId="Equation.DSMT4">
                    <p:embed/>
                  </p:oleObj>
                </mc:Choice>
                <mc:Fallback>
                  <p:oleObj name="Equation" r:id="rId20" imgW="132048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920"/>
                          <a:ext cx="1392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1" name="Object 17">
              <a:extLst>
                <a:ext uri="{FF2B5EF4-FFF2-40B4-BE49-F238E27FC236}">
                  <a16:creationId xmlns:a16="http://schemas.microsoft.com/office/drawing/2014/main" id="{558746F2-A80A-FAA4-187B-5DAD61C221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6" y="1798"/>
            <a:ext cx="1701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562040" imgH="431640" progId="Equation.DSMT4">
                    <p:embed/>
                  </p:oleObj>
                </mc:Choice>
                <mc:Fallback>
                  <p:oleObj name="Equation" r:id="rId22" imgW="1562040" imgH="4316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6" y="1798"/>
                          <a:ext cx="1701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02" name="AutoShape 18">
              <a:extLst>
                <a:ext uri="{FF2B5EF4-FFF2-40B4-BE49-F238E27FC236}">
                  <a16:creationId xmlns:a16="http://schemas.microsoft.com/office/drawing/2014/main" id="{F681F4B0-38F4-976A-CCAC-65A63948C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824"/>
              <a:ext cx="624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2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sz="2400" b="1"/>
                <a:t>定理</a:t>
              </a:r>
            </a:p>
          </p:txBody>
        </p:sp>
      </p:grpSp>
      <p:sp>
        <p:nvSpPr>
          <p:cNvPr id="67604" name="Rectangle 20">
            <a:extLst>
              <a:ext uri="{FF2B5EF4-FFF2-40B4-BE49-F238E27FC236}">
                <a16:creationId xmlns:a16="http://schemas.microsoft.com/office/drawing/2014/main" id="{CB5A5C61-F499-221F-2CA2-56703230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738" y="76200"/>
            <a:ext cx="26082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§2  Newton-Cotes </a:t>
            </a:r>
            <a:r>
              <a:rPr lang="zh-CN" altLang="en-US" sz="1800" b="1"/>
              <a:t>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7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74" name="Group 90">
            <a:extLst>
              <a:ext uri="{FF2B5EF4-FFF2-40B4-BE49-F238E27FC236}">
                <a16:creationId xmlns:a16="http://schemas.microsoft.com/office/drawing/2014/main" id="{DC8163E3-A130-BEE4-E031-017083617B10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143250"/>
            <a:ext cx="2743200" cy="762000"/>
            <a:chOff x="4176" y="1872"/>
            <a:chExt cx="1728" cy="480"/>
          </a:xfrm>
        </p:grpSpPr>
        <p:sp>
          <p:nvSpPr>
            <p:cNvPr id="42052" name="AutoShape 68">
              <a:extLst>
                <a:ext uri="{FF2B5EF4-FFF2-40B4-BE49-F238E27FC236}">
                  <a16:creationId xmlns:a16="http://schemas.microsoft.com/office/drawing/2014/main" id="{730FB1CA-4011-C42A-6D7B-BFEAE34D7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872"/>
              <a:ext cx="1632" cy="480"/>
            </a:xfrm>
            <a:prstGeom prst="wedgeRoundRectCallout">
              <a:avLst>
                <a:gd name="adj1" fmla="val -32046"/>
                <a:gd name="adj2" fmla="val -151042"/>
                <a:gd name="adj3" fmla="val 16667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42053" name="Group 69">
              <a:extLst>
                <a:ext uri="{FF2B5EF4-FFF2-40B4-BE49-F238E27FC236}">
                  <a16:creationId xmlns:a16="http://schemas.microsoft.com/office/drawing/2014/main" id="{80CF99D4-1F6E-80DC-72AF-F3E2C6E0DC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72"/>
              <a:ext cx="1728" cy="442"/>
              <a:chOff x="3312" y="2103"/>
              <a:chExt cx="1728" cy="442"/>
            </a:xfrm>
          </p:grpSpPr>
          <p:sp>
            <p:nvSpPr>
              <p:cNvPr id="42054" name="Rectangle 70">
                <a:extLst>
                  <a:ext uri="{FF2B5EF4-FFF2-40B4-BE49-F238E27FC236}">
                    <a16:creationId xmlns:a16="http://schemas.microsoft.com/office/drawing/2014/main" id="{982F973E-43F8-D1BA-C382-01725D9437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2103"/>
                <a:ext cx="17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5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000" b="1">
                    <a:latin typeface="楷体_GB2312" pitchFamily="49" charset="-122"/>
                  </a:rPr>
                  <a:t>底为    ，高为   的矩形面积为所求。</a:t>
                </a:r>
              </a:p>
            </p:txBody>
          </p:sp>
          <p:graphicFrame>
            <p:nvGraphicFramePr>
              <p:cNvPr id="42055" name="Object 71">
                <a:extLst>
                  <a:ext uri="{FF2B5EF4-FFF2-40B4-BE49-F238E27FC236}">
                    <a16:creationId xmlns:a16="http://schemas.microsoft.com/office/drawing/2014/main" id="{DD04E846-871B-3D10-38F4-7ED2F435DBE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72" y="2136"/>
              <a:ext cx="360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44240" imgH="203040" progId="Equation.DSMT4">
                      <p:embed/>
                    </p:oleObj>
                  </mc:Choice>
                  <mc:Fallback>
                    <p:oleObj name="Equation" r:id="rId9" imgW="444240" imgH="203040" progId="Equation.DSMT4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2" y="2136"/>
                            <a:ext cx="360" cy="22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56" name="Object 72">
                <a:extLst>
                  <a:ext uri="{FF2B5EF4-FFF2-40B4-BE49-F238E27FC236}">
                    <a16:creationId xmlns:a16="http://schemas.microsoft.com/office/drawing/2014/main" id="{5C01385B-F2C8-3C42-DE79-99FE3AB2897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7" y="2139"/>
              <a:ext cx="297" cy="2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55320" imgH="203040" progId="Equation.DSMT4">
                      <p:embed/>
                    </p:oleObj>
                  </mc:Choice>
                  <mc:Fallback>
                    <p:oleObj name="Equation" r:id="rId11" imgW="355320" imgH="203040" progId="Equation.DSMT4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7" y="2139"/>
                            <a:ext cx="297" cy="20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1987" name="Rectangle 3">
            <a:extLst>
              <a:ext uri="{FF2B5EF4-FFF2-40B4-BE49-F238E27FC236}">
                <a16:creationId xmlns:a16="http://schemas.microsoft.com/office/drawing/2014/main" id="{39F1709D-D0D0-A4D3-2872-D1CF5BE42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360363"/>
            <a:ext cx="3657600" cy="914400"/>
          </a:xfrm>
        </p:spPr>
        <p:txBody>
          <a:bodyPr/>
          <a:lstStyle/>
          <a:p>
            <a:pPr algn="l"/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数值求积公式的基本思想</a:t>
            </a: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3AA14080-D7CB-3461-E1E1-AD1377A33A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122363"/>
          <a:ext cx="38147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36480" imgH="330120" progId="Equation.DSMT4">
                  <p:embed/>
                </p:oleObj>
              </mc:Choice>
              <mc:Fallback>
                <p:oleObj name="Equation" r:id="rId13" imgW="1536480" imgH="33012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22363"/>
                        <a:ext cx="3814763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014" name="Picture 30">
            <a:extLst>
              <a:ext uri="{FF2B5EF4-FFF2-40B4-BE49-F238E27FC236}">
                <a16:creationId xmlns:a16="http://schemas.microsoft.com/office/drawing/2014/main" id="{31214E84-EA72-C79C-2A13-EE42E599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4163"/>
            <a:ext cx="1323975" cy="14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015" name="AutoShape 31">
            <a:extLst>
              <a:ext uri="{FF2B5EF4-FFF2-40B4-BE49-F238E27FC236}">
                <a16:creationId xmlns:a16="http://schemas.microsoft.com/office/drawing/2014/main" id="{AC837E06-675B-8E64-1C78-8A56E44D3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036763"/>
            <a:ext cx="4114800" cy="685800"/>
          </a:xfrm>
          <a:prstGeom prst="wedgeEllipseCallout">
            <a:avLst>
              <a:gd name="adj1" fmla="val 52046"/>
              <a:gd name="adj2" fmla="val -104398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 b="1">
                <a:latin typeface="楷体_GB2312" pitchFamily="49" charset="-122"/>
              </a:rPr>
              <a:t>积分中值定理</a:t>
            </a:r>
          </a:p>
        </p:txBody>
      </p:sp>
      <p:grpSp>
        <p:nvGrpSpPr>
          <p:cNvPr id="42085" name="Group 101">
            <a:extLst>
              <a:ext uri="{FF2B5EF4-FFF2-40B4-BE49-F238E27FC236}">
                <a16:creationId xmlns:a16="http://schemas.microsoft.com/office/drawing/2014/main" id="{A5AFA0A7-E85D-A4B7-5321-CF0B376E4D0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717675"/>
            <a:ext cx="6629400" cy="1406525"/>
            <a:chOff x="144" y="960"/>
            <a:chExt cx="4176" cy="886"/>
          </a:xfrm>
        </p:grpSpPr>
        <p:grpSp>
          <p:nvGrpSpPr>
            <p:cNvPr id="42084" name="Group 100">
              <a:extLst>
                <a:ext uri="{FF2B5EF4-FFF2-40B4-BE49-F238E27FC236}">
                  <a16:creationId xmlns:a16="http://schemas.microsoft.com/office/drawing/2014/main" id="{B4C79285-228E-0846-A206-938B0F565B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60"/>
              <a:ext cx="3120" cy="886"/>
              <a:chOff x="144" y="960"/>
              <a:chExt cx="3120" cy="886"/>
            </a:xfrm>
          </p:grpSpPr>
          <p:sp>
            <p:nvSpPr>
              <p:cNvPr id="41994" name="Rectangle 10">
                <a:extLst>
                  <a:ext uri="{FF2B5EF4-FFF2-40B4-BE49-F238E27FC236}">
                    <a16:creationId xmlns:a16="http://schemas.microsoft.com/office/drawing/2014/main" id="{68811D77-5251-A3E5-A5AC-64F2DBD79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960"/>
                <a:ext cx="3120" cy="8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ct val="5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en-US" altLang="zh-CN" sz="2400" b="1">
                    <a:latin typeface="楷体_GB2312" pitchFamily="49" charset="-122"/>
                  </a:rPr>
                  <a:t>    </a:t>
                </a:r>
                <a:r>
                  <a:rPr lang="zh-CN" altLang="en-US" sz="2400" b="1">
                    <a:latin typeface="楷体_GB2312" pitchFamily="49" charset="-122"/>
                  </a:rPr>
                  <a:t>为了得到      的值我们则提供一些算法，每种算法相应获得一种求积方法</a:t>
                </a:r>
                <a:r>
                  <a:rPr lang="en-US" altLang="zh-CN" sz="2400" b="1">
                    <a:latin typeface="楷体_GB2312" pitchFamily="49" charset="-122"/>
                  </a:rPr>
                  <a:t>.</a:t>
                </a:r>
                <a:r>
                  <a:rPr lang="zh-CN" altLang="en-US" sz="2400" b="1">
                    <a:latin typeface="楷体_GB2312" pitchFamily="49" charset="-122"/>
                  </a:rPr>
                  <a:t>如 </a:t>
                </a:r>
              </a:p>
            </p:txBody>
          </p:sp>
          <p:graphicFrame>
            <p:nvGraphicFramePr>
              <p:cNvPr id="41995" name="Object 11">
                <a:extLst>
                  <a:ext uri="{FF2B5EF4-FFF2-40B4-BE49-F238E27FC236}">
                    <a16:creationId xmlns:a16="http://schemas.microsoft.com/office/drawing/2014/main" id="{AE50E1F3-AC9E-3FAC-4DC6-91D5A12E404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92" y="1026"/>
              <a:ext cx="511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355320" imgH="203040" progId="Equation.DSMT4">
                      <p:embed/>
                    </p:oleObj>
                  </mc:Choice>
                  <mc:Fallback>
                    <p:oleObj name="Equation" r:id="rId16" imgW="355320" imgH="20304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1026"/>
                            <a:ext cx="511" cy="2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059" name="Group 75">
              <a:extLst>
                <a:ext uri="{FF2B5EF4-FFF2-40B4-BE49-F238E27FC236}">
                  <a16:creationId xmlns:a16="http://schemas.microsoft.com/office/drawing/2014/main" id="{8E04EB9D-A6BC-63AC-D78B-499E4A9FFB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1502"/>
              <a:ext cx="2880" cy="331"/>
              <a:chOff x="528" y="2217"/>
              <a:chExt cx="2880" cy="331"/>
            </a:xfrm>
          </p:grpSpPr>
          <p:sp>
            <p:nvSpPr>
              <p:cNvPr id="42019" name="Rectangle 35">
                <a:extLst>
                  <a:ext uri="{FF2B5EF4-FFF2-40B4-BE49-F238E27FC236}">
                    <a16:creationId xmlns:a16="http://schemas.microsoft.com/office/drawing/2014/main" id="{ADE247AB-0BC4-2767-6629-9386470514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217"/>
                <a:ext cx="28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85090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270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891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108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654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022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79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937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取平均高度    的近似值分别是</a:t>
                </a:r>
              </a:p>
            </p:txBody>
          </p:sp>
          <p:graphicFrame>
            <p:nvGraphicFramePr>
              <p:cNvPr id="42020" name="Object 36">
                <a:extLst>
                  <a:ext uri="{FF2B5EF4-FFF2-40B4-BE49-F238E27FC236}">
                    <a16:creationId xmlns:a16="http://schemas.microsoft.com/office/drawing/2014/main" id="{D6C95797-BBC7-26A6-0FC7-BDB0DFD90E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66" y="2313"/>
              <a:ext cx="384" cy="2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55320" imgH="203040" progId="Equation.DSMT4">
                      <p:embed/>
                    </p:oleObj>
                  </mc:Choice>
                  <mc:Fallback>
                    <p:oleObj name="Equation" r:id="rId17" imgW="355320" imgH="20304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2313"/>
                            <a:ext cx="384" cy="23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42068" name="Group 84">
            <a:extLst>
              <a:ext uri="{FF2B5EF4-FFF2-40B4-BE49-F238E27FC236}">
                <a16:creationId xmlns:a16="http://schemas.microsoft.com/office/drawing/2014/main" id="{79B6A9E2-8846-AE1C-39EF-12023A353C0F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6750"/>
            <a:ext cx="6550025" cy="782638"/>
            <a:chOff x="674" y="1937"/>
            <a:chExt cx="4126" cy="493"/>
          </a:xfrm>
        </p:grpSpPr>
        <p:graphicFrame>
          <p:nvGraphicFramePr>
            <p:cNvPr id="42021" name="Object 37">
              <a:extLst>
                <a:ext uri="{FF2B5EF4-FFF2-40B4-BE49-F238E27FC236}">
                  <a16:creationId xmlns:a16="http://schemas.microsoft.com/office/drawing/2014/main" id="{0D826C6B-107A-8614-6791-35CAC578EF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4" y="1937"/>
            <a:ext cx="1294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04840" imgH="406080" progId="Equation.DSMT4">
                    <p:embed/>
                  </p:oleObj>
                </mc:Choice>
                <mc:Fallback>
                  <p:oleObj name="Equation" r:id="rId19" imgW="1104840" imgH="40608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4" y="1937"/>
                          <a:ext cx="1294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2" name="Object 38">
              <a:extLst>
                <a:ext uri="{FF2B5EF4-FFF2-40B4-BE49-F238E27FC236}">
                  <a16:creationId xmlns:a16="http://schemas.microsoft.com/office/drawing/2014/main" id="{BE62F0BA-4093-5DC5-BD5C-8FC418BFE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0" y="1944"/>
            <a:ext cx="737" cy="4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698400" imgH="406080" progId="Equation.DSMT4">
                    <p:embed/>
                  </p:oleObj>
                </mc:Choice>
                <mc:Fallback>
                  <p:oleObj name="Equation" r:id="rId21" imgW="698400" imgH="40608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0" y="1944"/>
                          <a:ext cx="737" cy="4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23" name="Object 39">
              <a:extLst>
                <a:ext uri="{FF2B5EF4-FFF2-40B4-BE49-F238E27FC236}">
                  <a16:creationId xmlns:a16="http://schemas.microsoft.com/office/drawing/2014/main" id="{BD569731-94FF-C5B0-2567-BC21932591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0" y="1944"/>
            <a:ext cx="2090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866600" imgH="406080" progId="Equation.DSMT4">
                    <p:embed/>
                  </p:oleObj>
                </mc:Choice>
                <mc:Fallback>
                  <p:oleObj name="Equation" r:id="rId23" imgW="1866600" imgH="40608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0" y="1944"/>
                          <a:ext cx="2090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63" name="Rectangle 79">
            <a:extLst>
              <a:ext uri="{FF2B5EF4-FFF2-40B4-BE49-F238E27FC236}">
                <a16:creationId xmlns:a16="http://schemas.microsoft.com/office/drawing/2014/main" id="{B8905E46-D085-DF35-7068-3F91913B0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91000" y="4170363"/>
            <a:ext cx="3479800" cy="609600"/>
          </a:xfrm>
          <a:noFill/>
          <a:ln/>
        </p:spPr>
        <p:txBody>
          <a:bodyPr/>
          <a:lstStyle/>
          <a:p>
            <a:pPr lvl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梯形公式：</a:t>
            </a:r>
          </a:p>
        </p:txBody>
      </p:sp>
      <p:sp>
        <p:nvSpPr>
          <p:cNvPr id="42064" name="Rectangle 80">
            <a:extLst>
              <a:ext uri="{FF2B5EF4-FFF2-40B4-BE49-F238E27FC236}">
                <a16:creationId xmlns:a16="http://schemas.microsoft.com/office/drawing/2014/main" id="{D8F55D5B-9F87-41BD-60FA-7557CB2A9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8800" y="5008563"/>
            <a:ext cx="3479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中矩公式：</a:t>
            </a:r>
          </a:p>
        </p:txBody>
      </p:sp>
      <p:sp>
        <p:nvSpPr>
          <p:cNvPr id="42065" name="Rectangle 81">
            <a:extLst>
              <a:ext uri="{FF2B5EF4-FFF2-40B4-BE49-F238E27FC236}">
                <a16:creationId xmlns:a16="http://schemas.microsoft.com/office/drawing/2014/main" id="{31BE3360-8D76-B139-401D-5D10C665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00" y="5819775"/>
            <a:ext cx="3911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辛普森公式：</a:t>
            </a:r>
          </a:p>
        </p:txBody>
      </p:sp>
      <p:grpSp>
        <p:nvGrpSpPr>
          <p:cNvPr id="42081" name="Group 97">
            <a:extLst>
              <a:ext uri="{FF2B5EF4-FFF2-40B4-BE49-F238E27FC236}">
                <a16:creationId xmlns:a16="http://schemas.microsoft.com/office/drawing/2014/main" id="{6B96AD88-4157-2EAC-76D7-39FF89295858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17963"/>
            <a:ext cx="4192588" cy="750887"/>
            <a:chOff x="288" y="2448"/>
            <a:chExt cx="2641" cy="473"/>
          </a:xfrm>
        </p:grpSpPr>
        <p:graphicFrame>
          <p:nvGraphicFramePr>
            <p:cNvPr id="42060" name="Object 76">
              <a:extLst>
                <a:ext uri="{FF2B5EF4-FFF2-40B4-BE49-F238E27FC236}">
                  <a16:creationId xmlns:a16="http://schemas.microsoft.com/office/drawing/2014/main" id="{AC77C642-7DE9-9034-6739-E887D41551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" y="2448"/>
            <a:ext cx="2260" cy="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82600" imgH="406080" progId="Equation.DSMT4">
                    <p:embed/>
                  </p:oleObj>
                </mc:Choice>
                <mc:Fallback>
                  <p:oleObj name="Equation" r:id="rId25" imgW="2082600" imgH="40608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2448"/>
                          <a:ext cx="2260" cy="4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69" name="Rectangle 85">
              <a:extLst>
                <a:ext uri="{FF2B5EF4-FFF2-40B4-BE49-F238E27FC236}">
                  <a16:creationId xmlns:a16="http://schemas.microsoft.com/office/drawing/2014/main" id="{1E1C5A12-E0EC-86B3-F714-B98D1A976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544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42082" name="Group 98">
            <a:extLst>
              <a:ext uri="{FF2B5EF4-FFF2-40B4-BE49-F238E27FC236}">
                <a16:creationId xmlns:a16="http://schemas.microsoft.com/office/drawing/2014/main" id="{3DCEF53B-776F-868E-C565-CA2636D8324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56163"/>
            <a:ext cx="4346575" cy="757237"/>
            <a:chOff x="288" y="2976"/>
            <a:chExt cx="2738" cy="477"/>
          </a:xfrm>
        </p:grpSpPr>
        <p:graphicFrame>
          <p:nvGraphicFramePr>
            <p:cNvPr id="42061" name="Object 77">
              <a:extLst>
                <a:ext uri="{FF2B5EF4-FFF2-40B4-BE49-F238E27FC236}">
                  <a16:creationId xmlns:a16="http://schemas.microsoft.com/office/drawing/2014/main" id="{B1008351-CF46-8ED3-BB2E-6F9F081D90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9" y="2976"/>
            <a:ext cx="2357" cy="4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739880" imgH="406080" progId="Equation.DSMT4">
                    <p:embed/>
                  </p:oleObj>
                </mc:Choice>
                <mc:Fallback>
                  <p:oleObj name="Equation" r:id="rId27" imgW="1739880" imgH="406080" progId="Equation.DSMT4">
                    <p:embed/>
                    <p:pic>
                      <p:nvPicPr>
                        <p:cNvPr id="0" name="Object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2976"/>
                          <a:ext cx="2357" cy="4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70" name="Rectangle 86">
              <a:extLst>
                <a:ext uri="{FF2B5EF4-FFF2-40B4-BE49-F238E27FC236}">
                  <a16:creationId xmlns:a16="http://schemas.microsoft.com/office/drawing/2014/main" id="{995ADA38-D4E9-FE43-24F4-C343A5A9A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072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42083" name="Group 99">
            <a:extLst>
              <a:ext uri="{FF2B5EF4-FFF2-40B4-BE49-F238E27FC236}">
                <a16:creationId xmlns:a16="http://schemas.microsoft.com/office/drawing/2014/main" id="{48389D39-570A-A46D-3E4F-1695DBAE731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638800"/>
            <a:ext cx="5772150" cy="754063"/>
            <a:chOff x="288" y="3570"/>
            <a:chExt cx="3636" cy="475"/>
          </a:xfrm>
        </p:grpSpPr>
        <p:graphicFrame>
          <p:nvGraphicFramePr>
            <p:cNvPr id="42062" name="Object 78">
              <a:extLst>
                <a:ext uri="{FF2B5EF4-FFF2-40B4-BE49-F238E27FC236}">
                  <a16:creationId xmlns:a16="http://schemas.microsoft.com/office/drawing/2014/main" id="{95BCE4D5-ABBD-CC02-2B32-07798847F2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42" y="3570"/>
            <a:ext cx="328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2869920" imgH="431640" progId="Equation.DSMT4">
                    <p:embed/>
                  </p:oleObj>
                </mc:Choice>
                <mc:Fallback>
                  <p:oleObj name="Equation" r:id="rId29" imgW="2869920" imgH="431640" progId="Equation.DSMT4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2" y="3570"/>
                          <a:ext cx="328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71" name="Rectangle 87">
              <a:extLst>
                <a:ext uri="{FF2B5EF4-FFF2-40B4-BE49-F238E27FC236}">
                  <a16:creationId xmlns:a16="http://schemas.microsoft.com/office/drawing/2014/main" id="{4D806190-9F4A-7FBA-AEAC-32EC51F22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364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</a:p>
          </p:txBody>
        </p:sp>
      </p:grpSp>
      <p:sp>
        <p:nvSpPr>
          <p:cNvPr id="42086" name="Rectangle 102">
            <a:extLst>
              <a:ext uri="{FF2B5EF4-FFF2-40B4-BE49-F238E27FC236}">
                <a16:creationId xmlns:a16="http://schemas.microsoft.com/office/drawing/2014/main" id="{667D50C1-8C03-E5E4-E0CD-35B2F8255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  <p:graphicFrame>
        <p:nvGraphicFramePr>
          <p:cNvPr id="42087" name="Object 103">
            <a:extLst>
              <a:ext uri="{FF2B5EF4-FFF2-40B4-BE49-F238E27FC236}">
                <a16:creationId xmlns:a16="http://schemas.microsoft.com/office/drawing/2014/main" id="{7279E927-474B-B462-0F4B-36B5E1ED5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744538"/>
          <a:ext cx="18573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1" imgW="1857143" imgH="1638529" progId="Paint.Picture">
                  <p:embed/>
                </p:oleObj>
              </mc:Choice>
              <mc:Fallback>
                <p:oleObj name="BMP 图象" r:id="rId31" imgW="1857143" imgH="1638529" progId="Paint.Picture">
                  <p:embed/>
                  <p:pic>
                    <p:nvPicPr>
                      <p:cNvPr id="0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44538"/>
                        <a:ext cx="1857375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88" name="Object 104">
            <a:extLst>
              <a:ext uri="{FF2B5EF4-FFF2-40B4-BE49-F238E27FC236}">
                <a16:creationId xmlns:a16="http://schemas.microsoft.com/office/drawing/2014/main" id="{01D751D5-D3D3-8E4E-1899-D719855763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1149350"/>
          <a:ext cx="18478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3" imgW="1848108" imgH="1219370" progId="Paint.Picture">
                  <p:embed/>
                </p:oleObj>
              </mc:Choice>
              <mc:Fallback>
                <p:oleObj name="BMP 图象" r:id="rId33" imgW="1848108" imgH="1219370" progId="Paint.Picture">
                  <p:embed/>
                  <p:pic>
                    <p:nvPicPr>
                      <p:cNvPr id="0" name="Object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149350"/>
                        <a:ext cx="18478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89" name="Arc 105">
            <a:extLst>
              <a:ext uri="{FF2B5EF4-FFF2-40B4-BE49-F238E27FC236}">
                <a16:creationId xmlns:a16="http://schemas.microsoft.com/office/drawing/2014/main" id="{1A8C6478-EA10-0703-5AD3-06A9DC51D316}"/>
              </a:ext>
            </a:extLst>
          </p:cNvPr>
          <p:cNvSpPr>
            <a:spLocks/>
          </p:cNvSpPr>
          <p:nvPr/>
        </p:nvSpPr>
        <p:spPr bwMode="auto">
          <a:xfrm flipH="1">
            <a:off x="6394450" y="762000"/>
            <a:ext cx="1828800" cy="1295400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2090" name="Object 106">
            <a:extLst>
              <a:ext uri="{FF2B5EF4-FFF2-40B4-BE49-F238E27FC236}">
                <a16:creationId xmlns:a16="http://schemas.microsoft.com/office/drawing/2014/main" id="{3C7AB5BF-3428-EF47-2FBA-229E2AC449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46863" y="533400"/>
          <a:ext cx="973137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622080" imgH="203040" progId="Equation.DSMT4">
                  <p:embed/>
                </p:oleObj>
              </mc:Choice>
              <mc:Fallback>
                <p:oleObj name="Equation" r:id="rId35" imgW="622080" imgH="203040" progId="Equation.DSMT4">
                  <p:embed/>
                  <p:pic>
                    <p:nvPicPr>
                      <p:cNvPr id="0" name="Object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6863" y="533400"/>
                        <a:ext cx="973137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91" name="Object 107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20F2381-005B-7540-DE96-6AA207D51C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19913" y="1676400"/>
          <a:ext cx="685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55320" imgH="203040" progId="Equation.DSMT4">
                  <p:embed/>
                </p:oleObj>
              </mc:Choice>
              <mc:Fallback>
                <p:oleObj name="Equation" r:id="rId16" imgW="355320" imgH="203040" progId="Equation.DSMT4">
                  <p:embed/>
                  <p:pic>
                    <p:nvPicPr>
                      <p:cNvPr id="0" name="Object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9913" y="1676400"/>
                        <a:ext cx="685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092" name="Group 108">
            <a:extLst>
              <a:ext uri="{FF2B5EF4-FFF2-40B4-BE49-F238E27FC236}">
                <a16:creationId xmlns:a16="http://schemas.microsoft.com/office/drawing/2014/main" id="{4A7627C0-69D7-9260-7EF7-5801F3509A85}"/>
              </a:ext>
            </a:extLst>
          </p:cNvPr>
          <p:cNvGrpSpPr>
            <a:grpSpLocks/>
          </p:cNvGrpSpPr>
          <p:nvPr/>
        </p:nvGrpSpPr>
        <p:grpSpPr bwMode="auto">
          <a:xfrm>
            <a:off x="5303838" y="381000"/>
            <a:ext cx="3541712" cy="2362200"/>
            <a:chOff x="3341" y="240"/>
            <a:chExt cx="2231" cy="1488"/>
          </a:xfrm>
        </p:grpSpPr>
        <p:sp>
          <p:nvSpPr>
            <p:cNvPr id="42093" name="Line 109">
              <a:extLst>
                <a:ext uri="{FF2B5EF4-FFF2-40B4-BE49-F238E27FC236}">
                  <a16:creationId xmlns:a16="http://schemas.microsoft.com/office/drawing/2014/main" id="{E1A35ED9-52A0-55AC-B2C8-70082F145B9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88"/>
              <a:ext cx="0" cy="12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94" name="Line 110">
              <a:extLst>
                <a:ext uri="{FF2B5EF4-FFF2-40B4-BE49-F238E27FC236}">
                  <a16:creationId xmlns:a16="http://schemas.microsoft.com/office/drawing/2014/main" id="{A7E210BE-DC21-B1F6-70EC-500B52B98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41" y="1488"/>
              <a:ext cx="211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2095" name="Object 111">
              <a:extLst>
                <a:ext uri="{FF2B5EF4-FFF2-40B4-BE49-F238E27FC236}">
                  <a16:creationId xmlns:a16="http://schemas.microsoft.com/office/drawing/2014/main" id="{B4E31714-C62D-8559-2C16-CBA39E0B93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6" y="1533"/>
            <a:ext cx="17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126720" imgH="139680" progId="Equation.DSMT4">
                    <p:embed/>
                  </p:oleObj>
                </mc:Choice>
                <mc:Fallback>
                  <p:oleObj name="Equation" r:id="rId38" imgW="126720" imgH="13968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533"/>
                          <a:ext cx="17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6" name="Object 112">
              <a:extLst>
                <a:ext uri="{FF2B5EF4-FFF2-40B4-BE49-F238E27FC236}">
                  <a16:creationId xmlns:a16="http://schemas.microsoft.com/office/drawing/2014/main" id="{22A18940-16AD-03F6-791B-7251FE894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61" y="240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39680" imgH="164880" progId="Equation.DSMT4">
                    <p:embed/>
                  </p:oleObj>
                </mc:Choice>
                <mc:Fallback>
                  <p:oleObj name="Equation" r:id="rId40" imgW="139680" imgH="16488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1" y="240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7" name="Object 113">
              <a:extLst>
                <a:ext uri="{FF2B5EF4-FFF2-40B4-BE49-F238E27FC236}">
                  <a16:creationId xmlns:a16="http://schemas.microsoft.com/office/drawing/2014/main" id="{5D496BF8-4B4B-ABA1-331E-97F9763B73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88" y="148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2" imgW="126720" imgH="177480" progId="Equation.DSMT4">
                    <p:embed/>
                  </p:oleObj>
                </mc:Choice>
                <mc:Fallback>
                  <p:oleObj name="Equation" r:id="rId42" imgW="126720" imgH="17748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88" y="1488"/>
                          <a:ext cx="24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8" name="Object 114">
              <a:extLst>
                <a:ext uri="{FF2B5EF4-FFF2-40B4-BE49-F238E27FC236}">
                  <a16:creationId xmlns:a16="http://schemas.microsoft.com/office/drawing/2014/main" id="{18926E40-037A-BB21-210A-DC0919C1E5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01" y="1392"/>
            <a:ext cx="17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4" imgW="126720" imgH="139680" progId="Equation.DSMT4">
                    <p:embed/>
                  </p:oleObj>
                </mc:Choice>
                <mc:Fallback>
                  <p:oleObj name="Equation" r:id="rId44" imgW="126720" imgH="139680" progId="Equation.DSMT4">
                    <p:embed/>
                    <p:pic>
                      <p:nvPicPr>
                        <p:cNvPr id="0" name="Object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1" y="1392"/>
                          <a:ext cx="17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99" name="Object 115">
              <a:extLst>
                <a:ext uri="{FF2B5EF4-FFF2-40B4-BE49-F238E27FC236}">
                  <a16:creationId xmlns:a16="http://schemas.microsoft.com/office/drawing/2014/main" id="{DB8B484F-594D-A9C5-5808-43F2EC6DC71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6" y="1488"/>
            <a:ext cx="17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6" imgW="126720" imgH="177480" progId="Equation.DSMT4">
                    <p:embed/>
                  </p:oleObj>
                </mc:Choice>
                <mc:Fallback>
                  <p:oleObj name="Equation" r:id="rId46" imgW="126720" imgH="177480" progId="Equation.DSMT4">
                    <p:embed/>
                    <p:pic>
                      <p:nvPicPr>
                        <p:cNvPr id="0" name="Object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6" y="1488"/>
                          <a:ext cx="17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100" name="Group 116">
            <a:extLst>
              <a:ext uri="{FF2B5EF4-FFF2-40B4-BE49-F238E27FC236}">
                <a16:creationId xmlns:a16="http://schemas.microsoft.com/office/drawing/2014/main" id="{A66D4CC2-5930-F6E5-4636-DC9ED9F97DD4}"/>
              </a:ext>
            </a:extLst>
          </p:cNvPr>
          <p:cNvGrpSpPr>
            <a:grpSpLocks/>
          </p:cNvGrpSpPr>
          <p:nvPr/>
        </p:nvGrpSpPr>
        <p:grpSpPr bwMode="auto">
          <a:xfrm>
            <a:off x="6394450" y="1143000"/>
            <a:ext cx="1828800" cy="914400"/>
            <a:chOff x="4028" y="659"/>
            <a:chExt cx="1152" cy="576"/>
          </a:xfrm>
        </p:grpSpPr>
        <p:sp>
          <p:nvSpPr>
            <p:cNvPr id="42101" name="Line 117">
              <a:extLst>
                <a:ext uri="{FF2B5EF4-FFF2-40B4-BE49-F238E27FC236}">
                  <a16:creationId xmlns:a16="http://schemas.microsoft.com/office/drawing/2014/main" id="{DEF4B106-4B38-4447-5DDF-7A7BDA243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28" y="659"/>
              <a:ext cx="4" cy="576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" name="Line 118">
              <a:extLst>
                <a:ext uri="{FF2B5EF4-FFF2-40B4-BE49-F238E27FC236}">
                  <a16:creationId xmlns:a16="http://schemas.microsoft.com/office/drawing/2014/main" id="{58B30665-B775-C2E0-D975-54731117B3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8" y="659"/>
              <a:ext cx="1152" cy="0"/>
            </a:xfrm>
            <a:prstGeom prst="line">
              <a:avLst/>
            </a:prstGeom>
            <a:noFill/>
            <a:ln w="9525">
              <a:solidFill>
                <a:srgbClr val="00FF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103" name="Line 119">
            <a:extLst>
              <a:ext uri="{FF2B5EF4-FFF2-40B4-BE49-F238E27FC236}">
                <a16:creationId xmlns:a16="http://schemas.microsoft.com/office/drawing/2014/main" id="{DA1D0BA9-868B-743A-3C43-A90C8C822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1143000"/>
            <a:ext cx="0" cy="1295400"/>
          </a:xfrm>
          <a:prstGeom prst="line">
            <a:avLst/>
          </a:prstGeom>
          <a:noFill/>
          <a:ln w="9525">
            <a:solidFill>
              <a:srgbClr val="00FF00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2104" name="Group 120">
            <a:extLst>
              <a:ext uri="{FF2B5EF4-FFF2-40B4-BE49-F238E27FC236}">
                <a16:creationId xmlns:a16="http://schemas.microsoft.com/office/drawing/2014/main" id="{04D33638-02EE-0B72-E8A0-C06F3B7786DF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762000"/>
            <a:ext cx="1828800" cy="1676400"/>
            <a:chOff x="4032" y="419"/>
            <a:chExt cx="1152" cy="1056"/>
          </a:xfrm>
        </p:grpSpPr>
        <p:sp>
          <p:nvSpPr>
            <p:cNvPr id="42105" name="Line 121">
              <a:extLst>
                <a:ext uri="{FF2B5EF4-FFF2-40B4-BE49-F238E27FC236}">
                  <a16:creationId xmlns:a16="http://schemas.microsoft.com/office/drawing/2014/main" id="{7000E42E-DD4C-79DC-480A-DECC242CA4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419"/>
              <a:ext cx="0" cy="10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" name="Line 122">
              <a:extLst>
                <a:ext uri="{FF2B5EF4-FFF2-40B4-BE49-F238E27FC236}">
                  <a16:creationId xmlns:a16="http://schemas.microsoft.com/office/drawing/2014/main" id="{F7338EBA-DBA2-D850-3C41-EC01A8B5E1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2" y="1235"/>
              <a:ext cx="4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2107" name="Object 123">
            <a:extLst>
              <a:ext uri="{FF2B5EF4-FFF2-40B4-BE49-F238E27FC236}">
                <a16:creationId xmlns:a16="http://schemas.microsoft.com/office/drawing/2014/main" id="{F7D6071A-F6F9-3715-3995-DF860598BB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438400"/>
          <a:ext cx="381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126720" imgH="203040" progId="Equation.DSMT4">
                  <p:embed/>
                </p:oleObj>
              </mc:Choice>
              <mc:Fallback>
                <p:oleObj name="Equation" r:id="rId48" imgW="126720" imgH="203040" progId="Equation.DSMT4">
                  <p:embed/>
                  <p:pic>
                    <p:nvPicPr>
                      <p:cNvPr id="0" name="Object 1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438400"/>
                        <a:ext cx="381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42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20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2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42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2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20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2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8" dur="500"/>
                                        <p:tgtEl>
                                          <p:spTgt spid="42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2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2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20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42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42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420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42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2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420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8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autoUpdateAnimBg="0"/>
      <p:bldP spid="42015" grpId="0" animBg="1" autoUpdateAnimBg="0"/>
      <p:bldP spid="42063" grpId="0" build="p" autoUpdateAnimBg="0"/>
      <p:bldP spid="42064" grpId="0" autoUpdateAnimBg="0"/>
      <p:bldP spid="42065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7" name="Object 7">
            <a:extLst>
              <a:ext uri="{FF2B5EF4-FFF2-40B4-BE49-F238E27FC236}">
                <a16:creationId xmlns:a16="http://schemas.microsoft.com/office/drawing/2014/main" id="{5C3B4F1D-C63A-1FBB-64CB-73FF2BE097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8" y="1781175"/>
          <a:ext cx="378301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63560" imgH="482400" progId="Equation.DSMT4">
                  <p:embed/>
                </p:oleObj>
              </mc:Choice>
              <mc:Fallback>
                <p:oleObj name="Equation" r:id="rId5" imgW="1663560" imgH="482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8" y="1781175"/>
                        <a:ext cx="3783012" cy="852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134" name="Group 54">
            <a:extLst>
              <a:ext uri="{FF2B5EF4-FFF2-40B4-BE49-F238E27FC236}">
                <a16:creationId xmlns:a16="http://schemas.microsoft.com/office/drawing/2014/main" id="{61322723-72BA-A09F-5CA6-07E7D2083F9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88938"/>
            <a:ext cx="8153400" cy="1516062"/>
            <a:chOff x="192" y="112"/>
            <a:chExt cx="5136" cy="955"/>
          </a:xfrm>
        </p:grpSpPr>
        <p:grpSp>
          <p:nvGrpSpPr>
            <p:cNvPr id="46108" name="Group 28">
              <a:extLst>
                <a:ext uri="{FF2B5EF4-FFF2-40B4-BE49-F238E27FC236}">
                  <a16:creationId xmlns:a16="http://schemas.microsoft.com/office/drawing/2014/main" id="{74504958-0046-CA02-9C6F-F7921D00A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12"/>
              <a:ext cx="5136" cy="955"/>
              <a:chOff x="192" y="1488"/>
              <a:chExt cx="5136" cy="955"/>
            </a:xfrm>
          </p:grpSpPr>
          <p:sp>
            <p:nvSpPr>
              <p:cNvPr id="46083" name="Rectangle 3">
                <a:extLst>
                  <a:ext uri="{FF2B5EF4-FFF2-40B4-BE49-F238E27FC236}">
                    <a16:creationId xmlns:a16="http://schemas.microsoft.com/office/drawing/2014/main" id="{44005CD7-FAA5-ABE8-072F-122BFCA68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1488"/>
                <a:ext cx="5136" cy="95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90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lnSpc>
                    <a:spcPct val="130000"/>
                  </a:lnSpc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一般的，我们取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[</a:t>
                </a:r>
                <a:r>
                  <a:rPr lang="en-US" altLang="zh-CN" b="1" i="1">
                    <a:ea typeface="楷体_GB2312" pitchFamily="49" charset="-122"/>
                  </a:rPr>
                  <a:t>a</a:t>
                </a:r>
                <a:r>
                  <a:rPr lang="en-US" altLang="zh-CN" b="1">
                    <a:ea typeface="楷体_GB2312" pitchFamily="49" charset="-122"/>
                  </a:rPr>
                  <a:t>, </a:t>
                </a:r>
                <a:r>
                  <a:rPr lang="en-US" altLang="zh-CN" b="1" i="1">
                    <a:ea typeface="楷体_GB2312" pitchFamily="49" charset="-122"/>
                  </a:rPr>
                  <a:t>b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]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内若干个节点   处的高度      通过加权平均的方法近似的得出平均高度    ，这类求积公式的一般形式：</a:t>
                </a:r>
              </a:p>
            </p:txBody>
          </p:sp>
          <p:graphicFrame>
            <p:nvGraphicFramePr>
              <p:cNvPr id="46084" name="Object 4">
                <a:extLst>
                  <a:ext uri="{FF2B5EF4-FFF2-40B4-BE49-F238E27FC236}">
                    <a16:creationId xmlns:a16="http://schemas.microsoft.com/office/drawing/2014/main" id="{5F11FFF5-4938-0899-E5FE-6D168091349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56" y="1518"/>
              <a:ext cx="290" cy="3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90440" imgH="228600" progId="Equation.DSMT4">
                      <p:embed/>
                    </p:oleObj>
                  </mc:Choice>
                  <mc:Fallback>
                    <p:oleObj name="Equation" r:id="rId7" imgW="190440" imgH="2286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56" y="1518"/>
                            <a:ext cx="290" cy="3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6086" name="Object 6">
                <a:extLst>
                  <a:ext uri="{FF2B5EF4-FFF2-40B4-BE49-F238E27FC236}">
                    <a16:creationId xmlns:a16="http://schemas.microsoft.com/office/drawing/2014/main" id="{584302D2-C482-FC22-1DDF-2EBB8EA423C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61" y="1887"/>
              <a:ext cx="336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355320" imgH="203040" progId="Equation.DSMT4">
                      <p:embed/>
                    </p:oleObj>
                  </mc:Choice>
                  <mc:Fallback>
                    <p:oleObj name="Equation" r:id="rId9" imgW="355320" imgH="2030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61" y="1887"/>
                            <a:ext cx="336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6107" name="Object 27">
              <a:extLst>
                <a:ext uri="{FF2B5EF4-FFF2-40B4-BE49-F238E27FC236}">
                  <a16:creationId xmlns:a16="http://schemas.microsoft.com/office/drawing/2014/main" id="{A0DE346D-F74F-C0EC-051D-834DEDB73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27" y="186"/>
            <a:ext cx="405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1640" imgH="228600" progId="Equation.DSMT4">
                    <p:embed/>
                  </p:oleObj>
                </mc:Choice>
                <mc:Fallback>
                  <p:oleObj name="Equation" r:id="rId11" imgW="43164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27" y="186"/>
                          <a:ext cx="405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116" name="Group 36">
            <a:extLst>
              <a:ext uri="{FF2B5EF4-FFF2-40B4-BE49-F238E27FC236}">
                <a16:creationId xmlns:a16="http://schemas.microsoft.com/office/drawing/2014/main" id="{F448826A-0AB4-AD8D-078B-B883C672463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114800"/>
            <a:ext cx="7773988" cy="1905000"/>
            <a:chOff x="0" y="2448"/>
            <a:chExt cx="4848" cy="1200"/>
          </a:xfrm>
        </p:grpSpPr>
        <p:sp>
          <p:nvSpPr>
            <p:cNvPr id="46115" name="AutoShape 35">
              <a:extLst>
                <a:ext uri="{FF2B5EF4-FFF2-40B4-BE49-F238E27FC236}">
                  <a16:creationId xmlns:a16="http://schemas.microsoft.com/office/drawing/2014/main" id="{0DA4499A-B92C-62F0-F090-3789B6C04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48"/>
              <a:ext cx="4848" cy="1200"/>
            </a:xfrm>
            <a:prstGeom prst="bevel">
              <a:avLst>
                <a:gd name="adj" fmla="val 4917"/>
              </a:avLst>
            </a:prstGeom>
            <a:blipFill dpi="0" rotWithShape="0">
              <a:blip r:embed="rId13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12" name="Text Box 32">
              <a:extLst>
                <a:ext uri="{FF2B5EF4-FFF2-40B4-BE49-F238E27FC236}">
                  <a16:creationId xmlns:a16="http://schemas.microsoft.com/office/drawing/2014/main" id="{67147E49-3FC3-AE37-DFE7-D7FC88BADA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" y="2544"/>
              <a:ext cx="280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1) </a:t>
              </a:r>
              <a:r>
                <a:rPr lang="zh-CN" altLang="en-US" sz="2400" b="1"/>
                <a:t>精确性程度的衡量标准问题；</a:t>
              </a:r>
            </a:p>
          </p:txBody>
        </p:sp>
        <p:sp>
          <p:nvSpPr>
            <p:cNvPr id="46113" name="Text Box 33">
              <a:extLst>
                <a:ext uri="{FF2B5EF4-FFF2-40B4-BE49-F238E27FC236}">
                  <a16:creationId xmlns:a16="http://schemas.microsoft.com/office/drawing/2014/main" id="{93E11AAB-E6A6-FF01-7D5D-04F701689A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7" y="2895"/>
              <a:ext cx="26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2) </a:t>
              </a:r>
              <a:r>
                <a:rPr lang="zh-CN" altLang="en-US" sz="2400" b="1"/>
                <a:t>求积公式的具体构造问题；</a:t>
              </a:r>
            </a:p>
          </p:txBody>
        </p:sp>
        <p:sp>
          <p:nvSpPr>
            <p:cNvPr id="46114" name="Text Box 34">
              <a:extLst>
                <a:ext uri="{FF2B5EF4-FFF2-40B4-BE49-F238E27FC236}">
                  <a16:creationId xmlns:a16="http://schemas.microsoft.com/office/drawing/2014/main" id="{8FF4E10D-3285-138D-3D57-A8528570A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" y="3264"/>
              <a:ext cx="35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/>
                <a:t>3) </a:t>
              </a:r>
              <a:r>
                <a:rPr lang="zh-CN" altLang="en-US" sz="2400" b="1"/>
                <a:t>余项估计问题（亦即误差估计问题）；</a:t>
              </a:r>
            </a:p>
          </p:txBody>
        </p:sp>
      </p:grpSp>
      <p:grpSp>
        <p:nvGrpSpPr>
          <p:cNvPr id="46133" name="Group 53">
            <a:extLst>
              <a:ext uri="{FF2B5EF4-FFF2-40B4-BE49-F238E27FC236}">
                <a16:creationId xmlns:a16="http://schemas.microsoft.com/office/drawing/2014/main" id="{41FC8651-F284-BB5C-DC60-0C096041B9B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581400"/>
            <a:ext cx="6742113" cy="515938"/>
            <a:chOff x="720" y="2160"/>
            <a:chExt cx="4213" cy="325"/>
          </a:xfrm>
        </p:grpSpPr>
        <p:sp>
          <p:nvSpPr>
            <p:cNvPr id="46111" name="Text Box 31">
              <a:extLst>
                <a:ext uri="{FF2B5EF4-FFF2-40B4-BE49-F238E27FC236}">
                  <a16:creationId xmlns:a16="http://schemas.microsoft.com/office/drawing/2014/main" id="{C1894BE3-FEAA-B13C-9BB5-63C82EA02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160"/>
              <a:ext cx="33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数值积分有下述三个方面的</a:t>
              </a:r>
              <a:r>
                <a:rPr lang="zh-CN" altLang="en-US" sz="2400" b="1">
                  <a:solidFill>
                    <a:srgbClr val="FF0000"/>
                  </a:solidFill>
                </a:rPr>
                <a:t>主要问题：</a:t>
              </a:r>
            </a:p>
          </p:txBody>
        </p:sp>
        <p:grpSp>
          <p:nvGrpSpPr>
            <p:cNvPr id="46117" name="Group 37">
              <a:extLst>
                <a:ext uri="{FF2B5EF4-FFF2-40B4-BE49-F238E27FC236}">
                  <a16:creationId xmlns:a16="http://schemas.microsoft.com/office/drawing/2014/main" id="{F86D5896-BB42-B752-792C-A61938AA5C73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867" y="2013"/>
              <a:ext cx="325" cy="620"/>
              <a:chOff x="479" y="3455"/>
              <a:chExt cx="325" cy="620"/>
            </a:xfrm>
          </p:grpSpPr>
          <p:sp>
            <p:nvSpPr>
              <p:cNvPr id="46118" name="Freeform 38">
                <a:extLst>
                  <a:ext uri="{FF2B5EF4-FFF2-40B4-BE49-F238E27FC236}">
                    <a16:creationId xmlns:a16="http://schemas.microsoft.com/office/drawing/2014/main" id="{F8C7C339-7884-A416-F70C-E61CDEC7E5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3455"/>
                <a:ext cx="317" cy="616"/>
              </a:xfrm>
              <a:custGeom>
                <a:avLst/>
                <a:gdLst>
                  <a:gd name="T0" fmla="*/ 341 w 951"/>
                  <a:gd name="T1" fmla="*/ 0 h 1848"/>
                  <a:gd name="T2" fmla="*/ 629 w 951"/>
                  <a:gd name="T3" fmla="*/ 0 h 1848"/>
                  <a:gd name="T4" fmla="*/ 574 w 951"/>
                  <a:gd name="T5" fmla="*/ 71 h 1848"/>
                  <a:gd name="T6" fmla="*/ 407 w 951"/>
                  <a:gd name="T7" fmla="*/ 71 h 1848"/>
                  <a:gd name="T8" fmla="*/ 344 w 951"/>
                  <a:gd name="T9" fmla="*/ 184 h 1848"/>
                  <a:gd name="T10" fmla="*/ 632 w 951"/>
                  <a:gd name="T11" fmla="*/ 184 h 1848"/>
                  <a:gd name="T12" fmla="*/ 573 w 951"/>
                  <a:gd name="T13" fmla="*/ 72 h 1848"/>
                  <a:gd name="T14" fmla="*/ 629 w 951"/>
                  <a:gd name="T15" fmla="*/ 1 h 1848"/>
                  <a:gd name="T16" fmla="*/ 730 w 951"/>
                  <a:gd name="T17" fmla="*/ 176 h 1848"/>
                  <a:gd name="T18" fmla="*/ 784 w 951"/>
                  <a:gd name="T19" fmla="*/ 177 h 1848"/>
                  <a:gd name="T20" fmla="*/ 803 w 951"/>
                  <a:gd name="T21" fmla="*/ 237 h 1848"/>
                  <a:gd name="T22" fmla="*/ 888 w 951"/>
                  <a:gd name="T23" fmla="*/ 237 h 1848"/>
                  <a:gd name="T24" fmla="*/ 889 w 951"/>
                  <a:gd name="T25" fmla="*/ 279 h 1848"/>
                  <a:gd name="T26" fmla="*/ 921 w 951"/>
                  <a:gd name="T27" fmla="*/ 280 h 1848"/>
                  <a:gd name="T28" fmla="*/ 951 w 951"/>
                  <a:gd name="T29" fmla="*/ 280 h 1848"/>
                  <a:gd name="T30" fmla="*/ 951 w 951"/>
                  <a:gd name="T31" fmla="*/ 538 h 1848"/>
                  <a:gd name="T32" fmla="*/ 888 w 951"/>
                  <a:gd name="T33" fmla="*/ 540 h 1848"/>
                  <a:gd name="T34" fmla="*/ 887 w 951"/>
                  <a:gd name="T35" fmla="*/ 594 h 1848"/>
                  <a:gd name="T36" fmla="*/ 806 w 951"/>
                  <a:gd name="T37" fmla="*/ 594 h 1848"/>
                  <a:gd name="T38" fmla="*/ 783 w 951"/>
                  <a:gd name="T39" fmla="*/ 658 h 1848"/>
                  <a:gd name="T40" fmla="*/ 738 w 951"/>
                  <a:gd name="T41" fmla="*/ 659 h 1848"/>
                  <a:gd name="T42" fmla="*/ 735 w 951"/>
                  <a:gd name="T43" fmla="*/ 790 h 1848"/>
                  <a:gd name="T44" fmla="*/ 705 w 951"/>
                  <a:gd name="T45" fmla="*/ 790 h 1848"/>
                  <a:gd name="T46" fmla="*/ 695 w 951"/>
                  <a:gd name="T47" fmla="*/ 810 h 1848"/>
                  <a:gd name="T48" fmla="*/ 695 w 951"/>
                  <a:gd name="T49" fmla="*/ 941 h 1848"/>
                  <a:gd name="T50" fmla="*/ 642 w 951"/>
                  <a:gd name="T51" fmla="*/ 942 h 1848"/>
                  <a:gd name="T52" fmla="*/ 645 w 951"/>
                  <a:gd name="T53" fmla="*/ 1729 h 1848"/>
                  <a:gd name="T54" fmla="*/ 519 w 951"/>
                  <a:gd name="T55" fmla="*/ 1848 h 1848"/>
                  <a:gd name="T56" fmla="*/ 357 w 951"/>
                  <a:gd name="T57" fmla="*/ 1711 h 1848"/>
                  <a:gd name="T58" fmla="*/ 415 w 951"/>
                  <a:gd name="T59" fmla="*/ 1673 h 1848"/>
                  <a:gd name="T60" fmla="*/ 415 w 951"/>
                  <a:gd name="T61" fmla="*/ 1627 h 1848"/>
                  <a:gd name="T62" fmla="*/ 357 w 951"/>
                  <a:gd name="T63" fmla="*/ 1586 h 1848"/>
                  <a:gd name="T64" fmla="*/ 415 w 951"/>
                  <a:gd name="T65" fmla="*/ 1551 h 1848"/>
                  <a:gd name="T66" fmla="*/ 406 w 951"/>
                  <a:gd name="T67" fmla="*/ 1536 h 1848"/>
                  <a:gd name="T68" fmla="*/ 356 w 951"/>
                  <a:gd name="T69" fmla="*/ 1504 h 1848"/>
                  <a:gd name="T70" fmla="*/ 347 w 951"/>
                  <a:gd name="T71" fmla="*/ 1402 h 1848"/>
                  <a:gd name="T72" fmla="*/ 340 w 951"/>
                  <a:gd name="T73" fmla="*/ 1392 h 1848"/>
                  <a:gd name="T74" fmla="*/ 416 w 951"/>
                  <a:gd name="T75" fmla="*/ 1333 h 1848"/>
                  <a:gd name="T76" fmla="*/ 416 w 951"/>
                  <a:gd name="T77" fmla="*/ 1282 h 1848"/>
                  <a:gd name="T78" fmla="*/ 356 w 951"/>
                  <a:gd name="T79" fmla="*/ 1223 h 1848"/>
                  <a:gd name="T80" fmla="*/ 415 w 951"/>
                  <a:gd name="T81" fmla="*/ 1169 h 1848"/>
                  <a:gd name="T82" fmla="*/ 415 w 951"/>
                  <a:gd name="T83" fmla="*/ 1116 h 1848"/>
                  <a:gd name="T84" fmla="*/ 357 w 951"/>
                  <a:gd name="T85" fmla="*/ 1047 h 1848"/>
                  <a:gd name="T86" fmla="*/ 346 w 951"/>
                  <a:gd name="T87" fmla="*/ 935 h 1848"/>
                  <a:gd name="T88" fmla="*/ 276 w 951"/>
                  <a:gd name="T89" fmla="*/ 935 h 1848"/>
                  <a:gd name="T90" fmla="*/ 276 w 951"/>
                  <a:gd name="T91" fmla="*/ 785 h 1848"/>
                  <a:gd name="T92" fmla="*/ 234 w 951"/>
                  <a:gd name="T93" fmla="*/ 785 h 1848"/>
                  <a:gd name="T94" fmla="*/ 234 w 951"/>
                  <a:gd name="T95" fmla="*/ 653 h 1848"/>
                  <a:gd name="T96" fmla="*/ 187 w 951"/>
                  <a:gd name="T97" fmla="*/ 653 h 1848"/>
                  <a:gd name="T98" fmla="*/ 166 w 951"/>
                  <a:gd name="T99" fmla="*/ 589 h 1848"/>
                  <a:gd name="T100" fmla="*/ 72 w 951"/>
                  <a:gd name="T101" fmla="*/ 589 h 1848"/>
                  <a:gd name="T102" fmla="*/ 72 w 951"/>
                  <a:gd name="T103" fmla="*/ 534 h 1848"/>
                  <a:gd name="T104" fmla="*/ 0 w 951"/>
                  <a:gd name="T105" fmla="*/ 534 h 1848"/>
                  <a:gd name="T106" fmla="*/ 0 w 951"/>
                  <a:gd name="T107" fmla="*/ 274 h 1848"/>
                  <a:gd name="T108" fmla="*/ 71 w 951"/>
                  <a:gd name="T109" fmla="*/ 274 h 1848"/>
                  <a:gd name="T110" fmla="*/ 71 w 951"/>
                  <a:gd name="T111" fmla="*/ 236 h 1848"/>
                  <a:gd name="T112" fmla="*/ 151 w 951"/>
                  <a:gd name="T113" fmla="*/ 236 h 1848"/>
                  <a:gd name="T114" fmla="*/ 169 w 951"/>
                  <a:gd name="T115" fmla="*/ 219 h 1848"/>
                  <a:gd name="T116" fmla="*/ 188 w 951"/>
                  <a:gd name="T117" fmla="*/ 177 h 1848"/>
                  <a:gd name="T118" fmla="*/ 234 w 951"/>
                  <a:gd name="T119" fmla="*/ 177 h 1848"/>
                  <a:gd name="T120" fmla="*/ 341 w 951"/>
                  <a:gd name="T121" fmla="*/ 0 h 1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19" name="Freeform 39">
                <a:extLst>
                  <a:ext uri="{FF2B5EF4-FFF2-40B4-BE49-F238E27FC236}">
                    <a16:creationId xmlns:a16="http://schemas.microsoft.com/office/drawing/2014/main" id="{42891654-0C66-E7D7-1AA9-8C57315BB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" y="3458"/>
                <a:ext cx="317" cy="617"/>
              </a:xfrm>
              <a:custGeom>
                <a:avLst/>
                <a:gdLst>
                  <a:gd name="T0" fmla="*/ 342 w 953"/>
                  <a:gd name="T1" fmla="*/ 0 h 1849"/>
                  <a:gd name="T2" fmla="*/ 629 w 953"/>
                  <a:gd name="T3" fmla="*/ 0 h 1849"/>
                  <a:gd name="T4" fmla="*/ 575 w 953"/>
                  <a:gd name="T5" fmla="*/ 71 h 1849"/>
                  <a:gd name="T6" fmla="*/ 407 w 953"/>
                  <a:gd name="T7" fmla="*/ 71 h 1849"/>
                  <a:gd name="T8" fmla="*/ 344 w 953"/>
                  <a:gd name="T9" fmla="*/ 184 h 1849"/>
                  <a:gd name="T10" fmla="*/ 632 w 953"/>
                  <a:gd name="T11" fmla="*/ 184 h 1849"/>
                  <a:gd name="T12" fmla="*/ 573 w 953"/>
                  <a:gd name="T13" fmla="*/ 72 h 1849"/>
                  <a:gd name="T14" fmla="*/ 629 w 953"/>
                  <a:gd name="T15" fmla="*/ 1 h 1849"/>
                  <a:gd name="T16" fmla="*/ 731 w 953"/>
                  <a:gd name="T17" fmla="*/ 176 h 1849"/>
                  <a:gd name="T18" fmla="*/ 784 w 953"/>
                  <a:gd name="T19" fmla="*/ 177 h 1849"/>
                  <a:gd name="T20" fmla="*/ 803 w 953"/>
                  <a:gd name="T21" fmla="*/ 237 h 1849"/>
                  <a:gd name="T22" fmla="*/ 888 w 953"/>
                  <a:gd name="T23" fmla="*/ 237 h 1849"/>
                  <a:gd name="T24" fmla="*/ 890 w 953"/>
                  <a:gd name="T25" fmla="*/ 279 h 1849"/>
                  <a:gd name="T26" fmla="*/ 922 w 953"/>
                  <a:gd name="T27" fmla="*/ 280 h 1849"/>
                  <a:gd name="T28" fmla="*/ 953 w 953"/>
                  <a:gd name="T29" fmla="*/ 280 h 1849"/>
                  <a:gd name="T30" fmla="*/ 953 w 953"/>
                  <a:gd name="T31" fmla="*/ 538 h 1849"/>
                  <a:gd name="T32" fmla="*/ 888 w 953"/>
                  <a:gd name="T33" fmla="*/ 540 h 1849"/>
                  <a:gd name="T34" fmla="*/ 887 w 953"/>
                  <a:gd name="T35" fmla="*/ 594 h 1849"/>
                  <a:gd name="T36" fmla="*/ 806 w 953"/>
                  <a:gd name="T37" fmla="*/ 594 h 1849"/>
                  <a:gd name="T38" fmla="*/ 783 w 953"/>
                  <a:gd name="T39" fmla="*/ 658 h 1849"/>
                  <a:gd name="T40" fmla="*/ 739 w 953"/>
                  <a:gd name="T41" fmla="*/ 659 h 1849"/>
                  <a:gd name="T42" fmla="*/ 735 w 953"/>
                  <a:gd name="T43" fmla="*/ 790 h 1849"/>
                  <a:gd name="T44" fmla="*/ 705 w 953"/>
                  <a:gd name="T45" fmla="*/ 790 h 1849"/>
                  <a:gd name="T46" fmla="*/ 698 w 953"/>
                  <a:gd name="T47" fmla="*/ 801 h 1849"/>
                  <a:gd name="T48" fmla="*/ 698 w 953"/>
                  <a:gd name="T49" fmla="*/ 942 h 1849"/>
                  <a:gd name="T50" fmla="*/ 642 w 953"/>
                  <a:gd name="T51" fmla="*/ 942 h 1849"/>
                  <a:gd name="T52" fmla="*/ 646 w 953"/>
                  <a:gd name="T53" fmla="*/ 1729 h 1849"/>
                  <a:gd name="T54" fmla="*/ 519 w 953"/>
                  <a:gd name="T55" fmla="*/ 1849 h 1849"/>
                  <a:gd name="T56" fmla="*/ 357 w 953"/>
                  <a:gd name="T57" fmla="*/ 1711 h 1849"/>
                  <a:gd name="T58" fmla="*/ 415 w 953"/>
                  <a:gd name="T59" fmla="*/ 1673 h 1849"/>
                  <a:gd name="T60" fmla="*/ 415 w 953"/>
                  <a:gd name="T61" fmla="*/ 1627 h 1849"/>
                  <a:gd name="T62" fmla="*/ 357 w 953"/>
                  <a:gd name="T63" fmla="*/ 1586 h 1849"/>
                  <a:gd name="T64" fmla="*/ 415 w 953"/>
                  <a:gd name="T65" fmla="*/ 1551 h 1849"/>
                  <a:gd name="T66" fmla="*/ 406 w 953"/>
                  <a:gd name="T67" fmla="*/ 1536 h 1849"/>
                  <a:gd name="T68" fmla="*/ 356 w 953"/>
                  <a:gd name="T69" fmla="*/ 1504 h 1849"/>
                  <a:gd name="T70" fmla="*/ 347 w 953"/>
                  <a:gd name="T71" fmla="*/ 1402 h 1849"/>
                  <a:gd name="T72" fmla="*/ 340 w 953"/>
                  <a:gd name="T73" fmla="*/ 1393 h 1849"/>
                  <a:gd name="T74" fmla="*/ 416 w 953"/>
                  <a:gd name="T75" fmla="*/ 1333 h 1849"/>
                  <a:gd name="T76" fmla="*/ 416 w 953"/>
                  <a:gd name="T77" fmla="*/ 1282 h 1849"/>
                  <a:gd name="T78" fmla="*/ 356 w 953"/>
                  <a:gd name="T79" fmla="*/ 1223 h 1849"/>
                  <a:gd name="T80" fmla="*/ 415 w 953"/>
                  <a:gd name="T81" fmla="*/ 1169 h 1849"/>
                  <a:gd name="T82" fmla="*/ 415 w 953"/>
                  <a:gd name="T83" fmla="*/ 1116 h 1849"/>
                  <a:gd name="T84" fmla="*/ 357 w 953"/>
                  <a:gd name="T85" fmla="*/ 1047 h 1849"/>
                  <a:gd name="T86" fmla="*/ 346 w 953"/>
                  <a:gd name="T87" fmla="*/ 935 h 1849"/>
                  <a:gd name="T88" fmla="*/ 276 w 953"/>
                  <a:gd name="T89" fmla="*/ 935 h 1849"/>
                  <a:gd name="T90" fmla="*/ 276 w 953"/>
                  <a:gd name="T91" fmla="*/ 785 h 1849"/>
                  <a:gd name="T92" fmla="*/ 235 w 953"/>
                  <a:gd name="T93" fmla="*/ 785 h 1849"/>
                  <a:gd name="T94" fmla="*/ 235 w 953"/>
                  <a:gd name="T95" fmla="*/ 653 h 1849"/>
                  <a:gd name="T96" fmla="*/ 187 w 953"/>
                  <a:gd name="T97" fmla="*/ 653 h 1849"/>
                  <a:gd name="T98" fmla="*/ 166 w 953"/>
                  <a:gd name="T99" fmla="*/ 589 h 1849"/>
                  <a:gd name="T100" fmla="*/ 72 w 953"/>
                  <a:gd name="T101" fmla="*/ 589 h 1849"/>
                  <a:gd name="T102" fmla="*/ 72 w 953"/>
                  <a:gd name="T103" fmla="*/ 534 h 1849"/>
                  <a:gd name="T104" fmla="*/ 0 w 953"/>
                  <a:gd name="T105" fmla="*/ 534 h 1849"/>
                  <a:gd name="T106" fmla="*/ 0 w 953"/>
                  <a:gd name="T107" fmla="*/ 273 h 1849"/>
                  <a:gd name="T108" fmla="*/ 71 w 953"/>
                  <a:gd name="T109" fmla="*/ 273 h 1849"/>
                  <a:gd name="T110" fmla="*/ 71 w 953"/>
                  <a:gd name="T111" fmla="*/ 236 h 1849"/>
                  <a:gd name="T112" fmla="*/ 151 w 953"/>
                  <a:gd name="T113" fmla="*/ 236 h 1849"/>
                  <a:gd name="T114" fmla="*/ 170 w 953"/>
                  <a:gd name="T115" fmla="*/ 219 h 1849"/>
                  <a:gd name="T116" fmla="*/ 189 w 953"/>
                  <a:gd name="T117" fmla="*/ 177 h 1849"/>
                  <a:gd name="T118" fmla="*/ 235 w 953"/>
                  <a:gd name="T119" fmla="*/ 177 h 1849"/>
                  <a:gd name="T120" fmla="*/ 342 w 953"/>
                  <a:gd name="T121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20" name="Group 40">
                <a:extLst>
                  <a:ext uri="{FF2B5EF4-FFF2-40B4-BE49-F238E27FC236}">
                    <a16:creationId xmlns:a16="http://schemas.microsoft.com/office/drawing/2014/main" id="{2F0E99D1-6F2A-1721-A0AF-337D04E90F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46121" name="Freeform 41">
                  <a:extLst>
                    <a:ext uri="{FF2B5EF4-FFF2-40B4-BE49-F238E27FC236}">
                      <a16:creationId xmlns:a16="http://schemas.microsoft.com/office/drawing/2014/main" id="{7878B9A0-D507-A496-CA9E-7561783315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" y="3557"/>
                  <a:ext cx="224" cy="71"/>
                </a:xfrm>
                <a:custGeom>
                  <a:avLst/>
                  <a:gdLst>
                    <a:gd name="T0" fmla="*/ 0 w 673"/>
                    <a:gd name="T1" fmla="*/ 110 h 212"/>
                    <a:gd name="T2" fmla="*/ 59 w 673"/>
                    <a:gd name="T3" fmla="*/ 0 h 212"/>
                    <a:gd name="T4" fmla="*/ 673 w 673"/>
                    <a:gd name="T5" fmla="*/ 0 h 212"/>
                    <a:gd name="T6" fmla="*/ 668 w 673"/>
                    <a:gd name="T7" fmla="*/ 8 h 212"/>
                    <a:gd name="T8" fmla="*/ 66 w 673"/>
                    <a:gd name="T9" fmla="*/ 8 h 212"/>
                    <a:gd name="T10" fmla="*/ 11 w 673"/>
                    <a:gd name="T11" fmla="*/ 110 h 212"/>
                    <a:gd name="T12" fmla="*/ 64 w 673"/>
                    <a:gd name="T13" fmla="*/ 205 h 212"/>
                    <a:gd name="T14" fmla="*/ 54 w 673"/>
                    <a:gd name="T15" fmla="*/ 212 h 212"/>
                    <a:gd name="T16" fmla="*/ 0 w 673"/>
                    <a:gd name="T17" fmla="*/ 11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2" name="Freeform 42">
                  <a:extLst>
                    <a:ext uri="{FF2B5EF4-FFF2-40B4-BE49-F238E27FC236}">
                      <a16:creationId xmlns:a16="http://schemas.microsoft.com/office/drawing/2014/main" id="{E1A653C5-538F-003D-C23E-45B987E9C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7"/>
                  <a:ext cx="224" cy="70"/>
                </a:xfrm>
                <a:custGeom>
                  <a:avLst/>
                  <a:gdLst>
                    <a:gd name="T0" fmla="*/ 674 w 674"/>
                    <a:gd name="T1" fmla="*/ 101 h 211"/>
                    <a:gd name="T2" fmla="*/ 615 w 674"/>
                    <a:gd name="T3" fmla="*/ 211 h 211"/>
                    <a:gd name="T4" fmla="*/ 0 w 674"/>
                    <a:gd name="T5" fmla="*/ 211 h 211"/>
                    <a:gd name="T6" fmla="*/ 6 w 674"/>
                    <a:gd name="T7" fmla="*/ 204 h 211"/>
                    <a:gd name="T8" fmla="*/ 608 w 674"/>
                    <a:gd name="T9" fmla="*/ 204 h 211"/>
                    <a:gd name="T10" fmla="*/ 663 w 674"/>
                    <a:gd name="T11" fmla="*/ 101 h 211"/>
                    <a:gd name="T12" fmla="*/ 609 w 674"/>
                    <a:gd name="T13" fmla="*/ 6 h 211"/>
                    <a:gd name="T14" fmla="*/ 619 w 674"/>
                    <a:gd name="T15" fmla="*/ 0 h 211"/>
                    <a:gd name="T16" fmla="*/ 674 w 674"/>
                    <a:gd name="T17" fmla="*/ 10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6123" name="Rectangle 43">
                <a:extLst>
                  <a:ext uri="{FF2B5EF4-FFF2-40B4-BE49-F238E27FC236}">
                    <a16:creationId xmlns:a16="http://schemas.microsoft.com/office/drawing/2014/main" id="{C3BB65FD-3B08-73F8-7790-1E17E37C5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532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124" name="Group 44">
                <a:extLst>
                  <a:ext uri="{FF2B5EF4-FFF2-40B4-BE49-F238E27FC236}">
                    <a16:creationId xmlns:a16="http://schemas.microsoft.com/office/drawing/2014/main" id="{9F91B2FB-CC19-2961-0F1B-56DA4970BA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46125" name="Freeform 45">
                  <a:extLst>
                    <a:ext uri="{FF2B5EF4-FFF2-40B4-BE49-F238E27FC236}">
                      <a16:creationId xmlns:a16="http://schemas.microsoft.com/office/drawing/2014/main" id="{970AE5CB-BD85-6B98-35D8-EC37BCD0CF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22"/>
                  <a:ext cx="7" cy="337"/>
                </a:xfrm>
                <a:custGeom>
                  <a:avLst/>
                  <a:gdLst>
                    <a:gd name="T0" fmla="*/ 21 w 21"/>
                    <a:gd name="T1" fmla="*/ 0 h 1010"/>
                    <a:gd name="T2" fmla="*/ 20 w 21"/>
                    <a:gd name="T3" fmla="*/ 1010 h 1010"/>
                    <a:gd name="T4" fmla="*/ 2 w 21"/>
                    <a:gd name="T5" fmla="*/ 995 h 1010"/>
                    <a:gd name="T6" fmla="*/ 0 w 21"/>
                    <a:gd name="T7" fmla="*/ 31 h 1010"/>
                    <a:gd name="T8" fmla="*/ 21 w 21"/>
                    <a:gd name="T9" fmla="*/ 0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6126" name="Freeform 46">
                  <a:extLst>
                    <a:ext uri="{FF2B5EF4-FFF2-40B4-BE49-F238E27FC236}">
                      <a16:creationId xmlns:a16="http://schemas.microsoft.com/office/drawing/2014/main" id="{EA983F84-0216-5D3A-88DD-10404C19C3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3731"/>
                  <a:ext cx="6" cy="329"/>
                </a:xfrm>
                <a:custGeom>
                  <a:avLst/>
                  <a:gdLst>
                    <a:gd name="T0" fmla="*/ 16 w 19"/>
                    <a:gd name="T1" fmla="*/ 0 h 986"/>
                    <a:gd name="T2" fmla="*/ 19 w 19"/>
                    <a:gd name="T3" fmla="*/ 969 h 986"/>
                    <a:gd name="T4" fmla="*/ 2 w 19"/>
                    <a:gd name="T5" fmla="*/ 986 h 986"/>
                    <a:gd name="T6" fmla="*/ 0 w 19"/>
                    <a:gd name="T7" fmla="*/ 80 h 986"/>
                    <a:gd name="T8" fmla="*/ 16 w 19"/>
                    <a:gd name="T9" fmla="*/ 0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46127" name="Group 47">
                  <a:extLst>
                    <a:ext uri="{FF2B5EF4-FFF2-40B4-BE49-F238E27FC236}">
                      <a16:creationId xmlns:a16="http://schemas.microsoft.com/office/drawing/2014/main" id="{F03E84E0-7F87-48ED-51C7-2219F2936D9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46128" name="Rectangle 48">
                    <a:extLst>
                      <a:ext uri="{FF2B5EF4-FFF2-40B4-BE49-F238E27FC236}">
                        <a16:creationId xmlns:a16="http://schemas.microsoft.com/office/drawing/2014/main" id="{9DAD36A6-071C-E183-C4C7-E0AC18B18EA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" y="3637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29" name="Rectangle 49">
                    <a:extLst>
                      <a:ext uri="{FF2B5EF4-FFF2-40B4-BE49-F238E27FC236}">
                        <a16:creationId xmlns:a16="http://schemas.microsoft.com/office/drawing/2014/main" id="{6F67BA08-CAE1-E3D8-40A8-EB48491361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678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0" name="Freeform 50">
                    <a:extLst>
                      <a:ext uri="{FF2B5EF4-FFF2-40B4-BE49-F238E27FC236}">
                        <a16:creationId xmlns:a16="http://schemas.microsoft.com/office/drawing/2014/main" id="{7AB73E91-3A5B-8581-CCAD-787951E1D8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3732"/>
                    <a:ext cx="21" cy="342"/>
                  </a:xfrm>
                  <a:custGeom>
                    <a:avLst/>
                    <a:gdLst>
                      <a:gd name="T0" fmla="*/ 62 w 62"/>
                      <a:gd name="T1" fmla="*/ 0 h 1026"/>
                      <a:gd name="T2" fmla="*/ 47 w 62"/>
                      <a:gd name="T3" fmla="*/ 67 h 1026"/>
                      <a:gd name="T4" fmla="*/ 23 w 62"/>
                      <a:gd name="T5" fmla="*/ 124 h 1026"/>
                      <a:gd name="T6" fmla="*/ 23 w 62"/>
                      <a:gd name="T7" fmla="*/ 1007 h 1026"/>
                      <a:gd name="T8" fmla="*/ 4 w 62"/>
                      <a:gd name="T9" fmla="*/ 1026 h 1026"/>
                      <a:gd name="T10" fmla="*/ 0 w 62"/>
                      <a:gd name="T11" fmla="*/ 108 h 1026"/>
                      <a:gd name="T12" fmla="*/ 62 w 62"/>
                      <a:gd name="T13" fmla="*/ 0 h 10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1" name="Freeform 51">
                    <a:extLst>
                      <a:ext uri="{FF2B5EF4-FFF2-40B4-BE49-F238E27FC236}">
                        <a16:creationId xmlns:a16="http://schemas.microsoft.com/office/drawing/2014/main" id="{AF9D51D7-3C3E-4730-3282-E62AED5FBC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3719"/>
                    <a:ext cx="144" cy="52"/>
                  </a:xfrm>
                  <a:custGeom>
                    <a:avLst/>
                    <a:gdLst>
                      <a:gd name="T0" fmla="*/ 73 w 434"/>
                      <a:gd name="T1" fmla="*/ 155 h 155"/>
                      <a:gd name="T2" fmla="*/ 45 w 434"/>
                      <a:gd name="T3" fmla="*/ 120 h 155"/>
                      <a:gd name="T4" fmla="*/ 45 w 434"/>
                      <a:gd name="T5" fmla="*/ 18 h 155"/>
                      <a:gd name="T6" fmla="*/ 0 w 434"/>
                      <a:gd name="T7" fmla="*/ 18 h 155"/>
                      <a:gd name="T8" fmla="*/ 0 w 434"/>
                      <a:gd name="T9" fmla="*/ 0 h 155"/>
                      <a:gd name="T10" fmla="*/ 434 w 434"/>
                      <a:gd name="T11" fmla="*/ 0 h 155"/>
                      <a:gd name="T12" fmla="*/ 423 w 434"/>
                      <a:gd name="T13" fmla="*/ 18 h 155"/>
                      <a:gd name="T14" fmla="*/ 189 w 434"/>
                      <a:gd name="T15" fmla="*/ 18 h 155"/>
                      <a:gd name="T16" fmla="*/ 169 w 434"/>
                      <a:gd name="T17" fmla="*/ 47 h 155"/>
                      <a:gd name="T18" fmla="*/ 82 w 434"/>
                      <a:gd name="T19" fmla="*/ 47 h 155"/>
                      <a:gd name="T20" fmla="*/ 73 w 434"/>
                      <a:gd name="T21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6132" name="Freeform 52">
                    <a:extLst>
                      <a:ext uri="{FF2B5EF4-FFF2-40B4-BE49-F238E27FC236}">
                        <a16:creationId xmlns:a16="http://schemas.microsoft.com/office/drawing/2014/main" id="{1495DC97-A670-5CE7-991E-03760FD534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" y="3654"/>
                    <a:ext cx="214" cy="7"/>
                  </a:xfrm>
                  <a:custGeom>
                    <a:avLst/>
                    <a:gdLst>
                      <a:gd name="T0" fmla="*/ 0 w 642"/>
                      <a:gd name="T1" fmla="*/ 1 h 21"/>
                      <a:gd name="T2" fmla="*/ 642 w 642"/>
                      <a:gd name="T3" fmla="*/ 0 h 21"/>
                      <a:gd name="T4" fmla="*/ 635 w 642"/>
                      <a:gd name="T5" fmla="*/ 20 h 21"/>
                      <a:gd name="T6" fmla="*/ 6 w 642"/>
                      <a:gd name="T7" fmla="*/ 21 h 21"/>
                      <a:gd name="T8" fmla="*/ 0 w 642"/>
                      <a:gd name="T9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6135" name="Rectangle 55">
            <a:extLst>
              <a:ext uri="{FF2B5EF4-FFF2-40B4-BE49-F238E27FC236}">
                <a16:creationId xmlns:a16="http://schemas.microsoft.com/office/drawing/2014/main" id="{021FAA81-9310-1EB5-611B-99F9A9EF3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  <p:grpSp>
        <p:nvGrpSpPr>
          <p:cNvPr id="46137" name="Group 57">
            <a:extLst>
              <a:ext uri="{FF2B5EF4-FFF2-40B4-BE49-F238E27FC236}">
                <a16:creationId xmlns:a16="http://schemas.microsoft.com/office/drawing/2014/main" id="{E57EB656-BC17-21D8-FB0D-FAE439684F9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420938"/>
            <a:ext cx="8424862" cy="1069975"/>
            <a:chOff x="204" y="1525"/>
            <a:chExt cx="5211" cy="674"/>
          </a:xfrm>
        </p:grpSpPr>
        <p:sp>
          <p:nvSpPr>
            <p:cNvPr id="46089" name="Rectangle 9">
              <a:extLst>
                <a:ext uri="{FF2B5EF4-FFF2-40B4-BE49-F238E27FC236}">
                  <a16:creationId xmlns:a16="http://schemas.microsoft.com/office/drawing/2014/main" id="{A8BA48E9-939A-DD51-6CD6-3335529775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525"/>
              <a:ext cx="521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2400" b="1">
                  <a:latin typeface="楷体_GB2312" pitchFamily="49" charset="-122"/>
                </a:rPr>
                <a:t>     </a:t>
              </a:r>
              <a:r>
                <a:rPr lang="zh-CN" altLang="en-US" sz="2400" b="1">
                  <a:latin typeface="楷体_GB2312" pitchFamily="49" charset="-122"/>
                </a:rPr>
                <a:t>式中  称为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求积节点</a:t>
              </a:r>
              <a:r>
                <a:rPr lang="zh-CN" altLang="en-US" sz="2400" b="1">
                  <a:latin typeface="楷体_GB2312" pitchFamily="49" charset="-122"/>
                </a:rPr>
                <a:t>，  称为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求积系数</a:t>
              </a:r>
              <a:r>
                <a:rPr lang="zh-CN" altLang="en-US" sz="2400" b="1">
                  <a:latin typeface="楷体_GB2312" pitchFamily="49" charset="-122"/>
                </a:rPr>
                <a:t>，亦称伴随节点</a:t>
              </a:r>
            </a:p>
          </p:txBody>
        </p:sp>
        <p:graphicFrame>
          <p:nvGraphicFramePr>
            <p:cNvPr id="46090" name="Object 10">
              <a:extLst>
                <a:ext uri="{FF2B5EF4-FFF2-40B4-BE49-F238E27FC236}">
                  <a16:creationId xmlns:a16="http://schemas.microsoft.com/office/drawing/2014/main" id="{99437DB6-09F7-E2EC-3F56-F50DFF4376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" y="185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41200" imgH="253800" progId="Equation.DSMT4">
                    <p:embed/>
                  </p:oleObj>
                </mc:Choice>
                <mc:Fallback>
                  <p:oleObj name="Equation" r:id="rId14" imgW="241200" imgH="2538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" y="185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1" name="Object 11">
              <a:extLst>
                <a:ext uri="{FF2B5EF4-FFF2-40B4-BE49-F238E27FC236}">
                  <a16:creationId xmlns:a16="http://schemas.microsoft.com/office/drawing/2014/main" id="{371A86C5-662B-6365-274B-F95F1A66B89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52" y="1617"/>
            <a:ext cx="24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66400" imgH="253800" progId="Equation.DSMT4">
                    <p:embed/>
                  </p:oleObj>
                </mc:Choice>
                <mc:Fallback>
                  <p:oleObj name="Equation" r:id="rId16" imgW="26640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52" y="1617"/>
                          <a:ext cx="24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2" name="Object 12">
              <a:extLst>
                <a:ext uri="{FF2B5EF4-FFF2-40B4-BE49-F238E27FC236}">
                  <a16:creationId xmlns:a16="http://schemas.microsoft.com/office/drawing/2014/main" id="{B1266794-3BCA-8C97-B1A9-6F72A5F31B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6" y="1596"/>
            <a:ext cx="2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41200" imgH="253800" progId="Equation.DSMT4">
                    <p:embed/>
                  </p:oleObj>
                </mc:Choice>
                <mc:Fallback>
                  <p:oleObj name="Equation" r:id="rId18" imgW="241200" imgH="2538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6" y="1596"/>
                          <a:ext cx="247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6" name="Rectangle 56">
              <a:extLst>
                <a:ext uri="{FF2B5EF4-FFF2-40B4-BE49-F238E27FC236}">
                  <a16:creationId xmlns:a16="http://schemas.microsoft.com/office/drawing/2014/main" id="{6A94AA11-A630-BEBA-0CC2-A484DC451D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842"/>
              <a:ext cx="3667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  <a:spcBef>
                  <a:spcPct val="50000"/>
                </a:spcBef>
                <a:buClr>
                  <a:schemeClr val="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zh-CN" altLang="en-US" sz="2400" b="1"/>
                <a:t>的权。这类求积法通常称为</a:t>
              </a:r>
              <a:r>
                <a:rPr lang="zh-CN" altLang="en-US" sz="2400" b="1">
                  <a:solidFill>
                    <a:srgbClr val="FF0000"/>
                  </a:solidFill>
                </a:rPr>
                <a:t>机械求积法</a:t>
              </a:r>
              <a:r>
                <a:rPr lang="zh-CN" altLang="en-US" sz="2400" b="1"/>
                <a:t>。   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6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2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46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46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3" name="Rectangle 11">
            <a:extLst>
              <a:ext uri="{FF2B5EF4-FFF2-40B4-BE49-F238E27FC236}">
                <a16:creationId xmlns:a16="http://schemas.microsoft.com/office/drawing/2014/main" id="{8DBE4C08-AC13-5A1A-1D34-A88654918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228600"/>
            <a:ext cx="246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</a:rPr>
              <a:t>代数精度</a:t>
            </a:r>
            <a:r>
              <a:rPr lang="zh-CN" altLang="en-US" sz="2400" b="1">
                <a:latin typeface="楷体_GB2312" pitchFamily="49" charset="-122"/>
              </a:rPr>
              <a:t>的概念</a:t>
            </a:r>
          </a:p>
        </p:txBody>
      </p:sp>
      <p:sp>
        <p:nvSpPr>
          <p:cNvPr id="49166" name="Rectangle 14">
            <a:extLst>
              <a:ext uri="{FF2B5EF4-FFF2-40B4-BE49-F238E27FC236}">
                <a16:creationId xmlns:a16="http://schemas.microsoft.com/office/drawing/2014/main" id="{96321F16-98B8-936F-D3F2-3A63771A4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12800"/>
            <a:ext cx="8820150" cy="1473200"/>
          </a:xfrm>
          <a:noFill/>
          <a:ln/>
        </p:spPr>
        <p:txBody>
          <a:bodyPr/>
          <a:lstStyle/>
          <a:p>
            <a:pPr marL="179388" lvl="1" indent="0">
              <a:lnSpc>
                <a:spcPct val="130000"/>
              </a:lnSpc>
              <a:buFontTx/>
              <a:buNone/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如果某个求积公式对于次数不超过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的多项式均能准确成立，但对于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+1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多项式就不一定准确，则称该求积公式具有</a:t>
            </a:r>
            <a:r>
              <a:rPr lang="en-US" altLang="zh-CN" sz="2400" b="1" i="1">
                <a:solidFill>
                  <a:srgbClr val="0000FF"/>
                </a:solidFill>
                <a:ea typeface="楷体_GB2312" pitchFamily="49" charset="-122"/>
              </a:rPr>
              <a:t>m</a:t>
            </a:r>
            <a:r>
              <a:rPr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次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代数精度。</a:t>
            </a:r>
          </a:p>
        </p:txBody>
      </p:sp>
      <p:sp>
        <p:nvSpPr>
          <p:cNvPr id="49167" name="AutoShape 15">
            <a:extLst>
              <a:ext uri="{FF2B5EF4-FFF2-40B4-BE49-F238E27FC236}">
                <a16:creationId xmlns:a16="http://schemas.microsoft.com/office/drawing/2014/main" id="{26AFB336-6D95-CA52-7C32-B7853E084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90588"/>
            <a:ext cx="1223963" cy="498475"/>
          </a:xfrm>
          <a:prstGeom prst="roundRect">
            <a:avLst>
              <a:gd name="adj" fmla="val 16667"/>
            </a:avLst>
          </a:prstGeom>
          <a:blipFill dpi="0" rotWithShape="0">
            <a:blip r:embed="rId7"/>
            <a:srcRect/>
            <a:tile tx="0" ty="0" sx="100000" sy="100000" flip="none" algn="tl"/>
          </a:blipFill>
          <a:ln w="9525">
            <a:round/>
            <a:headEnd/>
            <a:tailEnd/>
          </a:ln>
          <a:effectLst/>
          <a:scene3d>
            <a:camera prst="legacyObliqueTopLeft"/>
            <a:lightRig rig="legacyFlat3" dir="t"/>
          </a:scene3d>
          <a:sp3d extrusionH="201600" prstMaterial="legacyMatte">
            <a:bevelT w="13500" h="13500" prst="angle"/>
            <a:bevelB w="13500" h="13500" prst="angle"/>
            <a:extrusionClr>
              <a:srgbClr val="CCFFFF"/>
            </a:extrusionClr>
            <a:contourClr>
              <a:srgbClr val="CCFFFF"/>
            </a:contourClr>
          </a:sp3d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/>
          <a:p>
            <a:pPr algn="ctr"/>
            <a:r>
              <a:rPr kumimoji="0" lang="zh-CN" altLang="en-US" sz="2400" b="1">
                <a:solidFill>
                  <a:schemeClr val="accent2"/>
                </a:solidFill>
                <a:latin typeface="楷体_GB2312" pitchFamily="49" charset="-122"/>
              </a:rPr>
              <a:t>定义</a:t>
            </a:r>
          </a:p>
        </p:txBody>
      </p:sp>
      <p:pic>
        <p:nvPicPr>
          <p:cNvPr id="49168" name="Picture 16">
            <a:extLst>
              <a:ext uri="{FF2B5EF4-FFF2-40B4-BE49-F238E27FC236}">
                <a16:creationId xmlns:a16="http://schemas.microsoft.com/office/drawing/2014/main" id="{F3AAB343-845A-6216-5733-E7122B370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9863"/>
            <a:ext cx="6096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173" name="Group 21">
            <a:extLst>
              <a:ext uri="{FF2B5EF4-FFF2-40B4-BE49-F238E27FC236}">
                <a16:creationId xmlns:a16="http://schemas.microsoft.com/office/drawing/2014/main" id="{C6966F71-A711-FF8F-F379-C0E41D51F69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38400"/>
            <a:ext cx="8534400" cy="1625600"/>
            <a:chOff x="192" y="2048"/>
            <a:chExt cx="5376" cy="1024"/>
          </a:xfrm>
        </p:grpSpPr>
        <p:sp>
          <p:nvSpPr>
            <p:cNvPr id="49172" name="Text Box 20">
              <a:extLst>
                <a:ext uri="{FF2B5EF4-FFF2-40B4-BE49-F238E27FC236}">
                  <a16:creationId xmlns:a16="http://schemas.microsoft.com/office/drawing/2014/main" id="{BB7FA675-A5E4-BE28-6FF5-346467F07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048"/>
              <a:ext cx="5376" cy="10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</a:pPr>
              <a:r>
                <a:rPr lang="zh-CN" altLang="en-US" sz="2400" b="1"/>
                <a:t>　　　若某个求积公式所对应的误差</a:t>
              </a:r>
              <a:r>
                <a:rPr lang="en-US" altLang="zh-CN" sz="2400" b="1" i="1"/>
                <a:t>R</a:t>
              </a:r>
              <a:r>
                <a:rPr lang="en-US" altLang="zh-CN" sz="2400" b="1"/>
                <a:t>[ </a:t>
              </a:r>
              <a:r>
                <a:rPr lang="en-US" altLang="zh-CN" sz="2400" b="1" i="1"/>
                <a:t>f </a:t>
              </a:r>
              <a:r>
                <a:rPr lang="en-US" altLang="zh-CN" sz="2400" b="1"/>
                <a:t>]</a:t>
              </a:r>
              <a:r>
                <a:rPr lang="zh-CN" altLang="en-US" sz="2400" b="1"/>
                <a:t>满足：</a:t>
              </a:r>
              <a:r>
                <a:rPr lang="en-US" altLang="zh-CN" sz="2400" b="1" i="1"/>
                <a:t>R</a:t>
              </a:r>
              <a:r>
                <a:rPr lang="en-US" altLang="zh-CN" sz="2400" b="1"/>
                <a:t>[ </a:t>
              </a:r>
              <a:r>
                <a:rPr lang="en-US" altLang="zh-CN" sz="2400" b="1" i="1"/>
                <a:t>P</a:t>
              </a:r>
              <a:r>
                <a:rPr lang="en-US" altLang="zh-CN" sz="2400" b="1" i="1" baseline="-25000"/>
                <a:t>k</a:t>
              </a:r>
              <a:r>
                <a:rPr lang="en-US" altLang="zh-CN" sz="2400" b="1" i="1"/>
                <a:t> </a:t>
              </a:r>
              <a:r>
                <a:rPr lang="en-US" altLang="zh-CN" sz="2400" b="1"/>
                <a:t>]=0 </a:t>
              </a:r>
              <a:r>
                <a:rPr lang="zh-CN" altLang="en-US" sz="2400" b="1"/>
                <a:t>对</a:t>
              </a:r>
              <a:r>
                <a:rPr lang="zh-CN" altLang="en-US" sz="2400" b="1">
                  <a:solidFill>
                    <a:srgbClr val="FF0000"/>
                  </a:solidFill>
                </a:rPr>
                <a:t>任意</a:t>
              </a:r>
              <a:r>
                <a:rPr lang="zh-CN" altLang="en-US" sz="2400" b="1"/>
                <a:t> </a:t>
              </a:r>
              <a:r>
                <a:rPr lang="en-US" altLang="zh-CN" sz="2400" b="1" i="1"/>
                <a:t>k</a:t>
              </a:r>
              <a:r>
                <a:rPr lang="en-US" altLang="zh-CN" sz="2400" b="1"/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sym typeface="Symbol" panose="05050102010706020507" pitchFamily="18" charset="2"/>
                </a:rPr>
                <a:t>m </a:t>
              </a:r>
              <a:r>
                <a:rPr lang="zh-CN" altLang="en-US" sz="2400" b="1">
                  <a:sym typeface="Symbol" panose="05050102010706020507" pitchFamily="18" charset="2"/>
                </a:rPr>
                <a:t>阶</a:t>
              </a:r>
              <a:r>
                <a:rPr lang="zh-CN" altLang="en-US" sz="2400" b="1"/>
                <a:t>的多项式成立，且 </a:t>
              </a:r>
              <a:r>
                <a:rPr lang="en-US" altLang="zh-CN" sz="2400" b="1" i="1"/>
                <a:t>R</a:t>
              </a:r>
              <a:r>
                <a:rPr lang="en-US" altLang="zh-CN" sz="2400" b="1"/>
                <a:t>[ </a:t>
              </a:r>
              <a:r>
                <a:rPr lang="en-US" altLang="zh-CN" sz="2400" b="1" i="1"/>
                <a:t>P</a:t>
              </a:r>
              <a:r>
                <a:rPr lang="en-US" altLang="zh-CN" sz="2400" b="1" i="1" baseline="-25000"/>
                <a:t>m</a:t>
              </a:r>
              <a:r>
                <a:rPr lang="en-US" altLang="zh-CN" sz="2400" b="1" baseline="-25000"/>
                <a:t>+1</a:t>
              </a:r>
              <a:r>
                <a:rPr lang="en-US" altLang="zh-CN" sz="2400" b="1" i="1"/>
                <a:t> </a:t>
              </a:r>
              <a:r>
                <a:rPr lang="en-US" altLang="zh-CN" sz="2400" b="1"/>
                <a:t>] </a:t>
              </a:r>
              <a:r>
                <a:rPr lang="en-US" altLang="zh-CN" sz="2400" b="1">
                  <a:sym typeface="Symbol" panose="05050102010706020507" pitchFamily="18" charset="2"/>
                </a:rPr>
                <a:t> </a:t>
              </a:r>
              <a:r>
                <a:rPr lang="en-US" altLang="zh-CN" sz="2400" b="1"/>
                <a:t>0 </a:t>
              </a:r>
              <a:r>
                <a:rPr lang="zh-CN" altLang="en-US" sz="2400" b="1"/>
                <a:t>对</a:t>
              </a:r>
              <a:r>
                <a:rPr lang="zh-CN" altLang="en-US" sz="2400" b="1">
                  <a:solidFill>
                    <a:srgbClr val="FF0000"/>
                  </a:solidFill>
                </a:rPr>
                <a:t>某个</a:t>
              </a:r>
              <a:r>
                <a:rPr lang="zh-CN" altLang="en-US" sz="2400" b="1"/>
                <a:t> </a:t>
              </a:r>
              <a:r>
                <a:rPr lang="en-US" altLang="zh-CN" sz="2400" b="1" i="1"/>
                <a:t>m+</a:t>
              </a:r>
              <a:r>
                <a:rPr lang="en-US" altLang="zh-CN" sz="2400" b="1"/>
                <a:t>1 </a:t>
              </a:r>
              <a:r>
                <a:rPr lang="zh-CN" altLang="en-US" sz="2400" b="1"/>
                <a:t>阶多项式成立，则称此求积公式的</a:t>
              </a:r>
              <a:r>
                <a:rPr lang="zh-CN" altLang="en-US" sz="2400" b="1">
                  <a:solidFill>
                    <a:schemeClr val="accent2"/>
                  </a:solidFill>
                </a:rPr>
                <a:t>代数精度</a:t>
              </a:r>
              <a:r>
                <a:rPr lang="zh-CN" altLang="en-US" sz="2400" b="1"/>
                <a:t>为</a:t>
              </a:r>
              <a:r>
                <a:rPr lang="en-US" altLang="zh-CN" sz="2400" b="1" i="1"/>
                <a:t>m</a:t>
              </a:r>
              <a:r>
                <a:rPr lang="en-US" altLang="zh-CN" sz="2400" b="1"/>
                <a:t> </a:t>
              </a:r>
              <a:r>
                <a:rPr lang="zh-CN" altLang="en-US" sz="2400" b="1"/>
                <a:t>。</a:t>
              </a:r>
            </a:p>
          </p:txBody>
        </p:sp>
        <p:sp>
          <p:nvSpPr>
            <p:cNvPr id="49171" name="AutoShape 19">
              <a:extLst>
                <a:ext uri="{FF2B5EF4-FFF2-40B4-BE49-F238E27FC236}">
                  <a16:creationId xmlns:a16="http://schemas.microsoft.com/office/drawing/2014/main" id="{BFAA761B-D149-E216-BC3F-0B2959F16F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2103"/>
              <a:ext cx="533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/>
              <a:r>
                <a:rPr kumimoji="0" lang="zh-CN" altLang="en-US" b="1">
                  <a:solidFill>
                    <a:schemeClr val="accent2"/>
                  </a:solidFill>
                </a:rPr>
                <a:t>即</a:t>
              </a:r>
            </a:p>
          </p:txBody>
        </p:sp>
      </p:grpSp>
      <p:grpSp>
        <p:nvGrpSpPr>
          <p:cNvPr id="49184" name="Group 32">
            <a:extLst>
              <a:ext uri="{FF2B5EF4-FFF2-40B4-BE49-F238E27FC236}">
                <a16:creationId xmlns:a16="http://schemas.microsoft.com/office/drawing/2014/main" id="{0AC8903A-F1D2-2E3F-F531-F326BD39636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029200"/>
            <a:ext cx="8186738" cy="730250"/>
            <a:chOff x="288" y="2880"/>
            <a:chExt cx="5157" cy="460"/>
          </a:xfrm>
        </p:grpSpPr>
        <p:graphicFrame>
          <p:nvGraphicFramePr>
            <p:cNvPr id="49177" name="Object 25">
              <a:extLst>
                <a:ext uri="{FF2B5EF4-FFF2-40B4-BE49-F238E27FC236}">
                  <a16:creationId xmlns:a16="http://schemas.microsoft.com/office/drawing/2014/main" id="{6989E7D3-D279-F91A-B3E3-AA0204EBF6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" y="2880"/>
            <a:ext cx="903" cy="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863280" imgH="431640" progId="Equation.DSMT4">
                    <p:embed/>
                  </p:oleObj>
                </mc:Choice>
                <mc:Fallback>
                  <p:oleObj name="Equation" r:id="rId9" imgW="863280" imgH="431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" y="2880"/>
                          <a:ext cx="903" cy="4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8" name="Object 26">
              <a:extLst>
                <a:ext uri="{FF2B5EF4-FFF2-40B4-BE49-F238E27FC236}">
                  <a16:creationId xmlns:a16="http://schemas.microsoft.com/office/drawing/2014/main" id="{8E21E433-DFC4-496F-0609-257D2DA24F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80"/>
            <a:ext cx="1335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371600" imgH="431640" progId="Equation.DSMT4">
                    <p:embed/>
                  </p:oleObj>
                </mc:Choice>
                <mc:Fallback>
                  <p:oleObj name="Equation" r:id="rId11" imgW="1371600" imgH="4316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0"/>
                          <a:ext cx="1335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9" name="Object 27">
              <a:extLst>
                <a:ext uri="{FF2B5EF4-FFF2-40B4-BE49-F238E27FC236}">
                  <a16:creationId xmlns:a16="http://schemas.microsoft.com/office/drawing/2014/main" id="{D8CFEE75-7C35-7546-1454-40A80640C3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4" y="2880"/>
            <a:ext cx="2181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904760" imgH="431640" progId="Equation.DSMT4">
                    <p:embed/>
                  </p:oleObj>
                </mc:Choice>
                <mc:Fallback>
                  <p:oleObj name="Equation" r:id="rId13" imgW="1904760" imgH="4316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880"/>
                          <a:ext cx="2181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80" name="Object 28">
              <a:extLst>
                <a:ext uri="{FF2B5EF4-FFF2-40B4-BE49-F238E27FC236}">
                  <a16:creationId xmlns:a16="http://schemas.microsoft.com/office/drawing/2014/main" id="{2720CDAE-10F8-918E-14F3-EC74E82A88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072"/>
            <a:ext cx="426" cy="1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17160" imgH="75960" progId="Equation.DSMT4">
                    <p:embed/>
                  </p:oleObj>
                </mc:Choice>
                <mc:Fallback>
                  <p:oleObj name="Equation" r:id="rId15" imgW="317160" imgH="7596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072"/>
                          <a:ext cx="426" cy="1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9185" name="Group 33">
            <a:extLst>
              <a:ext uri="{FF2B5EF4-FFF2-40B4-BE49-F238E27FC236}">
                <a16:creationId xmlns:a16="http://schemas.microsoft.com/office/drawing/2014/main" id="{CD101E64-138E-DD31-2BEE-EEE02774E2C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35438"/>
            <a:ext cx="8534400" cy="893762"/>
            <a:chOff x="48" y="2605"/>
            <a:chExt cx="5376" cy="563"/>
          </a:xfrm>
        </p:grpSpPr>
        <p:sp>
          <p:nvSpPr>
            <p:cNvPr id="49175" name="Rectangle 23">
              <a:extLst>
                <a:ext uri="{FF2B5EF4-FFF2-40B4-BE49-F238E27FC236}">
                  <a16:creationId xmlns:a16="http://schemas.microsoft.com/office/drawing/2014/main" id="{9A080000-D82E-7CA4-D233-F7DEAC99DE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05"/>
              <a:ext cx="39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lvl="1"/>
              <a:r>
                <a:rPr lang="zh-CN" altLang="en-US" sz="2400" b="1">
                  <a:latin typeface="楷体_GB2312" pitchFamily="49" charset="-122"/>
                </a:rPr>
                <a:t>欲使求积公式有</a:t>
              </a:r>
              <a:r>
                <a:rPr lang="en-US" altLang="zh-CN" sz="2400" b="1" i="1">
                  <a:solidFill>
                    <a:srgbClr val="0000FF"/>
                  </a:solidFill>
                </a:rPr>
                <a:t>m</a:t>
              </a:r>
              <a:r>
                <a:rPr lang="en-US" altLang="zh-CN" sz="2400" b="1" i="1">
                  <a:solidFill>
                    <a:srgbClr val="0000FF"/>
                  </a:solidFill>
                  <a:latin typeface="楷体_GB2312" pitchFamily="49" charset="-122"/>
                </a:rPr>
                <a:t> </a:t>
              </a:r>
              <a:r>
                <a:rPr lang="zh-CN" altLang="en-US" sz="2400" b="1">
                  <a:latin typeface="楷体_GB2312" pitchFamily="49" charset="-122"/>
                </a:rPr>
                <a:t>次代数精度，则令它对</a:t>
              </a:r>
            </a:p>
          </p:txBody>
        </p:sp>
        <p:graphicFrame>
          <p:nvGraphicFramePr>
            <p:cNvPr id="49176" name="Object 24">
              <a:extLst>
                <a:ext uri="{FF2B5EF4-FFF2-40B4-BE49-F238E27FC236}">
                  <a16:creationId xmlns:a16="http://schemas.microsoft.com/office/drawing/2014/main" id="{7191D356-42A8-D56F-E153-B0047AADA76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4" y="2607"/>
            <a:ext cx="135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58640" imgH="228600" progId="Equation.DSMT4">
                    <p:embed/>
                  </p:oleObj>
                </mc:Choice>
                <mc:Fallback>
                  <p:oleObj name="Equation" r:id="rId17" imgW="135864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607"/>
                          <a:ext cx="1350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1" name="Rectangle 29">
              <a:extLst>
                <a:ext uri="{FF2B5EF4-FFF2-40B4-BE49-F238E27FC236}">
                  <a16:creationId xmlns:a16="http://schemas.microsoft.com/office/drawing/2014/main" id="{8656292D-7F48-D104-9864-C9398CD9CE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80"/>
              <a:ext cx="18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都能准确成立：</a:t>
              </a:r>
            </a:p>
          </p:txBody>
        </p:sp>
      </p:grpSp>
      <p:sp>
        <p:nvSpPr>
          <p:cNvPr id="49186" name="Rectangle 34">
            <a:extLst>
              <a:ext uri="{FF2B5EF4-FFF2-40B4-BE49-F238E27FC236}">
                <a16:creationId xmlns:a16="http://schemas.microsoft.com/office/drawing/2014/main" id="{21F2869B-74CC-AC1A-6BAE-B98B0513F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91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9" dur="500"/>
                                        <p:tgtEl>
                                          <p:spTgt spid="491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9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91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3" grpId="0" autoUpdateAnimBg="0"/>
      <p:bldP spid="49166" grpId="0" build="p" autoUpdateAnimBg="0"/>
      <p:bldP spid="49167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8" name="AutoShape 1040">
            <a:extLst>
              <a:ext uri="{FF2B5EF4-FFF2-40B4-BE49-F238E27FC236}">
                <a16:creationId xmlns:a16="http://schemas.microsoft.com/office/drawing/2014/main" id="{913791EF-F173-E46E-3C61-0853B2A2B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048000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4051" name="Group 1283">
            <a:extLst>
              <a:ext uri="{FF2B5EF4-FFF2-40B4-BE49-F238E27FC236}">
                <a16:creationId xmlns:a16="http://schemas.microsoft.com/office/drawing/2014/main" id="{DA2D561F-AC7C-C853-4EF5-31B521E70308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819400"/>
            <a:ext cx="5815013" cy="649288"/>
            <a:chOff x="768" y="1776"/>
            <a:chExt cx="3663" cy="409"/>
          </a:xfrm>
        </p:grpSpPr>
        <p:graphicFrame>
          <p:nvGraphicFramePr>
            <p:cNvPr id="33807" name="Object 1039">
              <a:extLst>
                <a:ext uri="{FF2B5EF4-FFF2-40B4-BE49-F238E27FC236}">
                  <a16:creationId xmlns:a16="http://schemas.microsoft.com/office/drawing/2014/main" id="{910553F2-0D1F-8114-D2F7-CC34FDCDB6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776"/>
            <a:ext cx="3663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958840" imgH="342720" progId="Equation.DSMT4">
                    <p:embed/>
                  </p:oleObj>
                </mc:Choice>
                <mc:Fallback>
                  <p:oleObj name="Equation" r:id="rId8" imgW="2958840" imgH="34272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776"/>
                          <a:ext cx="3663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9" name="AutoShape 1041">
              <a:extLst>
                <a:ext uri="{FF2B5EF4-FFF2-40B4-BE49-F238E27FC236}">
                  <a16:creationId xmlns:a16="http://schemas.microsoft.com/office/drawing/2014/main" id="{CFA71B4A-A12D-92DE-45D6-9B9944F62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920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23" name="Group 1055">
            <a:extLst>
              <a:ext uri="{FF2B5EF4-FFF2-40B4-BE49-F238E27FC236}">
                <a16:creationId xmlns:a16="http://schemas.microsoft.com/office/drawing/2014/main" id="{E241D273-ED47-61E2-F1BA-1E879E2460A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72200" y="1447800"/>
            <a:ext cx="2073275" cy="1403350"/>
            <a:chOff x="2352" y="2592"/>
            <a:chExt cx="1632" cy="1104"/>
          </a:xfrm>
        </p:grpSpPr>
        <p:sp>
          <p:nvSpPr>
            <p:cNvPr id="33824" name="AutoShape 1056">
              <a:extLst>
                <a:ext uri="{FF2B5EF4-FFF2-40B4-BE49-F238E27FC236}">
                  <a16:creationId xmlns:a16="http://schemas.microsoft.com/office/drawing/2014/main" id="{5E4C0112-3652-1C99-CB8F-4368022F83B9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 flipH="1">
              <a:off x="2352" y="2592"/>
              <a:ext cx="1632" cy="528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5" name="Rectangle 1057">
              <a:extLst>
                <a:ext uri="{FF2B5EF4-FFF2-40B4-BE49-F238E27FC236}">
                  <a16:creationId xmlns:a16="http://schemas.microsoft.com/office/drawing/2014/main" id="{B3775ECF-DB52-AEE7-0A9C-2AD36AA7302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352" y="3120"/>
              <a:ext cx="1632" cy="5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33822" name="Group 1054">
            <a:extLst>
              <a:ext uri="{FF2B5EF4-FFF2-40B4-BE49-F238E27FC236}">
                <a16:creationId xmlns:a16="http://schemas.microsoft.com/office/drawing/2014/main" id="{4DFDE92E-E344-A670-D0F2-FF8E131CD33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9963" y="1171575"/>
            <a:ext cx="2317750" cy="1952625"/>
            <a:chOff x="2256" y="2400"/>
            <a:chExt cx="1824" cy="1536"/>
          </a:xfrm>
        </p:grpSpPr>
        <p:sp>
          <p:nvSpPr>
            <p:cNvPr id="33812" name="Line 1044">
              <a:extLst>
                <a:ext uri="{FF2B5EF4-FFF2-40B4-BE49-F238E27FC236}">
                  <a16:creationId xmlns:a16="http://schemas.microsoft.com/office/drawing/2014/main" id="{0E73FF40-D693-5F0E-1DCB-1A86AA11438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2256" y="3696"/>
              <a:ext cx="18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Line 1045">
              <a:extLst>
                <a:ext uri="{FF2B5EF4-FFF2-40B4-BE49-F238E27FC236}">
                  <a16:creationId xmlns:a16="http://schemas.microsoft.com/office/drawing/2014/main" id="{CC5260CB-5402-605F-E327-9A6BDCC39B0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2352" y="240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4" name="Line 1046">
              <a:extLst>
                <a:ext uri="{FF2B5EF4-FFF2-40B4-BE49-F238E27FC236}">
                  <a16:creationId xmlns:a16="http://schemas.microsoft.com/office/drawing/2014/main" id="{E14721F5-485D-2B8E-DC69-8A172617D6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V="1">
              <a:off x="3984" y="2400"/>
              <a:ext cx="0" cy="129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6" name="Freeform 1048">
              <a:extLst>
                <a:ext uri="{FF2B5EF4-FFF2-40B4-BE49-F238E27FC236}">
                  <a16:creationId xmlns:a16="http://schemas.microsoft.com/office/drawing/2014/main" id="{CFB4C959-E396-5469-0ABE-360BDDBCFAE0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52" y="2584"/>
              <a:ext cx="1632" cy="536"/>
            </a:xfrm>
            <a:custGeom>
              <a:avLst/>
              <a:gdLst>
                <a:gd name="T0" fmla="*/ 0 w 1632"/>
                <a:gd name="T1" fmla="*/ 536 h 536"/>
                <a:gd name="T2" fmla="*/ 144 w 1632"/>
                <a:gd name="T3" fmla="*/ 392 h 536"/>
                <a:gd name="T4" fmla="*/ 336 w 1632"/>
                <a:gd name="T5" fmla="*/ 344 h 536"/>
                <a:gd name="T6" fmla="*/ 576 w 1632"/>
                <a:gd name="T7" fmla="*/ 392 h 536"/>
                <a:gd name="T8" fmla="*/ 816 w 1632"/>
                <a:gd name="T9" fmla="*/ 344 h 536"/>
                <a:gd name="T10" fmla="*/ 1200 w 1632"/>
                <a:gd name="T11" fmla="*/ 56 h 536"/>
                <a:gd name="T12" fmla="*/ 1632 w 1632"/>
                <a:gd name="T13" fmla="*/ 8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32" h="536">
                  <a:moveTo>
                    <a:pt x="0" y="536"/>
                  </a:moveTo>
                  <a:cubicBezTo>
                    <a:pt x="44" y="480"/>
                    <a:pt x="88" y="424"/>
                    <a:pt x="144" y="392"/>
                  </a:cubicBezTo>
                  <a:cubicBezTo>
                    <a:pt x="200" y="360"/>
                    <a:pt x="264" y="344"/>
                    <a:pt x="336" y="344"/>
                  </a:cubicBezTo>
                  <a:cubicBezTo>
                    <a:pt x="408" y="344"/>
                    <a:pt x="496" y="392"/>
                    <a:pt x="576" y="392"/>
                  </a:cubicBezTo>
                  <a:cubicBezTo>
                    <a:pt x="656" y="392"/>
                    <a:pt x="712" y="400"/>
                    <a:pt x="816" y="344"/>
                  </a:cubicBezTo>
                  <a:cubicBezTo>
                    <a:pt x="920" y="288"/>
                    <a:pt x="1064" y="112"/>
                    <a:pt x="1200" y="56"/>
                  </a:cubicBezTo>
                  <a:cubicBezTo>
                    <a:pt x="1336" y="0"/>
                    <a:pt x="1484" y="4"/>
                    <a:pt x="1632" y="8"/>
                  </a:cubicBezTo>
                </a:path>
              </a:pathLst>
            </a:cu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Text Box 1051">
              <a:extLst>
                <a:ext uri="{FF2B5EF4-FFF2-40B4-BE49-F238E27FC236}">
                  <a16:creationId xmlns:a16="http://schemas.microsoft.com/office/drawing/2014/main" id="{2B40F589-5B82-8EB3-98F1-A766AC95533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215" y="2400"/>
              <a:ext cx="431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accent2"/>
                  </a:solidFill>
                </a:rPr>
                <a:t>f</a:t>
              </a:r>
              <a:r>
                <a:rPr lang="en-US" altLang="zh-CN" sz="1800" b="1">
                  <a:solidFill>
                    <a:schemeClr val="accent2"/>
                  </a:solidFill>
                </a:rPr>
                <a:t>(</a:t>
              </a:r>
              <a:r>
                <a:rPr lang="en-US" altLang="zh-CN" sz="18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1800" b="1">
                  <a:solidFill>
                    <a:schemeClr val="accent2"/>
                  </a:solidFill>
                </a:rPr>
                <a:t>)</a:t>
              </a:r>
              <a:endParaRPr lang="en-US" altLang="zh-CN" sz="1800" b="1" i="1">
                <a:solidFill>
                  <a:schemeClr val="accent2"/>
                </a:solidFill>
              </a:endParaRPr>
            </a:p>
          </p:txBody>
        </p:sp>
        <p:sp>
          <p:nvSpPr>
            <p:cNvPr id="33820" name="Text Box 1052">
              <a:extLst>
                <a:ext uri="{FF2B5EF4-FFF2-40B4-BE49-F238E27FC236}">
                  <a16:creationId xmlns:a16="http://schemas.microsoft.com/office/drawing/2014/main" id="{A56A8638-0620-BFFA-7EA0-490547F6C080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2256" y="3648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a</a:t>
              </a:r>
            </a:p>
          </p:txBody>
        </p:sp>
        <p:sp>
          <p:nvSpPr>
            <p:cNvPr id="33821" name="Text Box 1053">
              <a:extLst>
                <a:ext uri="{FF2B5EF4-FFF2-40B4-BE49-F238E27FC236}">
                  <a16:creationId xmlns:a16="http://schemas.microsoft.com/office/drawing/2014/main" id="{F7AAC580-D05F-FD88-1B2E-C8DE15DD7648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3887" y="3648"/>
              <a:ext cx="1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/>
                <a:t>b</a:t>
              </a:r>
            </a:p>
          </p:txBody>
        </p:sp>
      </p:grpSp>
      <p:grpSp>
        <p:nvGrpSpPr>
          <p:cNvPr id="33830" name="Group 1062">
            <a:extLst>
              <a:ext uri="{FF2B5EF4-FFF2-40B4-BE49-F238E27FC236}">
                <a16:creationId xmlns:a16="http://schemas.microsoft.com/office/drawing/2014/main" id="{BF579373-4F55-47EC-0669-36A0054D889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562600" y="2119313"/>
            <a:ext cx="609600" cy="731837"/>
            <a:chOff x="1872" y="3120"/>
            <a:chExt cx="480" cy="576"/>
          </a:xfrm>
        </p:grpSpPr>
        <p:sp>
          <p:nvSpPr>
            <p:cNvPr id="33826" name="AutoShape 1058">
              <a:extLst>
                <a:ext uri="{FF2B5EF4-FFF2-40B4-BE49-F238E27FC236}">
                  <a16:creationId xmlns:a16="http://schemas.microsoft.com/office/drawing/2014/main" id="{D298E9C9-47DE-E75D-C7A1-EDE94C17746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256" y="3120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7" name="Text Box 1059">
              <a:extLst>
                <a:ext uri="{FF2B5EF4-FFF2-40B4-BE49-F238E27FC236}">
                  <a16:creationId xmlns:a16="http://schemas.microsoft.com/office/drawing/2014/main" id="{CBD605DB-E1AC-91FB-936D-32CCF9FC0B7C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1872" y="3263"/>
              <a:ext cx="43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accent2"/>
                  </a:solidFill>
                </a:rPr>
                <a:t>f</a:t>
              </a:r>
              <a:r>
                <a:rPr lang="en-US" altLang="zh-CN" sz="1800" b="1">
                  <a:solidFill>
                    <a:schemeClr val="accent2"/>
                  </a:solidFill>
                </a:rPr>
                <a:t>(</a:t>
              </a:r>
              <a:r>
                <a:rPr lang="en-US" altLang="zh-CN" sz="1800" b="1" i="1">
                  <a:solidFill>
                    <a:schemeClr val="accent2"/>
                  </a:solidFill>
                </a:rPr>
                <a:t>a</a:t>
              </a:r>
              <a:r>
                <a:rPr lang="en-US" altLang="zh-CN" sz="1800" b="1">
                  <a:solidFill>
                    <a:schemeClr val="accent2"/>
                  </a:solidFill>
                </a:rPr>
                <a:t>)</a:t>
              </a:r>
              <a:endParaRPr lang="en-US" altLang="zh-CN" sz="1800"/>
            </a:p>
          </p:txBody>
        </p:sp>
      </p:grpSp>
      <p:grpSp>
        <p:nvGrpSpPr>
          <p:cNvPr id="33831" name="Group 1063">
            <a:extLst>
              <a:ext uri="{FF2B5EF4-FFF2-40B4-BE49-F238E27FC236}">
                <a16:creationId xmlns:a16="http://schemas.microsoft.com/office/drawing/2014/main" id="{E1023686-A69B-761B-3344-268D7F1E7EA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45475" y="1447800"/>
            <a:ext cx="671513" cy="1403350"/>
            <a:chOff x="3984" y="2592"/>
            <a:chExt cx="528" cy="1104"/>
          </a:xfrm>
        </p:grpSpPr>
        <p:sp>
          <p:nvSpPr>
            <p:cNvPr id="33828" name="AutoShape 1060">
              <a:extLst>
                <a:ext uri="{FF2B5EF4-FFF2-40B4-BE49-F238E27FC236}">
                  <a16:creationId xmlns:a16="http://schemas.microsoft.com/office/drawing/2014/main" id="{85F04F74-0EAF-ABF8-DFD0-C83C01BB53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984" y="2592"/>
              <a:ext cx="96" cy="1104"/>
            </a:xfrm>
            <a:prstGeom prst="rightBrace">
              <a:avLst>
                <a:gd name="adj1" fmla="val 958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9" name="Text Box 1061">
              <a:extLst>
                <a:ext uri="{FF2B5EF4-FFF2-40B4-BE49-F238E27FC236}">
                  <a16:creationId xmlns:a16="http://schemas.microsoft.com/office/drawing/2014/main" id="{F85C050C-73D1-2952-C268-5131D8896B97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080" y="302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1800" b="1" i="1">
                  <a:solidFill>
                    <a:schemeClr val="accent2"/>
                  </a:solidFill>
                </a:rPr>
                <a:t>f</a:t>
              </a:r>
              <a:r>
                <a:rPr lang="en-US" altLang="zh-CN" sz="1800" b="1">
                  <a:solidFill>
                    <a:schemeClr val="accent2"/>
                  </a:solidFill>
                </a:rPr>
                <a:t>(</a:t>
              </a:r>
              <a:r>
                <a:rPr lang="en-US" altLang="zh-CN" sz="1800" b="1" i="1">
                  <a:solidFill>
                    <a:schemeClr val="accent2"/>
                  </a:solidFill>
                </a:rPr>
                <a:t>b</a:t>
              </a:r>
              <a:r>
                <a:rPr lang="en-US" altLang="zh-CN" sz="1800" b="1">
                  <a:solidFill>
                    <a:schemeClr val="accent2"/>
                  </a:solidFill>
                </a:rPr>
                <a:t>)</a:t>
              </a:r>
              <a:endParaRPr lang="en-US" altLang="zh-CN" sz="1800"/>
            </a:p>
          </p:txBody>
        </p:sp>
      </p:grpSp>
      <p:sp>
        <p:nvSpPr>
          <p:cNvPr id="33833" name="AutoShape 1065">
            <a:extLst>
              <a:ext uri="{FF2B5EF4-FFF2-40B4-BE49-F238E27FC236}">
                <a16:creationId xmlns:a16="http://schemas.microsoft.com/office/drawing/2014/main" id="{F45322F7-DE3F-1BD6-E903-B6A424E93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19600"/>
            <a:ext cx="3733800" cy="1143000"/>
          </a:xfrm>
          <a:prstGeom prst="wedgeEllipseCallout">
            <a:avLst>
              <a:gd name="adj1" fmla="val -56972"/>
              <a:gd name="adj2" fmla="val -15250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sym typeface="Symbol" panose="05050102010706020507" pitchFamily="18" charset="2"/>
              </a:rPr>
              <a:t>梯形公式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 trapezoidal rule*/</a:t>
            </a:r>
            <a:endParaRPr lang="en-US" altLang="zh-CN" sz="2000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sp>
        <p:nvSpPr>
          <p:cNvPr id="33836" name="Text Box 1068">
            <a:extLst>
              <a:ext uri="{FF2B5EF4-FFF2-40B4-BE49-F238E27FC236}">
                <a16:creationId xmlns:a16="http://schemas.microsoft.com/office/drawing/2014/main" id="{4D0D8113-564A-BF87-1520-ED1BE80588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4290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逐次检查公式是否精确成立</a:t>
            </a:r>
          </a:p>
        </p:txBody>
      </p:sp>
      <p:sp>
        <p:nvSpPr>
          <p:cNvPr id="33837" name="Text Box 1069">
            <a:extLst>
              <a:ext uri="{FF2B5EF4-FFF2-40B4-BE49-F238E27FC236}">
                <a16:creationId xmlns:a16="http://schemas.microsoft.com/office/drawing/2014/main" id="{006AEABC-5DCC-6903-E2F0-C538D3CF89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274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代入 </a:t>
            </a:r>
            <a:r>
              <a:rPr lang="en-US" altLang="zh-CN" sz="2400" b="1" i="1"/>
              <a:t>P</a:t>
            </a:r>
            <a:r>
              <a:rPr lang="en-US" altLang="zh-CN" sz="2400" b="1" baseline="-25000"/>
              <a:t>0</a:t>
            </a:r>
            <a:r>
              <a:rPr lang="en-US" altLang="zh-CN" sz="2400" b="1"/>
              <a:t> = 1</a:t>
            </a:r>
            <a:r>
              <a:rPr lang="zh-CN" altLang="en-US" sz="2400" b="1"/>
              <a:t>：</a:t>
            </a:r>
          </a:p>
        </p:txBody>
      </p:sp>
      <p:graphicFrame>
        <p:nvGraphicFramePr>
          <p:cNvPr id="33838" name="Object 1070">
            <a:extLst>
              <a:ext uri="{FF2B5EF4-FFF2-40B4-BE49-F238E27FC236}">
                <a16:creationId xmlns:a16="http://schemas.microsoft.com/office/drawing/2014/main" id="{5784C894-A51A-7880-528A-F4D7222691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3851275"/>
          <a:ext cx="162401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27000" imgH="355320" progId="Equation.DSMT4">
                  <p:embed/>
                </p:oleObj>
              </mc:Choice>
              <mc:Fallback>
                <p:oleObj name="Equation" r:id="rId10" imgW="927000" imgH="355320" progId="Equation.DSMT4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851275"/>
                        <a:ext cx="162401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9" name="Object 1071">
            <a:extLst>
              <a:ext uri="{FF2B5EF4-FFF2-40B4-BE49-F238E27FC236}">
                <a16:creationId xmlns:a16="http://schemas.microsoft.com/office/drawing/2014/main" id="{54B87D55-3262-F0BB-5D50-FDA695E60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3898900"/>
          <a:ext cx="12192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880" imgH="228600" progId="Equation.DSMT4">
                  <p:embed/>
                </p:oleObj>
              </mc:Choice>
              <mc:Fallback>
                <p:oleObj name="Equation" r:id="rId12" imgW="596880" imgH="228600" progId="Equation.DSMT4">
                  <p:embed/>
                  <p:pic>
                    <p:nvPicPr>
                      <p:cNvPr id="0" name="Object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3898900"/>
                        <a:ext cx="1219200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0" name="Text Box 1072">
            <a:extLst>
              <a:ext uri="{FF2B5EF4-FFF2-40B4-BE49-F238E27FC236}">
                <a16:creationId xmlns:a16="http://schemas.microsoft.com/office/drawing/2014/main" id="{4BE11544-36C0-8F8E-2114-0CA263AEC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9274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3841" name="Text Box 1073">
            <a:extLst>
              <a:ext uri="{FF2B5EF4-FFF2-40B4-BE49-F238E27FC236}">
                <a16:creationId xmlns:a16="http://schemas.microsoft.com/office/drawing/2014/main" id="{AC4AB482-0967-AB6E-D8DE-07D0BB289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13275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代入 </a:t>
            </a:r>
            <a:r>
              <a:rPr lang="en-US" altLang="zh-CN" sz="2400" b="1" i="1"/>
              <a:t>P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 = </a:t>
            </a:r>
            <a:r>
              <a:rPr lang="en-US" altLang="zh-CN" sz="2400" b="1" i="1"/>
              <a:t>x </a:t>
            </a:r>
            <a:r>
              <a:rPr lang="zh-CN" altLang="en-US" sz="2400" b="1"/>
              <a:t>：</a:t>
            </a:r>
          </a:p>
        </p:txBody>
      </p:sp>
      <p:sp>
        <p:nvSpPr>
          <p:cNvPr id="33842" name="Text Box 1074">
            <a:extLst>
              <a:ext uri="{FF2B5EF4-FFF2-40B4-BE49-F238E27FC236}">
                <a16:creationId xmlns:a16="http://schemas.microsoft.com/office/drawing/2014/main" id="{2FE5D6E2-E77E-B65C-6A22-F68CDA704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8" y="46132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33843" name="Text Box 1075">
            <a:extLst>
              <a:ext uri="{FF2B5EF4-FFF2-40B4-BE49-F238E27FC236}">
                <a16:creationId xmlns:a16="http://schemas.microsoft.com/office/drawing/2014/main" id="{3E9FD5FF-04D8-6B7A-3FAB-087A6FD87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375275"/>
            <a:ext cx="2209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代入 </a:t>
            </a:r>
            <a:r>
              <a:rPr lang="en-US" altLang="zh-CN" sz="2400" b="1" i="1"/>
              <a:t>P</a:t>
            </a:r>
            <a:r>
              <a:rPr lang="en-US" altLang="zh-CN" sz="2400" b="1" baseline="-25000"/>
              <a:t>2</a:t>
            </a:r>
            <a:r>
              <a:rPr lang="en-US" altLang="zh-CN" sz="2400" b="1"/>
              <a:t> = </a:t>
            </a:r>
            <a:r>
              <a:rPr lang="en-US" altLang="zh-CN" sz="2400" b="1" i="1"/>
              <a:t>x</a:t>
            </a:r>
            <a:r>
              <a:rPr lang="en-US" altLang="zh-CN" sz="2400" b="1" baseline="30000"/>
              <a:t>2 </a:t>
            </a:r>
            <a:r>
              <a:rPr lang="zh-CN" altLang="en-US" sz="2400" b="1"/>
              <a:t>：</a:t>
            </a:r>
          </a:p>
        </p:txBody>
      </p:sp>
      <p:sp>
        <p:nvSpPr>
          <p:cNvPr id="33844" name="Text Box 1076">
            <a:extLst>
              <a:ext uri="{FF2B5EF4-FFF2-40B4-BE49-F238E27FC236}">
                <a16:creationId xmlns:a16="http://schemas.microsoft.com/office/drawing/2014/main" id="{5684FAF8-6D80-67EE-289F-FDF8CC786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75275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>
                <a:solidFill>
                  <a:srgbClr val="FF0000"/>
                </a:solidFill>
                <a:sym typeface="Symbol" panose="05050102010706020507" pitchFamily="18" charset="2"/>
              </a:rPr>
              <a:t></a:t>
            </a:r>
            <a:endParaRPr lang="en-US" altLang="zh-CN" sz="2400" b="1">
              <a:solidFill>
                <a:srgbClr val="FF0000"/>
              </a:solidFill>
            </a:endParaRPr>
          </a:p>
        </p:txBody>
      </p:sp>
      <p:graphicFrame>
        <p:nvGraphicFramePr>
          <p:cNvPr id="33845" name="Object 1077">
            <a:extLst>
              <a:ext uri="{FF2B5EF4-FFF2-40B4-BE49-F238E27FC236}">
                <a16:creationId xmlns:a16="http://schemas.microsoft.com/office/drawing/2014/main" id="{66DF17A4-DBFC-A46A-C8EC-D5535DF361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4537075"/>
          <a:ext cx="1600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8840" imgH="355320" progId="Equation.DSMT4">
                  <p:embed/>
                </p:oleObj>
              </mc:Choice>
              <mc:Fallback>
                <p:oleObj name="Equation" r:id="rId14" imgW="888840" imgH="355320" progId="Equation.DSMT4">
                  <p:embed/>
                  <p:pic>
                    <p:nvPicPr>
                      <p:cNvPr id="0" name="Object 10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537075"/>
                        <a:ext cx="1600200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6" name="Object 1078">
            <a:extLst>
              <a:ext uri="{FF2B5EF4-FFF2-40B4-BE49-F238E27FC236}">
                <a16:creationId xmlns:a16="http://schemas.microsoft.com/office/drawing/2014/main" id="{4AAB058C-87A6-E6FE-AB9E-A5DAFC8AD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613275"/>
          <a:ext cx="11430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22080" imgH="228600" progId="Equation.DSMT4">
                  <p:embed/>
                </p:oleObj>
              </mc:Choice>
              <mc:Fallback>
                <p:oleObj name="Equation" r:id="rId16" imgW="622080" imgH="228600" progId="Equation.DSMT4">
                  <p:embed/>
                  <p:pic>
                    <p:nvPicPr>
                      <p:cNvPr id="0" name="Object 10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613275"/>
                        <a:ext cx="11430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7" name="Object 1079">
            <a:extLst>
              <a:ext uri="{FF2B5EF4-FFF2-40B4-BE49-F238E27FC236}">
                <a16:creationId xmlns:a16="http://schemas.microsoft.com/office/drawing/2014/main" id="{E7B100AF-CCFB-B5EC-0BC4-CE02FD8878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299075"/>
          <a:ext cx="16764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39600" imgH="355320" progId="Equation.DSMT4">
                  <p:embed/>
                </p:oleObj>
              </mc:Choice>
              <mc:Fallback>
                <p:oleObj name="Equation" r:id="rId18" imgW="939600" imgH="355320" progId="Equation.DSMT4">
                  <p:embed/>
                  <p:pic>
                    <p:nvPicPr>
                      <p:cNvPr id="0" name="Object 10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299075"/>
                        <a:ext cx="1676400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8" name="Object 1080">
            <a:extLst>
              <a:ext uri="{FF2B5EF4-FFF2-40B4-BE49-F238E27FC236}">
                <a16:creationId xmlns:a16="http://schemas.microsoft.com/office/drawing/2014/main" id="{770712DA-D510-2D8E-2C5A-ABF39EF6A3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5435600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61760" imgH="241200" progId="Equation.DSMT4">
                  <p:embed/>
                </p:oleObj>
              </mc:Choice>
              <mc:Fallback>
                <p:oleObj name="Equation" r:id="rId20" imgW="761760" imgH="241200" progId="Equation.DSMT4">
                  <p:embed/>
                  <p:pic>
                    <p:nvPicPr>
                      <p:cNvPr id="0" name="Object 10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435600"/>
                        <a:ext cx="1524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49" name="Text Box 1081">
            <a:extLst>
              <a:ext uri="{FF2B5EF4-FFF2-40B4-BE49-F238E27FC236}">
                <a16:creationId xmlns:a16="http://schemas.microsoft.com/office/drawing/2014/main" id="{C408BBB1-C928-A68F-EF29-D8FAF7BB2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175125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</a:rPr>
              <a:t>代数精度 </a:t>
            </a:r>
            <a:r>
              <a:rPr lang="en-US" altLang="zh-CN" b="1" i="1">
                <a:solidFill>
                  <a:schemeClr val="accent2"/>
                </a:solidFill>
              </a:rPr>
              <a:t>= </a:t>
            </a:r>
            <a:r>
              <a:rPr lang="en-US" altLang="zh-CN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33962" name="Group 1194">
            <a:extLst>
              <a:ext uri="{FF2B5EF4-FFF2-40B4-BE49-F238E27FC236}">
                <a16:creationId xmlns:a16="http://schemas.microsoft.com/office/drawing/2014/main" id="{984C62BC-07C9-85DD-185C-34EF6322483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6931025" cy="914400"/>
            <a:chOff x="192" y="336"/>
            <a:chExt cx="4272" cy="576"/>
          </a:xfrm>
        </p:grpSpPr>
        <p:sp>
          <p:nvSpPr>
            <p:cNvPr id="33810" name="Text Box 1042">
              <a:extLst>
                <a:ext uri="{FF2B5EF4-FFF2-40B4-BE49-F238E27FC236}">
                  <a16:creationId xmlns:a16="http://schemas.microsoft.com/office/drawing/2014/main" id="{3AFD5292-DA2E-29DF-BA41-38CC63822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624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并考察其代数精度。</a:t>
              </a:r>
            </a:p>
          </p:txBody>
        </p:sp>
        <p:grpSp>
          <p:nvGrpSpPr>
            <p:cNvPr id="33940" name="Group 1172">
              <a:extLst>
                <a:ext uri="{FF2B5EF4-FFF2-40B4-BE49-F238E27FC236}">
                  <a16:creationId xmlns:a16="http://schemas.microsoft.com/office/drawing/2014/main" id="{10B87925-2104-8BC7-06DB-ABEF9EBBF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336"/>
              <a:ext cx="4272" cy="368"/>
              <a:chOff x="192" y="448"/>
              <a:chExt cx="4272" cy="368"/>
            </a:xfrm>
          </p:grpSpPr>
          <p:sp>
            <p:nvSpPr>
              <p:cNvPr id="33804" name="Text Box 1036">
                <a:extLst>
                  <a:ext uri="{FF2B5EF4-FFF2-40B4-BE49-F238E27FC236}">
                    <a16:creationId xmlns:a16="http://schemas.microsoft.com/office/drawing/2014/main" id="{A9C6D3CF-49BC-62B6-8533-DB0339EE0F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" y="480"/>
                <a:ext cx="32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FF0000"/>
                    </a:solidFill>
                  </a:rPr>
                  <a:t>例</a:t>
                </a:r>
                <a:r>
                  <a:rPr lang="zh-CN" altLang="en-US" sz="2400" b="1">
                    <a:solidFill>
                      <a:schemeClr val="accent2"/>
                    </a:solidFill>
                  </a:rPr>
                  <a:t>：试构造两点</a:t>
                </a:r>
                <a:r>
                  <a:rPr lang="zh-CN" altLang="en-US" sz="2400" b="1">
                    <a:solidFill>
                      <a:srgbClr val="FF0000"/>
                    </a:solidFill>
                  </a:rPr>
                  <a:t>求积公式：</a:t>
                </a:r>
                <a:endParaRPr lang="zh-CN" altLang="en-US" sz="2400" b="1"/>
              </a:p>
            </p:txBody>
          </p:sp>
          <p:graphicFrame>
            <p:nvGraphicFramePr>
              <p:cNvPr id="33939" name="Object 1171">
                <a:extLst>
                  <a:ext uri="{FF2B5EF4-FFF2-40B4-BE49-F238E27FC236}">
                    <a16:creationId xmlns:a16="http://schemas.microsoft.com/office/drawing/2014/main" id="{B34B0570-1630-2243-922D-A4D7428D9E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04" y="448"/>
              <a:ext cx="1960" cy="3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828800" imgH="342720" progId="Equation.DSMT4">
                      <p:embed/>
                    </p:oleObj>
                  </mc:Choice>
                  <mc:Fallback>
                    <p:oleObj name="Equation" r:id="rId22" imgW="1828800" imgH="342720" progId="Equation.DSMT4">
                      <p:embed/>
                      <p:pic>
                        <p:nvPicPr>
                          <p:cNvPr id="0" name="Object 11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04" y="448"/>
                            <a:ext cx="1960" cy="36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3963" name="Group 1195">
            <a:extLst>
              <a:ext uri="{FF2B5EF4-FFF2-40B4-BE49-F238E27FC236}">
                <a16:creationId xmlns:a16="http://schemas.microsoft.com/office/drawing/2014/main" id="{4F9F9935-EEA7-2638-1F12-B9851F3ABA7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371600"/>
            <a:ext cx="5480050" cy="461963"/>
            <a:chOff x="288" y="864"/>
            <a:chExt cx="3452" cy="291"/>
          </a:xfrm>
        </p:grpSpPr>
        <p:sp>
          <p:nvSpPr>
            <p:cNvPr id="33941" name="Text Box 1173">
              <a:extLst>
                <a:ext uri="{FF2B5EF4-FFF2-40B4-BE49-F238E27FC236}">
                  <a16:creationId xmlns:a16="http://schemas.microsoft.com/office/drawing/2014/main" id="{A5E5072F-EF01-1786-3F36-0B3B0DBB00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864"/>
              <a:ext cx="34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解</a:t>
              </a:r>
              <a:r>
                <a:rPr lang="zh-CN" altLang="en-US" sz="2400" b="1"/>
                <a:t>  令公式对                   准确成立，则有</a:t>
              </a:r>
            </a:p>
          </p:txBody>
        </p:sp>
        <p:graphicFrame>
          <p:nvGraphicFramePr>
            <p:cNvPr id="33942" name="Object 1174">
              <a:extLst>
                <a:ext uri="{FF2B5EF4-FFF2-40B4-BE49-F238E27FC236}">
                  <a16:creationId xmlns:a16="http://schemas.microsoft.com/office/drawing/2014/main" id="{68B27C09-9CFC-5B08-379F-489D3ECD69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0" y="924"/>
            <a:ext cx="854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749160" imgH="203040" progId="Equation.DSMT4">
                    <p:embed/>
                  </p:oleObj>
                </mc:Choice>
                <mc:Fallback>
                  <p:oleObj name="Equation" r:id="rId24" imgW="749160" imgH="203040" progId="Equation.DSMT4">
                    <p:embed/>
                    <p:pic>
                      <p:nvPicPr>
                        <p:cNvPr id="0" name="Object 11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0" y="924"/>
                          <a:ext cx="854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3943" name="Object 1175">
            <a:extLst>
              <a:ext uri="{FF2B5EF4-FFF2-40B4-BE49-F238E27FC236}">
                <a16:creationId xmlns:a16="http://schemas.microsoft.com/office/drawing/2014/main" id="{15827B6A-0DA7-5667-3373-C202E6E706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8275" y="1828800"/>
          <a:ext cx="26781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49080" imgH="660240" progId="Equation.DSMT4">
                  <p:embed/>
                </p:oleObj>
              </mc:Choice>
              <mc:Fallback>
                <p:oleObj name="Equation" r:id="rId26" imgW="1549080" imgH="660240" progId="Equation.DSMT4">
                  <p:embed/>
                  <p:pic>
                    <p:nvPicPr>
                      <p:cNvPr id="0" name="Object 1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8275" y="1828800"/>
                        <a:ext cx="26781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961" name="Group 1193">
            <a:extLst>
              <a:ext uri="{FF2B5EF4-FFF2-40B4-BE49-F238E27FC236}">
                <a16:creationId xmlns:a16="http://schemas.microsoft.com/office/drawing/2014/main" id="{6A264A49-E1F7-7CB0-7AAC-A5FAE39F8659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3338"/>
            <a:ext cx="3335338" cy="515937"/>
            <a:chOff x="244" y="96"/>
            <a:chExt cx="2101" cy="325"/>
          </a:xfrm>
        </p:grpSpPr>
        <p:sp>
          <p:nvSpPr>
            <p:cNvPr id="33938" name="Text Box 1170">
              <a:extLst>
                <a:ext uri="{FF2B5EF4-FFF2-40B4-BE49-F238E27FC236}">
                  <a16:creationId xmlns:a16="http://schemas.microsoft.com/office/drawing/2014/main" id="{6EF028A5-0D1F-A926-4F7C-1338D5632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8" y="109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求积公式的构造</a:t>
              </a:r>
            </a:p>
          </p:txBody>
        </p:sp>
        <p:grpSp>
          <p:nvGrpSpPr>
            <p:cNvPr id="33945" name="Group 1177">
              <a:extLst>
                <a:ext uri="{FF2B5EF4-FFF2-40B4-BE49-F238E27FC236}">
                  <a16:creationId xmlns:a16="http://schemas.microsoft.com/office/drawing/2014/main" id="{FF70E960-FF51-D574-2BC9-DAF614C23172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391" y="-51"/>
              <a:ext cx="325" cy="620"/>
              <a:chOff x="479" y="3455"/>
              <a:chExt cx="325" cy="620"/>
            </a:xfrm>
          </p:grpSpPr>
          <p:sp>
            <p:nvSpPr>
              <p:cNvPr id="33946" name="Freeform 1178">
                <a:extLst>
                  <a:ext uri="{FF2B5EF4-FFF2-40B4-BE49-F238E27FC236}">
                    <a16:creationId xmlns:a16="http://schemas.microsoft.com/office/drawing/2014/main" id="{6CAED10E-F6B7-BAB5-76FC-EEC17E1A4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3455"/>
                <a:ext cx="317" cy="616"/>
              </a:xfrm>
              <a:custGeom>
                <a:avLst/>
                <a:gdLst>
                  <a:gd name="T0" fmla="*/ 341 w 951"/>
                  <a:gd name="T1" fmla="*/ 0 h 1848"/>
                  <a:gd name="T2" fmla="*/ 629 w 951"/>
                  <a:gd name="T3" fmla="*/ 0 h 1848"/>
                  <a:gd name="T4" fmla="*/ 574 w 951"/>
                  <a:gd name="T5" fmla="*/ 71 h 1848"/>
                  <a:gd name="T6" fmla="*/ 407 w 951"/>
                  <a:gd name="T7" fmla="*/ 71 h 1848"/>
                  <a:gd name="T8" fmla="*/ 344 w 951"/>
                  <a:gd name="T9" fmla="*/ 184 h 1848"/>
                  <a:gd name="T10" fmla="*/ 632 w 951"/>
                  <a:gd name="T11" fmla="*/ 184 h 1848"/>
                  <a:gd name="T12" fmla="*/ 573 w 951"/>
                  <a:gd name="T13" fmla="*/ 72 h 1848"/>
                  <a:gd name="T14" fmla="*/ 629 w 951"/>
                  <a:gd name="T15" fmla="*/ 1 h 1848"/>
                  <a:gd name="T16" fmla="*/ 730 w 951"/>
                  <a:gd name="T17" fmla="*/ 176 h 1848"/>
                  <a:gd name="T18" fmla="*/ 784 w 951"/>
                  <a:gd name="T19" fmla="*/ 177 h 1848"/>
                  <a:gd name="T20" fmla="*/ 803 w 951"/>
                  <a:gd name="T21" fmla="*/ 237 h 1848"/>
                  <a:gd name="T22" fmla="*/ 888 w 951"/>
                  <a:gd name="T23" fmla="*/ 237 h 1848"/>
                  <a:gd name="T24" fmla="*/ 889 w 951"/>
                  <a:gd name="T25" fmla="*/ 279 h 1848"/>
                  <a:gd name="T26" fmla="*/ 921 w 951"/>
                  <a:gd name="T27" fmla="*/ 280 h 1848"/>
                  <a:gd name="T28" fmla="*/ 951 w 951"/>
                  <a:gd name="T29" fmla="*/ 280 h 1848"/>
                  <a:gd name="T30" fmla="*/ 951 w 951"/>
                  <a:gd name="T31" fmla="*/ 538 h 1848"/>
                  <a:gd name="T32" fmla="*/ 888 w 951"/>
                  <a:gd name="T33" fmla="*/ 540 h 1848"/>
                  <a:gd name="T34" fmla="*/ 887 w 951"/>
                  <a:gd name="T35" fmla="*/ 594 h 1848"/>
                  <a:gd name="T36" fmla="*/ 806 w 951"/>
                  <a:gd name="T37" fmla="*/ 594 h 1848"/>
                  <a:gd name="T38" fmla="*/ 783 w 951"/>
                  <a:gd name="T39" fmla="*/ 658 h 1848"/>
                  <a:gd name="T40" fmla="*/ 738 w 951"/>
                  <a:gd name="T41" fmla="*/ 659 h 1848"/>
                  <a:gd name="T42" fmla="*/ 735 w 951"/>
                  <a:gd name="T43" fmla="*/ 790 h 1848"/>
                  <a:gd name="T44" fmla="*/ 705 w 951"/>
                  <a:gd name="T45" fmla="*/ 790 h 1848"/>
                  <a:gd name="T46" fmla="*/ 695 w 951"/>
                  <a:gd name="T47" fmla="*/ 810 h 1848"/>
                  <a:gd name="T48" fmla="*/ 695 w 951"/>
                  <a:gd name="T49" fmla="*/ 941 h 1848"/>
                  <a:gd name="T50" fmla="*/ 642 w 951"/>
                  <a:gd name="T51" fmla="*/ 942 h 1848"/>
                  <a:gd name="T52" fmla="*/ 645 w 951"/>
                  <a:gd name="T53" fmla="*/ 1729 h 1848"/>
                  <a:gd name="T54" fmla="*/ 519 w 951"/>
                  <a:gd name="T55" fmla="*/ 1848 h 1848"/>
                  <a:gd name="T56" fmla="*/ 357 w 951"/>
                  <a:gd name="T57" fmla="*/ 1711 h 1848"/>
                  <a:gd name="T58" fmla="*/ 415 w 951"/>
                  <a:gd name="T59" fmla="*/ 1673 h 1848"/>
                  <a:gd name="T60" fmla="*/ 415 w 951"/>
                  <a:gd name="T61" fmla="*/ 1627 h 1848"/>
                  <a:gd name="T62" fmla="*/ 357 w 951"/>
                  <a:gd name="T63" fmla="*/ 1586 h 1848"/>
                  <a:gd name="T64" fmla="*/ 415 w 951"/>
                  <a:gd name="T65" fmla="*/ 1551 h 1848"/>
                  <a:gd name="T66" fmla="*/ 406 w 951"/>
                  <a:gd name="T67" fmla="*/ 1536 h 1848"/>
                  <a:gd name="T68" fmla="*/ 356 w 951"/>
                  <a:gd name="T69" fmla="*/ 1504 h 1848"/>
                  <a:gd name="T70" fmla="*/ 347 w 951"/>
                  <a:gd name="T71" fmla="*/ 1402 h 1848"/>
                  <a:gd name="T72" fmla="*/ 340 w 951"/>
                  <a:gd name="T73" fmla="*/ 1392 h 1848"/>
                  <a:gd name="T74" fmla="*/ 416 w 951"/>
                  <a:gd name="T75" fmla="*/ 1333 h 1848"/>
                  <a:gd name="T76" fmla="*/ 416 w 951"/>
                  <a:gd name="T77" fmla="*/ 1282 h 1848"/>
                  <a:gd name="T78" fmla="*/ 356 w 951"/>
                  <a:gd name="T79" fmla="*/ 1223 h 1848"/>
                  <a:gd name="T80" fmla="*/ 415 w 951"/>
                  <a:gd name="T81" fmla="*/ 1169 h 1848"/>
                  <a:gd name="T82" fmla="*/ 415 w 951"/>
                  <a:gd name="T83" fmla="*/ 1116 h 1848"/>
                  <a:gd name="T84" fmla="*/ 357 w 951"/>
                  <a:gd name="T85" fmla="*/ 1047 h 1848"/>
                  <a:gd name="T86" fmla="*/ 346 w 951"/>
                  <a:gd name="T87" fmla="*/ 935 h 1848"/>
                  <a:gd name="T88" fmla="*/ 276 w 951"/>
                  <a:gd name="T89" fmla="*/ 935 h 1848"/>
                  <a:gd name="T90" fmla="*/ 276 w 951"/>
                  <a:gd name="T91" fmla="*/ 785 h 1848"/>
                  <a:gd name="T92" fmla="*/ 234 w 951"/>
                  <a:gd name="T93" fmla="*/ 785 h 1848"/>
                  <a:gd name="T94" fmla="*/ 234 w 951"/>
                  <a:gd name="T95" fmla="*/ 653 h 1848"/>
                  <a:gd name="T96" fmla="*/ 187 w 951"/>
                  <a:gd name="T97" fmla="*/ 653 h 1848"/>
                  <a:gd name="T98" fmla="*/ 166 w 951"/>
                  <a:gd name="T99" fmla="*/ 589 h 1848"/>
                  <a:gd name="T100" fmla="*/ 72 w 951"/>
                  <a:gd name="T101" fmla="*/ 589 h 1848"/>
                  <a:gd name="T102" fmla="*/ 72 w 951"/>
                  <a:gd name="T103" fmla="*/ 534 h 1848"/>
                  <a:gd name="T104" fmla="*/ 0 w 951"/>
                  <a:gd name="T105" fmla="*/ 534 h 1848"/>
                  <a:gd name="T106" fmla="*/ 0 w 951"/>
                  <a:gd name="T107" fmla="*/ 274 h 1848"/>
                  <a:gd name="T108" fmla="*/ 71 w 951"/>
                  <a:gd name="T109" fmla="*/ 274 h 1848"/>
                  <a:gd name="T110" fmla="*/ 71 w 951"/>
                  <a:gd name="T111" fmla="*/ 236 h 1848"/>
                  <a:gd name="T112" fmla="*/ 151 w 951"/>
                  <a:gd name="T113" fmla="*/ 236 h 1848"/>
                  <a:gd name="T114" fmla="*/ 169 w 951"/>
                  <a:gd name="T115" fmla="*/ 219 h 1848"/>
                  <a:gd name="T116" fmla="*/ 188 w 951"/>
                  <a:gd name="T117" fmla="*/ 177 h 1848"/>
                  <a:gd name="T118" fmla="*/ 234 w 951"/>
                  <a:gd name="T119" fmla="*/ 177 h 1848"/>
                  <a:gd name="T120" fmla="*/ 341 w 951"/>
                  <a:gd name="T121" fmla="*/ 0 h 1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47" name="Freeform 1179">
                <a:extLst>
                  <a:ext uri="{FF2B5EF4-FFF2-40B4-BE49-F238E27FC236}">
                    <a16:creationId xmlns:a16="http://schemas.microsoft.com/office/drawing/2014/main" id="{8D45516C-D04D-EC39-4E38-CFAC56F3CC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" y="3458"/>
                <a:ext cx="317" cy="617"/>
              </a:xfrm>
              <a:custGeom>
                <a:avLst/>
                <a:gdLst>
                  <a:gd name="T0" fmla="*/ 342 w 953"/>
                  <a:gd name="T1" fmla="*/ 0 h 1849"/>
                  <a:gd name="T2" fmla="*/ 629 w 953"/>
                  <a:gd name="T3" fmla="*/ 0 h 1849"/>
                  <a:gd name="T4" fmla="*/ 575 w 953"/>
                  <a:gd name="T5" fmla="*/ 71 h 1849"/>
                  <a:gd name="T6" fmla="*/ 407 w 953"/>
                  <a:gd name="T7" fmla="*/ 71 h 1849"/>
                  <a:gd name="T8" fmla="*/ 344 w 953"/>
                  <a:gd name="T9" fmla="*/ 184 h 1849"/>
                  <a:gd name="T10" fmla="*/ 632 w 953"/>
                  <a:gd name="T11" fmla="*/ 184 h 1849"/>
                  <a:gd name="T12" fmla="*/ 573 w 953"/>
                  <a:gd name="T13" fmla="*/ 72 h 1849"/>
                  <a:gd name="T14" fmla="*/ 629 w 953"/>
                  <a:gd name="T15" fmla="*/ 1 h 1849"/>
                  <a:gd name="T16" fmla="*/ 731 w 953"/>
                  <a:gd name="T17" fmla="*/ 176 h 1849"/>
                  <a:gd name="T18" fmla="*/ 784 w 953"/>
                  <a:gd name="T19" fmla="*/ 177 h 1849"/>
                  <a:gd name="T20" fmla="*/ 803 w 953"/>
                  <a:gd name="T21" fmla="*/ 237 h 1849"/>
                  <a:gd name="T22" fmla="*/ 888 w 953"/>
                  <a:gd name="T23" fmla="*/ 237 h 1849"/>
                  <a:gd name="T24" fmla="*/ 890 w 953"/>
                  <a:gd name="T25" fmla="*/ 279 h 1849"/>
                  <a:gd name="T26" fmla="*/ 922 w 953"/>
                  <a:gd name="T27" fmla="*/ 280 h 1849"/>
                  <a:gd name="T28" fmla="*/ 953 w 953"/>
                  <a:gd name="T29" fmla="*/ 280 h 1849"/>
                  <a:gd name="T30" fmla="*/ 953 w 953"/>
                  <a:gd name="T31" fmla="*/ 538 h 1849"/>
                  <a:gd name="T32" fmla="*/ 888 w 953"/>
                  <a:gd name="T33" fmla="*/ 540 h 1849"/>
                  <a:gd name="T34" fmla="*/ 887 w 953"/>
                  <a:gd name="T35" fmla="*/ 594 h 1849"/>
                  <a:gd name="T36" fmla="*/ 806 w 953"/>
                  <a:gd name="T37" fmla="*/ 594 h 1849"/>
                  <a:gd name="T38" fmla="*/ 783 w 953"/>
                  <a:gd name="T39" fmla="*/ 658 h 1849"/>
                  <a:gd name="T40" fmla="*/ 739 w 953"/>
                  <a:gd name="T41" fmla="*/ 659 h 1849"/>
                  <a:gd name="T42" fmla="*/ 735 w 953"/>
                  <a:gd name="T43" fmla="*/ 790 h 1849"/>
                  <a:gd name="T44" fmla="*/ 705 w 953"/>
                  <a:gd name="T45" fmla="*/ 790 h 1849"/>
                  <a:gd name="T46" fmla="*/ 698 w 953"/>
                  <a:gd name="T47" fmla="*/ 801 h 1849"/>
                  <a:gd name="T48" fmla="*/ 698 w 953"/>
                  <a:gd name="T49" fmla="*/ 942 h 1849"/>
                  <a:gd name="T50" fmla="*/ 642 w 953"/>
                  <a:gd name="T51" fmla="*/ 942 h 1849"/>
                  <a:gd name="T52" fmla="*/ 646 w 953"/>
                  <a:gd name="T53" fmla="*/ 1729 h 1849"/>
                  <a:gd name="T54" fmla="*/ 519 w 953"/>
                  <a:gd name="T55" fmla="*/ 1849 h 1849"/>
                  <a:gd name="T56" fmla="*/ 357 w 953"/>
                  <a:gd name="T57" fmla="*/ 1711 h 1849"/>
                  <a:gd name="T58" fmla="*/ 415 w 953"/>
                  <a:gd name="T59" fmla="*/ 1673 h 1849"/>
                  <a:gd name="T60" fmla="*/ 415 w 953"/>
                  <a:gd name="T61" fmla="*/ 1627 h 1849"/>
                  <a:gd name="T62" fmla="*/ 357 w 953"/>
                  <a:gd name="T63" fmla="*/ 1586 h 1849"/>
                  <a:gd name="T64" fmla="*/ 415 w 953"/>
                  <a:gd name="T65" fmla="*/ 1551 h 1849"/>
                  <a:gd name="T66" fmla="*/ 406 w 953"/>
                  <a:gd name="T67" fmla="*/ 1536 h 1849"/>
                  <a:gd name="T68" fmla="*/ 356 w 953"/>
                  <a:gd name="T69" fmla="*/ 1504 h 1849"/>
                  <a:gd name="T70" fmla="*/ 347 w 953"/>
                  <a:gd name="T71" fmla="*/ 1402 h 1849"/>
                  <a:gd name="T72" fmla="*/ 340 w 953"/>
                  <a:gd name="T73" fmla="*/ 1393 h 1849"/>
                  <a:gd name="T74" fmla="*/ 416 w 953"/>
                  <a:gd name="T75" fmla="*/ 1333 h 1849"/>
                  <a:gd name="T76" fmla="*/ 416 w 953"/>
                  <a:gd name="T77" fmla="*/ 1282 h 1849"/>
                  <a:gd name="T78" fmla="*/ 356 w 953"/>
                  <a:gd name="T79" fmla="*/ 1223 h 1849"/>
                  <a:gd name="T80" fmla="*/ 415 w 953"/>
                  <a:gd name="T81" fmla="*/ 1169 h 1849"/>
                  <a:gd name="T82" fmla="*/ 415 w 953"/>
                  <a:gd name="T83" fmla="*/ 1116 h 1849"/>
                  <a:gd name="T84" fmla="*/ 357 w 953"/>
                  <a:gd name="T85" fmla="*/ 1047 h 1849"/>
                  <a:gd name="T86" fmla="*/ 346 w 953"/>
                  <a:gd name="T87" fmla="*/ 935 h 1849"/>
                  <a:gd name="T88" fmla="*/ 276 w 953"/>
                  <a:gd name="T89" fmla="*/ 935 h 1849"/>
                  <a:gd name="T90" fmla="*/ 276 w 953"/>
                  <a:gd name="T91" fmla="*/ 785 h 1849"/>
                  <a:gd name="T92" fmla="*/ 235 w 953"/>
                  <a:gd name="T93" fmla="*/ 785 h 1849"/>
                  <a:gd name="T94" fmla="*/ 235 w 953"/>
                  <a:gd name="T95" fmla="*/ 653 h 1849"/>
                  <a:gd name="T96" fmla="*/ 187 w 953"/>
                  <a:gd name="T97" fmla="*/ 653 h 1849"/>
                  <a:gd name="T98" fmla="*/ 166 w 953"/>
                  <a:gd name="T99" fmla="*/ 589 h 1849"/>
                  <a:gd name="T100" fmla="*/ 72 w 953"/>
                  <a:gd name="T101" fmla="*/ 589 h 1849"/>
                  <a:gd name="T102" fmla="*/ 72 w 953"/>
                  <a:gd name="T103" fmla="*/ 534 h 1849"/>
                  <a:gd name="T104" fmla="*/ 0 w 953"/>
                  <a:gd name="T105" fmla="*/ 534 h 1849"/>
                  <a:gd name="T106" fmla="*/ 0 w 953"/>
                  <a:gd name="T107" fmla="*/ 273 h 1849"/>
                  <a:gd name="T108" fmla="*/ 71 w 953"/>
                  <a:gd name="T109" fmla="*/ 273 h 1849"/>
                  <a:gd name="T110" fmla="*/ 71 w 953"/>
                  <a:gd name="T111" fmla="*/ 236 h 1849"/>
                  <a:gd name="T112" fmla="*/ 151 w 953"/>
                  <a:gd name="T113" fmla="*/ 236 h 1849"/>
                  <a:gd name="T114" fmla="*/ 170 w 953"/>
                  <a:gd name="T115" fmla="*/ 219 h 1849"/>
                  <a:gd name="T116" fmla="*/ 189 w 953"/>
                  <a:gd name="T117" fmla="*/ 177 h 1849"/>
                  <a:gd name="T118" fmla="*/ 235 w 953"/>
                  <a:gd name="T119" fmla="*/ 177 h 1849"/>
                  <a:gd name="T120" fmla="*/ 342 w 953"/>
                  <a:gd name="T121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948" name="Group 1180">
                <a:extLst>
                  <a:ext uri="{FF2B5EF4-FFF2-40B4-BE49-F238E27FC236}">
                    <a16:creationId xmlns:a16="http://schemas.microsoft.com/office/drawing/2014/main" id="{37115D46-96A8-CDAF-4A5E-0D691D461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33949" name="Freeform 1181">
                  <a:extLst>
                    <a:ext uri="{FF2B5EF4-FFF2-40B4-BE49-F238E27FC236}">
                      <a16:creationId xmlns:a16="http://schemas.microsoft.com/office/drawing/2014/main" id="{08831BFE-8949-80FA-C22D-D555A7017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" y="3557"/>
                  <a:ext cx="224" cy="71"/>
                </a:xfrm>
                <a:custGeom>
                  <a:avLst/>
                  <a:gdLst>
                    <a:gd name="T0" fmla="*/ 0 w 673"/>
                    <a:gd name="T1" fmla="*/ 110 h 212"/>
                    <a:gd name="T2" fmla="*/ 59 w 673"/>
                    <a:gd name="T3" fmla="*/ 0 h 212"/>
                    <a:gd name="T4" fmla="*/ 673 w 673"/>
                    <a:gd name="T5" fmla="*/ 0 h 212"/>
                    <a:gd name="T6" fmla="*/ 668 w 673"/>
                    <a:gd name="T7" fmla="*/ 8 h 212"/>
                    <a:gd name="T8" fmla="*/ 66 w 673"/>
                    <a:gd name="T9" fmla="*/ 8 h 212"/>
                    <a:gd name="T10" fmla="*/ 11 w 673"/>
                    <a:gd name="T11" fmla="*/ 110 h 212"/>
                    <a:gd name="T12" fmla="*/ 64 w 673"/>
                    <a:gd name="T13" fmla="*/ 205 h 212"/>
                    <a:gd name="T14" fmla="*/ 54 w 673"/>
                    <a:gd name="T15" fmla="*/ 212 h 212"/>
                    <a:gd name="T16" fmla="*/ 0 w 673"/>
                    <a:gd name="T17" fmla="*/ 11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50" name="Freeform 1182">
                  <a:extLst>
                    <a:ext uri="{FF2B5EF4-FFF2-40B4-BE49-F238E27FC236}">
                      <a16:creationId xmlns:a16="http://schemas.microsoft.com/office/drawing/2014/main" id="{02D7CC90-E330-75EB-4F69-7B4283D6A5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7"/>
                  <a:ext cx="224" cy="70"/>
                </a:xfrm>
                <a:custGeom>
                  <a:avLst/>
                  <a:gdLst>
                    <a:gd name="T0" fmla="*/ 674 w 674"/>
                    <a:gd name="T1" fmla="*/ 101 h 211"/>
                    <a:gd name="T2" fmla="*/ 615 w 674"/>
                    <a:gd name="T3" fmla="*/ 211 h 211"/>
                    <a:gd name="T4" fmla="*/ 0 w 674"/>
                    <a:gd name="T5" fmla="*/ 211 h 211"/>
                    <a:gd name="T6" fmla="*/ 6 w 674"/>
                    <a:gd name="T7" fmla="*/ 204 h 211"/>
                    <a:gd name="T8" fmla="*/ 608 w 674"/>
                    <a:gd name="T9" fmla="*/ 204 h 211"/>
                    <a:gd name="T10" fmla="*/ 663 w 674"/>
                    <a:gd name="T11" fmla="*/ 101 h 211"/>
                    <a:gd name="T12" fmla="*/ 609 w 674"/>
                    <a:gd name="T13" fmla="*/ 6 h 211"/>
                    <a:gd name="T14" fmla="*/ 619 w 674"/>
                    <a:gd name="T15" fmla="*/ 0 h 211"/>
                    <a:gd name="T16" fmla="*/ 674 w 674"/>
                    <a:gd name="T17" fmla="*/ 10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951" name="Rectangle 1183">
                <a:extLst>
                  <a:ext uri="{FF2B5EF4-FFF2-40B4-BE49-F238E27FC236}">
                    <a16:creationId xmlns:a16="http://schemas.microsoft.com/office/drawing/2014/main" id="{FCCF8C0A-AB33-C802-75F2-AA200D67EF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532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33952" name="Group 1184">
                <a:extLst>
                  <a:ext uri="{FF2B5EF4-FFF2-40B4-BE49-F238E27FC236}">
                    <a16:creationId xmlns:a16="http://schemas.microsoft.com/office/drawing/2014/main" id="{47BCAC5F-0D94-EBDB-0012-5A5A49C0D1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33953" name="Freeform 1185">
                  <a:extLst>
                    <a:ext uri="{FF2B5EF4-FFF2-40B4-BE49-F238E27FC236}">
                      <a16:creationId xmlns:a16="http://schemas.microsoft.com/office/drawing/2014/main" id="{4CC6CF29-0A12-9391-4446-A7636C26EF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22"/>
                  <a:ext cx="7" cy="337"/>
                </a:xfrm>
                <a:custGeom>
                  <a:avLst/>
                  <a:gdLst>
                    <a:gd name="T0" fmla="*/ 21 w 21"/>
                    <a:gd name="T1" fmla="*/ 0 h 1010"/>
                    <a:gd name="T2" fmla="*/ 20 w 21"/>
                    <a:gd name="T3" fmla="*/ 1010 h 1010"/>
                    <a:gd name="T4" fmla="*/ 2 w 21"/>
                    <a:gd name="T5" fmla="*/ 995 h 1010"/>
                    <a:gd name="T6" fmla="*/ 0 w 21"/>
                    <a:gd name="T7" fmla="*/ 31 h 1010"/>
                    <a:gd name="T8" fmla="*/ 21 w 21"/>
                    <a:gd name="T9" fmla="*/ 0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54" name="Freeform 1186">
                  <a:extLst>
                    <a:ext uri="{FF2B5EF4-FFF2-40B4-BE49-F238E27FC236}">
                      <a16:creationId xmlns:a16="http://schemas.microsoft.com/office/drawing/2014/main" id="{9D6C8E7D-6859-17DD-F956-4CD8711DB8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3731"/>
                  <a:ext cx="6" cy="329"/>
                </a:xfrm>
                <a:custGeom>
                  <a:avLst/>
                  <a:gdLst>
                    <a:gd name="T0" fmla="*/ 16 w 19"/>
                    <a:gd name="T1" fmla="*/ 0 h 986"/>
                    <a:gd name="T2" fmla="*/ 19 w 19"/>
                    <a:gd name="T3" fmla="*/ 969 h 986"/>
                    <a:gd name="T4" fmla="*/ 2 w 19"/>
                    <a:gd name="T5" fmla="*/ 986 h 986"/>
                    <a:gd name="T6" fmla="*/ 0 w 19"/>
                    <a:gd name="T7" fmla="*/ 80 h 986"/>
                    <a:gd name="T8" fmla="*/ 16 w 19"/>
                    <a:gd name="T9" fmla="*/ 0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955" name="Group 1187">
                  <a:extLst>
                    <a:ext uri="{FF2B5EF4-FFF2-40B4-BE49-F238E27FC236}">
                      <a16:creationId xmlns:a16="http://schemas.microsoft.com/office/drawing/2014/main" id="{113BFE7B-AD3D-9D8C-ABDD-712D672466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33956" name="Rectangle 1188">
                    <a:extLst>
                      <a:ext uri="{FF2B5EF4-FFF2-40B4-BE49-F238E27FC236}">
                        <a16:creationId xmlns:a16="http://schemas.microsoft.com/office/drawing/2014/main" id="{51377CC0-4A37-995B-CFD9-53E8DEF59C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" y="3637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57" name="Rectangle 1189">
                    <a:extLst>
                      <a:ext uri="{FF2B5EF4-FFF2-40B4-BE49-F238E27FC236}">
                        <a16:creationId xmlns:a16="http://schemas.microsoft.com/office/drawing/2014/main" id="{DC6183E7-5A03-E787-E7F1-1567F1A619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678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58" name="Freeform 1190">
                    <a:extLst>
                      <a:ext uri="{FF2B5EF4-FFF2-40B4-BE49-F238E27FC236}">
                        <a16:creationId xmlns:a16="http://schemas.microsoft.com/office/drawing/2014/main" id="{9769F1ED-93AE-D671-508B-994A516225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3732"/>
                    <a:ext cx="21" cy="342"/>
                  </a:xfrm>
                  <a:custGeom>
                    <a:avLst/>
                    <a:gdLst>
                      <a:gd name="T0" fmla="*/ 62 w 62"/>
                      <a:gd name="T1" fmla="*/ 0 h 1026"/>
                      <a:gd name="T2" fmla="*/ 47 w 62"/>
                      <a:gd name="T3" fmla="*/ 67 h 1026"/>
                      <a:gd name="T4" fmla="*/ 23 w 62"/>
                      <a:gd name="T5" fmla="*/ 124 h 1026"/>
                      <a:gd name="T6" fmla="*/ 23 w 62"/>
                      <a:gd name="T7" fmla="*/ 1007 h 1026"/>
                      <a:gd name="T8" fmla="*/ 4 w 62"/>
                      <a:gd name="T9" fmla="*/ 1026 h 1026"/>
                      <a:gd name="T10" fmla="*/ 0 w 62"/>
                      <a:gd name="T11" fmla="*/ 108 h 1026"/>
                      <a:gd name="T12" fmla="*/ 62 w 62"/>
                      <a:gd name="T13" fmla="*/ 0 h 10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59" name="Freeform 1191">
                    <a:extLst>
                      <a:ext uri="{FF2B5EF4-FFF2-40B4-BE49-F238E27FC236}">
                        <a16:creationId xmlns:a16="http://schemas.microsoft.com/office/drawing/2014/main" id="{4694F086-04B9-2098-D207-1526D8EF457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3719"/>
                    <a:ext cx="144" cy="52"/>
                  </a:xfrm>
                  <a:custGeom>
                    <a:avLst/>
                    <a:gdLst>
                      <a:gd name="T0" fmla="*/ 73 w 434"/>
                      <a:gd name="T1" fmla="*/ 155 h 155"/>
                      <a:gd name="T2" fmla="*/ 45 w 434"/>
                      <a:gd name="T3" fmla="*/ 120 h 155"/>
                      <a:gd name="T4" fmla="*/ 45 w 434"/>
                      <a:gd name="T5" fmla="*/ 18 h 155"/>
                      <a:gd name="T6" fmla="*/ 0 w 434"/>
                      <a:gd name="T7" fmla="*/ 18 h 155"/>
                      <a:gd name="T8" fmla="*/ 0 w 434"/>
                      <a:gd name="T9" fmla="*/ 0 h 155"/>
                      <a:gd name="T10" fmla="*/ 434 w 434"/>
                      <a:gd name="T11" fmla="*/ 0 h 155"/>
                      <a:gd name="T12" fmla="*/ 423 w 434"/>
                      <a:gd name="T13" fmla="*/ 18 h 155"/>
                      <a:gd name="T14" fmla="*/ 189 w 434"/>
                      <a:gd name="T15" fmla="*/ 18 h 155"/>
                      <a:gd name="T16" fmla="*/ 169 w 434"/>
                      <a:gd name="T17" fmla="*/ 47 h 155"/>
                      <a:gd name="T18" fmla="*/ 82 w 434"/>
                      <a:gd name="T19" fmla="*/ 47 h 155"/>
                      <a:gd name="T20" fmla="*/ 73 w 434"/>
                      <a:gd name="T21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60" name="Freeform 1192">
                    <a:extLst>
                      <a:ext uri="{FF2B5EF4-FFF2-40B4-BE49-F238E27FC236}">
                        <a16:creationId xmlns:a16="http://schemas.microsoft.com/office/drawing/2014/main" id="{04C4106C-7A33-0590-2848-B57AE23212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" y="3654"/>
                    <a:ext cx="214" cy="7"/>
                  </a:xfrm>
                  <a:custGeom>
                    <a:avLst/>
                    <a:gdLst>
                      <a:gd name="T0" fmla="*/ 0 w 642"/>
                      <a:gd name="T1" fmla="*/ 1 h 21"/>
                      <a:gd name="T2" fmla="*/ 642 w 642"/>
                      <a:gd name="T3" fmla="*/ 0 h 21"/>
                      <a:gd name="T4" fmla="*/ 635 w 642"/>
                      <a:gd name="T5" fmla="*/ 20 h 21"/>
                      <a:gd name="T6" fmla="*/ 6 w 642"/>
                      <a:gd name="T7" fmla="*/ 21 h 21"/>
                      <a:gd name="T8" fmla="*/ 0 w 642"/>
                      <a:gd name="T9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33965" name="Group 1197">
            <a:extLst>
              <a:ext uri="{FF2B5EF4-FFF2-40B4-BE49-F238E27FC236}">
                <a16:creationId xmlns:a16="http://schemas.microsoft.com/office/drawing/2014/main" id="{2F3034FF-9FA6-516E-A4EF-6DB69B736C4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4800" y="5013325"/>
            <a:ext cx="2384425" cy="1543050"/>
            <a:chOff x="1303" y="1686"/>
            <a:chExt cx="2573" cy="1669"/>
          </a:xfrm>
        </p:grpSpPr>
        <p:grpSp>
          <p:nvGrpSpPr>
            <p:cNvPr id="33966" name="Group 1198">
              <a:extLst>
                <a:ext uri="{FF2B5EF4-FFF2-40B4-BE49-F238E27FC236}">
                  <a16:creationId xmlns:a16="http://schemas.microsoft.com/office/drawing/2014/main" id="{C3FC2A40-17DE-6B20-7DB9-E308CF8DB7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33967" name="Freeform 1199">
                <a:extLst>
                  <a:ext uri="{FF2B5EF4-FFF2-40B4-BE49-F238E27FC236}">
                    <a16:creationId xmlns:a16="http://schemas.microsoft.com/office/drawing/2014/main" id="{DC798DC4-5134-4196-EEB9-36767B22BB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8" name="Rectangle 1200">
                <a:extLst>
                  <a:ext uri="{FF2B5EF4-FFF2-40B4-BE49-F238E27FC236}">
                    <a16:creationId xmlns:a16="http://schemas.microsoft.com/office/drawing/2014/main" id="{2C8A9A65-49FA-BEEF-BBF2-12F8FAA07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69" name="Freeform 1201">
                <a:extLst>
                  <a:ext uri="{FF2B5EF4-FFF2-40B4-BE49-F238E27FC236}">
                    <a16:creationId xmlns:a16="http://schemas.microsoft.com/office/drawing/2014/main" id="{43796DC7-1C2E-1732-FA61-35EC23229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3970" name="Freeform 1202">
              <a:extLst>
                <a:ext uri="{FF2B5EF4-FFF2-40B4-BE49-F238E27FC236}">
                  <a16:creationId xmlns:a16="http://schemas.microsoft.com/office/drawing/2014/main" id="{B39C8D1E-9D7B-78BF-B328-5BD7E6DEF9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3971" name="Group 1203">
              <a:extLst>
                <a:ext uri="{FF2B5EF4-FFF2-40B4-BE49-F238E27FC236}">
                  <a16:creationId xmlns:a16="http://schemas.microsoft.com/office/drawing/2014/main" id="{4EA1972E-E649-5920-9DA4-ACC9D97A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33972" name="Oval 1204">
                <a:extLst>
                  <a:ext uri="{FF2B5EF4-FFF2-40B4-BE49-F238E27FC236}">
                    <a16:creationId xmlns:a16="http://schemas.microsoft.com/office/drawing/2014/main" id="{BD0FD81B-0FD9-190C-D95F-9070655F4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3" name="Oval 1205">
                <a:extLst>
                  <a:ext uri="{FF2B5EF4-FFF2-40B4-BE49-F238E27FC236}">
                    <a16:creationId xmlns:a16="http://schemas.microsoft.com/office/drawing/2014/main" id="{0035230E-530E-932A-11CA-3010E42F45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974" name="Group 1206">
              <a:extLst>
                <a:ext uri="{FF2B5EF4-FFF2-40B4-BE49-F238E27FC236}">
                  <a16:creationId xmlns:a16="http://schemas.microsoft.com/office/drawing/2014/main" id="{23CC48C7-8435-426A-5E41-BECCE72EF2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33975" name="Oval 1207">
                <a:extLst>
                  <a:ext uri="{FF2B5EF4-FFF2-40B4-BE49-F238E27FC236}">
                    <a16:creationId xmlns:a16="http://schemas.microsoft.com/office/drawing/2014/main" id="{3383324A-9F96-CD4B-26B1-798C820B23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76" name="Oval 1208">
                <a:extLst>
                  <a:ext uri="{FF2B5EF4-FFF2-40B4-BE49-F238E27FC236}">
                    <a16:creationId xmlns:a16="http://schemas.microsoft.com/office/drawing/2014/main" id="{AB91D29A-769F-4536-0EA3-0A9E97230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977" name="Group 1209">
              <a:extLst>
                <a:ext uri="{FF2B5EF4-FFF2-40B4-BE49-F238E27FC236}">
                  <a16:creationId xmlns:a16="http://schemas.microsoft.com/office/drawing/2014/main" id="{A1B2BE0A-5A15-32C3-9BF5-3442DAD0B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33978" name="Group 1210">
                <a:extLst>
                  <a:ext uri="{FF2B5EF4-FFF2-40B4-BE49-F238E27FC236}">
                    <a16:creationId xmlns:a16="http://schemas.microsoft.com/office/drawing/2014/main" id="{CA1E5267-9F14-7182-6012-C641D61BAD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33979" name="Freeform 1211">
                  <a:extLst>
                    <a:ext uri="{FF2B5EF4-FFF2-40B4-BE49-F238E27FC236}">
                      <a16:creationId xmlns:a16="http://schemas.microsoft.com/office/drawing/2014/main" id="{A677FE3B-B8B5-684A-49EA-6476BD6752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80" name="Freeform 1212">
                  <a:extLst>
                    <a:ext uri="{FF2B5EF4-FFF2-40B4-BE49-F238E27FC236}">
                      <a16:creationId xmlns:a16="http://schemas.microsoft.com/office/drawing/2014/main" id="{B1E6B65D-63A8-5ED4-979A-6B0F06A84E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981" name="Group 1213">
                  <a:extLst>
                    <a:ext uri="{FF2B5EF4-FFF2-40B4-BE49-F238E27FC236}">
                      <a16:creationId xmlns:a16="http://schemas.microsoft.com/office/drawing/2014/main" id="{E38EE459-9910-E1DD-6F12-F7B76D42BFF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33982" name="Freeform 1214">
                    <a:extLst>
                      <a:ext uri="{FF2B5EF4-FFF2-40B4-BE49-F238E27FC236}">
                        <a16:creationId xmlns:a16="http://schemas.microsoft.com/office/drawing/2014/main" id="{F698906C-B71D-027C-3333-8B943D341C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33983" name="Group 1215">
                    <a:extLst>
                      <a:ext uri="{FF2B5EF4-FFF2-40B4-BE49-F238E27FC236}">
                        <a16:creationId xmlns:a16="http://schemas.microsoft.com/office/drawing/2014/main" id="{2FE080EA-BB37-841C-91C8-641FAA445F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33984" name="Freeform 1216">
                      <a:extLst>
                        <a:ext uri="{FF2B5EF4-FFF2-40B4-BE49-F238E27FC236}">
                          <a16:creationId xmlns:a16="http://schemas.microsoft.com/office/drawing/2014/main" id="{DAC7A6D2-64E5-0DB0-BCC3-B53AD79A964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3985" name="Freeform 1217">
                      <a:extLst>
                        <a:ext uri="{FF2B5EF4-FFF2-40B4-BE49-F238E27FC236}">
                          <a16:creationId xmlns:a16="http://schemas.microsoft.com/office/drawing/2014/main" id="{F6EA6FC1-1D34-B88E-862E-C8B171CC4B7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33986" name="Freeform 1218">
                  <a:extLst>
                    <a:ext uri="{FF2B5EF4-FFF2-40B4-BE49-F238E27FC236}">
                      <a16:creationId xmlns:a16="http://schemas.microsoft.com/office/drawing/2014/main" id="{D5B7F52B-ACB9-E940-EE0C-A6108A5F4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3987" name="Freeform 1219">
                  <a:extLst>
                    <a:ext uri="{FF2B5EF4-FFF2-40B4-BE49-F238E27FC236}">
                      <a16:creationId xmlns:a16="http://schemas.microsoft.com/office/drawing/2014/main" id="{A8DF66B7-A027-B6C8-BC4D-686F9A42D7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33988" name="Group 1220">
                  <a:extLst>
                    <a:ext uri="{FF2B5EF4-FFF2-40B4-BE49-F238E27FC236}">
                      <a16:creationId xmlns:a16="http://schemas.microsoft.com/office/drawing/2014/main" id="{CF7DDBA8-3C18-CEAE-BA57-394F8F0510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33989" name="Freeform 1221">
                    <a:extLst>
                      <a:ext uri="{FF2B5EF4-FFF2-40B4-BE49-F238E27FC236}">
                        <a16:creationId xmlns:a16="http://schemas.microsoft.com/office/drawing/2014/main" id="{0E0D5FE8-69EB-763E-960B-8DE13236C4E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90" name="Freeform 1222">
                    <a:extLst>
                      <a:ext uri="{FF2B5EF4-FFF2-40B4-BE49-F238E27FC236}">
                        <a16:creationId xmlns:a16="http://schemas.microsoft.com/office/drawing/2014/main" id="{D7A5AECF-4849-AAF3-6EE4-76307E7158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91" name="Freeform 1223">
                    <a:extLst>
                      <a:ext uri="{FF2B5EF4-FFF2-40B4-BE49-F238E27FC236}">
                        <a16:creationId xmlns:a16="http://schemas.microsoft.com/office/drawing/2014/main" id="{DE2F1A58-C93D-AB7E-C34F-07A46CB5FB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33992" name="Group 1224">
                  <a:extLst>
                    <a:ext uri="{FF2B5EF4-FFF2-40B4-BE49-F238E27FC236}">
                      <a16:creationId xmlns:a16="http://schemas.microsoft.com/office/drawing/2014/main" id="{9C47D170-CD61-6CD3-40F7-A07EE0BD6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33993" name="Freeform 1225">
                    <a:extLst>
                      <a:ext uri="{FF2B5EF4-FFF2-40B4-BE49-F238E27FC236}">
                        <a16:creationId xmlns:a16="http://schemas.microsoft.com/office/drawing/2014/main" id="{34E68FBB-EF8C-3ED5-AD21-239A22F9015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3994" name="Freeform 1226">
                    <a:extLst>
                      <a:ext uri="{FF2B5EF4-FFF2-40B4-BE49-F238E27FC236}">
                        <a16:creationId xmlns:a16="http://schemas.microsoft.com/office/drawing/2014/main" id="{088435F4-487C-08DF-B23F-D9FE3D970C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33995" name="Freeform 1227">
                  <a:extLst>
                    <a:ext uri="{FF2B5EF4-FFF2-40B4-BE49-F238E27FC236}">
                      <a16:creationId xmlns:a16="http://schemas.microsoft.com/office/drawing/2014/main" id="{B129D6D8-AA93-0061-E965-AE3F776B62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3996" name="Freeform 1228">
                <a:extLst>
                  <a:ext uri="{FF2B5EF4-FFF2-40B4-BE49-F238E27FC236}">
                    <a16:creationId xmlns:a16="http://schemas.microsoft.com/office/drawing/2014/main" id="{A3867FDC-857F-B352-1FF4-F9D1A3916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3997" name="Freeform 1229">
                <a:extLst>
                  <a:ext uri="{FF2B5EF4-FFF2-40B4-BE49-F238E27FC236}">
                    <a16:creationId xmlns:a16="http://schemas.microsoft.com/office/drawing/2014/main" id="{9CD655C0-CE44-BC96-641B-2D55F0F6F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3998" name="Group 1230">
              <a:extLst>
                <a:ext uri="{FF2B5EF4-FFF2-40B4-BE49-F238E27FC236}">
                  <a16:creationId xmlns:a16="http://schemas.microsoft.com/office/drawing/2014/main" id="{F9246AB1-EA17-C7E6-D8F9-11ED736900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33999" name="Group 1231">
                <a:extLst>
                  <a:ext uri="{FF2B5EF4-FFF2-40B4-BE49-F238E27FC236}">
                    <a16:creationId xmlns:a16="http://schemas.microsoft.com/office/drawing/2014/main" id="{D50CD98A-B469-8834-9B9A-C6F376FE92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34000" name="Freeform 1232">
                  <a:extLst>
                    <a:ext uri="{FF2B5EF4-FFF2-40B4-BE49-F238E27FC236}">
                      <a16:creationId xmlns:a16="http://schemas.microsoft.com/office/drawing/2014/main" id="{CEBF1426-DCF6-C587-2F6A-F895063169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01" name="Freeform 1233">
                  <a:extLst>
                    <a:ext uri="{FF2B5EF4-FFF2-40B4-BE49-F238E27FC236}">
                      <a16:creationId xmlns:a16="http://schemas.microsoft.com/office/drawing/2014/main" id="{4270D507-FC44-F643-1577-BC55A06CD4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02" name="Freeform 1234">
                  <a:extLst>
                    <a:ext uri="{FF2B5EF4-FFF2-40B4-BE49-F238E27FC236}">
                      <a16:creationId xmlns:a16="http://schemas.microsoft.com/office/drawing/2014/main" id="{1C983B06-C05F-EFA9-C6A2-ADDA5A24D6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03" name="Freeform 1235">
                  <a:extLst>
                    <a:ext uri="{FF2B5EF4-FFF2-40B4-BE49-F238E27FC236}">
                      <a16:creationId xmlns:a16="http://schemas.microsoft.com/office/drawing/2014/main" id="{8B59BF5B-81CB-8352-10D7-86EF6B6928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04" name="Freeform 1236">
                  <a:extLst>
                    <a:ext uri="{FF2B5EF4-FFF2-40B4-BE49-F238E27FC236}">
                      <a16:creationId xmlns:a16="http://schemas.microsoft.com/office/drawing/2014/main" id="{4C86DC83-0F5C-B090-E7C8-860023CFD4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05" name="Group 1237">
                <a:extLst>
                  <a:ext uri="{FF2B5EF4-FFF2-40B4-BE49-F238E27FC236}">
                    <a16:creationId xmlns:a16="http://schemas.microsoft.com/office/drawing/2014/main" id="{614E061B-FDCD-D5AE-5939-31168469C6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34006" name="Oval 1238">
                  <a:extLst>
                    <a:ext uri="{FF2B5EF4-FFF2-40B4-BE49-F238E27FC236}">
                      <a16:creationId xmlns:a16="http://schemas.microsoft.com/office/drawing/2014/main" id="{C0BE2D5C-C57C-7D44-CE7A-C59773C701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07" name="Oval 1239">
                  <a:extLst>
                    <a:ext uri="{FF2B5EF4-FFF2-40B4-BE49-F238E27FC236}">
                      <a16:creationId xmlns:a16="http://schemas.microsoft.com/office/drawing/2014/main" id="{442E8EB3-E2EB-41BF-EBF0-79AFAD60B0F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4008" name="Group 1240">
                <a:extLst>
                  <a:ext uri="{FF2B5EF4-FFF2-40B4-BE49-F238E27FC236}">
                    <a16:creationId xmlns:a16="http://schemas.microsoft.com/office/drawing/2014/main" id="{816056A6-2E45-9B4B-2A03-173F00BC2A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34009" name="Oval 1241">
                  <a:extLst>
                    <a:ext uri="{FF2B5EF4-FFF2-40B4-BE49-F238E27FC236}">
                      <a16:creationId xmlns:a16="http://schemas.microsoft.com/office/drawing/2014/main" id="{8E4009A9-A8DC-B265-5534-6447B038C0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4010" name="Oval 1242">
                  <a:extLst>
                    <a:ext uri="{FF2B5EF4-FFF2-40B4-BE49-F238E27FC236}">
                      <a16:creationId xmlns:a16="http://schemas.microsoft.com/office/drawing/2014/main" id="{0E4823DD-BA4B-7BA8-D907-CA33653495D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34011" name="Freeform 1243">
              <a:extLst>
                <a:ext uri="{FF2B5EF4-FFF2-40B4-BE49-F238E27FC236}">
                  <a16:creationId xmlns:a16="http://schemas.microsoft.com/office/drawing/2014/main" id="{6F42BFC0-8188-0ADE-F56B-67081B5E3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012" name="Group 1244">
              <a:extLst>
                <a:ext uri="{FF2B5EF4-FFF2-40B4-BE49-F238E27FC236}">
                  <a16:creationId xmlns:a16="http://schemas.microsoft.com/office/drawing/2014/main" id="{D3DBD7C7-2E3E-FECC-E8A7-4873AA0A9EF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34013" name="Freeform 1245">
                <a:extLst>
                  <a:ext uri="{FF2B5EF4-FFF2-40B4-BE49-F238E27FC236}">
                    <a16:creationId xmlns:a16="http://schemas.microsoft.com/office/drawing/2014/main" id="{AF7222FE-EE4F-B13A-7A79-550725B3F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4" name="Freeform 1246">
                <a:extLst>
                  <a:ext uri="{FF2B5EF4-FFF2-40B4-BE49-F238E27FC236}">
                    <a16:creationId xmlns:a16="http://schemas.microsoft.com/office/drawing/2014/main" id="{0644AB97-E274-0B8F-0A4B-ECEE80BA89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5" name="Freeform 1247">
                <a:extLst>
                  <a:ext uri="{FF2B5EF4-FFF2-40B4-BE49-F238E27FC236}">
                    <a16:creationId xmlns:a16="http://schemas.microsoft.com/office/drawing/2014/main" id="{D03F78FF-191C-47B0-9D47-D475894E72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6" name="Freeform 1248">
                <a:extLst>
                  <a:ext uri="{FF2B5EF4-FFF2-40B4-BE49-F238E27FC236}">
                    <a16:creationId xmlns:a16="http://schemas.microsoft.com/office/drawing/2014/main" id="{E3356929-B5C2-957C-59CA-05E564A9FC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7" name="Freeform 1249">
                <a:extLst>
                  <a:ext uri="{FF2B5EF4-FFF2-40B4-BE49-F238E27FC236}">
                    <a16:creationId xmlns:a16="http://schemas.microsoft.com/office/drawing/2014/main" id="{EC12859F-472B-E438-7B25-F52F8377E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8" name="Freeform 1250">
                <a:extLst>
                  <a:ext uri="{FF2B5EF4-FFF2-40B4-BE49-F238E27FC236}">
                    <a16:creationId xmlns:a16="http://schemas.microsoft.com/office/drawing/2014/main" id="{8B89076E-39B2-25F5-681E-C19050D6B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19" name="Freeform 1251">
                <a:extLst>
                  <a:ext uri="{FF2B5EF4-FFF2-40B4-BE49-F238E27FC236}">
                    <a16:creationId xmlns:a16="http://schemas.microsoft.com/office/drawing/2014/main" id="{0825D6D6-A265-BC75-7E24-6144D75DD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0" name="Freeform 1252">
                <a:extLst>
                  <a:ext uri="{FF2B5EF4-FFF2-40B4-BE49-F238E27FC236}">
                    <a16:creationId xmlns:a16="http://schemas.microsoft.com/office/drawing/2014/main" id="{4E206FE7-BEAF-4F4F-51A3-2BAF7B2E63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1" name="Freeform 1253">
                <a:extLst>
                  <a:ext uri="{FF2B5EF4-FFF2-40B4-BE49-F238E27FC236}">
                    <a16:creationId xmlns:a16="http://schemas.microsoft.com/office/drawing/2014/main" id="{52FA772C-B311-AE12-09AD-1D4AE07F8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2" name="Freeform 1254">
                <a:extLst>
                  <a:ext uri="{FF2B5EF4-FFF2-40B4-BE49-F238E27FC236}">
                    <a16:creationId xmlns:a16="http://schemas.microsoft.com/office/drawing/2014/main" id="{B62DBBA5-0B04-31B7-9381-F2D3D725B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3" name="Freeform 1255">
                <a:extLst>
                  <a:ext uri="{FF2B5EF4-FFF2-40B4-BE49-F238E27FC236}">
                    <a16:creationId xmlns:a16="http://schemas.microsoft.com/office/drawing/2014/main" id="{51D34BD0-C71B-002D-CB31-372972CED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4" name="Freeform 1256">
                <a:extLst>
                  <a:ext uri="{FF2B5EF4-FFF2-40B4-BE49-F238E27FC236}">
                    <a16:creationId xmlns:a16="http://schemas.microsoft.com/office/drawing/2014/main" id="{CAEF9A7F-78C5-D96C-00F4-9F2DFD8FD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5" name="Freeform 1257">
                <a:extLst>
                  <a:ext uri="{FF2B5EF4-FFF2-40B4-BE49-F238E27FC236}">
                    <a16:creationId xmlns:a16="http://schemas.microsoft.com/office/drawing/2014/main" id="{8B193210-25E7-5B74-5498-6E556539D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6" name="Freeform 1258">
                <a:extLst>
                  <a:ext uri="{FF2B5EF4-FFF2-40B4-BE49-F238E27FC236}">
                    <a16:creationId xmlns:a16="http://schemas.microsoft.com/office/drawing/2014/main" id="{085E61EC-36BE-DFEA-F52F-192F0320AB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7" name="Freeform 1259">
                <a:extLst>
                  <a:ext uri="{FF2B5EF4-FFF2-40B4-BE49-F238E27FC236}">
                    <a16:creationId xmlns:a16="http://schemas.microsoft.com/office/drawing/2014/main" id="{8A74C0AB-524E-1C54-262B-E91FDDB7E9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8" name="Freeform 1260">
                <a:extLst>
                  <a:ext uri="{FF2B5EF4-FFF2-40B4-BE49-F238E27FC236}">
                    <a16:creationId xmlns:a16="http://schemas.microsoft.com/office/drawing/2014/main" id="{0503F645-06B4-6AB2-DE12-12958E8D3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29" name="Freeform 1261">
                <a:extLst>
                  <a:ext uri="{FF2B5EF4-FFF2-40B4-BE49-F238E27FC236}">
                    <a16:creationId xmlns:a16="http://schemas.microsoft.com/office/drawing/2014/main" id="{578695AB-6AC2-8C57-BE70-96CBBE637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30" name="Freeform 1262">
                <a:extLst>
                  <a:ext uri="{FF2B5EF4-FFF2-40B4-BE49-F238E27FC236}">
                    <a16:creationId xmlns:a16="http://schemas.microsoft.com/office/drawing/2014/main" id="{649BB1F9-3004-A61B-5032-13665794FC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31" name="Freeform 1263">
                <a:extLst>
                  <a:ext uri="{FF2B5EF4-FFF2-40B4-BE49-F238E27FC236}">
                    <a16:creationId xmlns:a16="http://schemas.microsoft.com/office/drawing/2014/main" id="{4024728E-3798-354F-5C29-0E0D6642B6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32" name="Freeform 1264">
                <a:extLst>
                  <a:ext uri="{FF2B5EF4-FFF2-40B4-BE49-F238E27FC236}">
                    <a16:creationId xmlns:a16="http://schemas.microsoft.com/office/drawing/2014/main" id="{9B414074-3BC8-7C70-FB70-C52EBDC13D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33" name="Freeform 1265">
                <a:extLst>
                  <a:ext uri="{FF2B5EF4-FFF2-40B4-BE49-F238E27FC236}">
                    <a16:creationId xmlns:a16="http://schemas.microsoft.com/office/drawing/2014/main" id="{3D6C91EF-41E5-E271-D7D9-B6842489C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034" name="Freeform 1266">
                <a:extLst>
                  <a:ext uri="{FF2B5EF4-FFF2-40B4-BE49-F238E27FC236}">
                    <a16:creationId xmlns:a16="http://schemas.microsoft.com/office/drawing/2014/main" id="{1313AC0B-BC0C-F518-6CE2-FDE189A070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34049" name="Group 1281">
            <a:extLst>
              <a:ext uri="{FF2B5EF4-FFF2-40B4-BE49-F238E27FC236}">
                <a16:creationId xmlns:a16="http://schemas.microsoft.com/office/drawing/2014/main" id="{E90E454F-982E-6411-A927-A4CF0A0450B7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786313"/>
            <a:ext cx="4876800" cy="1752600"/>
            <a:chOff x="1872" y="3024"/>
            <a:chExt cx="3072" cy="1104"/>
          </a:xfrm>
        </p:grpSpPr>
        <p:sp>
          <p:nvSpPr>
            <p:cNvPr id="34036" name="AutoShape 1268">
              <a:extLst>
                <a:ext uri="{FF2B5EF4-FFF2-40B4-BE49-F238E27FC236}">
                  <a16:creationId xmlns:a16="http://schemas.microsoft.com/office/drawing/2014/main" id="{104F0BAA-EFF4-8FD9-DE4C-6BC42C90FC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024"/>
              <a:ext cx="3072" cy="1104"/>
            </a:xfrm>
            <a:prstGeom prst="cloudCallout">
              <a:avLst>
                <a:gd name="adj1" fmla="val -78972"/>
                <a:gd name="adj2" fmla="val -6523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34046" name="Group 1278">
              <a:extLst>
                <a:ext uri="{FF2B5EF4-FFF2-40B4-BE49-F238E27FC236}">
                  <a16:creationId xmlns:a16="http://schemas.microsoft.com/office/drawing/2014/main" id="{7C5DE43B-30A0-AD80-0C0F-4DC8CA9721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082"/>
              <a:ext cx="1680" cy="570"/>
              <a:chOff x="2592" y="3072"/>
              <a:chExt cx="1680" cy="570"/>
            </a:xfrm>
          </p:grpSpPr>
          <p:sp>
            <p:nvSpPr>
              <p:cNvPr id="34044" name="Text Box 1276">
                <a:extLst>
                  <a:ext uri="{FF2B5EF4-FFF2-40B4-BE49-F238E27FC236}">
                    <a16:creationId xmlns:a16="http://schemas.microsoft.com/office/drawing/2014/main" id="{BD2A06AC-B768-A23C-BDB1-0EC45A14D2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2" y="3072"/>
                <a:ext cx="10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/>
                  <a:t>考察公式</a:t>
                </a:r>
              </a:p>
            </p:txBody>
          </p:sp>
          <p:graphicFrame>
            <p:nvGraphicFramePr>
              <p:cNvPr id="34045" name="Object 1277">
                <a:extLst>
                  <a:ext uri="{FF2B5EF4-FFF2-40B4-BE49-F238E27FC236}">
                    <a16:creationId xmlns:a16="http://schemas.microsoft.com/office/drawing/2014/main" id="{F00A5F14-776E-99CE-7225-B82BCA6C24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92" y="3264"/>
              <a:ext cx="1680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663560" imgH="482400" progId="Equation.DSMT4">
                      <p:embed/>
                    </p:oleObj>
                  </mc:Choice>
                  <mc:Fallback>
                    <p:oleObj name="Equation" r:id="rId28" imgW="1663560" imgH="482400" progId="Equation.DSMT4">
                      <p:embed/>
                      <p:pic>
                        <p:nvPicPr>
                          <p:cNvPr id="0" name="Object 127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92" y="3264"/>
                            <a:ext cx="1680" cy="3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34048" name="Group 1280">
            <a:extLst>
              <a:ext uri="{FF2B5EF4-FFF2-40B4-BE49-F238E27FC236}">
                <a16:creationId xmlns:a16="http://schemas.microsoft.com/office/drawing/2014/main" id="{B9B9B39B-58AF-9CE9-471C-2E8873F1D7B2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5775325"/>
            <a:ext cx="3962400" cy="396875"/>
            <a:chOff x="2160" y="3638"/>
            <a:chExt cx="2496" cy="250"/>
          </a:xfrm>
        </p:grpSpPr>
        <p:sp>
          <p:nvSpPr>
            <p:cNvPr id="34040" name="Text Box 1272">
              <a:extLst>
                <a:ext uri="{FF2B5EF4-FFF2-40B4-BE49-F238E27FC236}">
                  <a16:creationId xmlns:a16="http://schemas.microsoft.com/office/drawing/2014/main" id="{BA03EEC7-29AD-4ADC-A741-40AD2D215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638"/>
              <a:ext cx="24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/>
                <a:t>若     给定，则有          个待定量</a:t>
              </a:r>
              <a:r>
                <a:rPr lang="en-US" altLang="zh-CN" sz="2000" b="1"/>
                <a:t>.</a:t>
              </a:r>
            </a:p>
          </p:txBody>
        </p:sp>
        <p:graphicFrame>
          <p:nvGraphicFramePr>
            <p:cNvPr id="34041" name="Object 1273">
              <a:extLst>
                <a:ext uri="{FF2B5EF4-FFF2-40B4-BE49-F238E27FC236}">
                  <a16:creationId xmlns:a16="http://schemas.microsoft.com/office/drawing/2014/main" id="{311A560D-DC4A-A043-1077-8CE7D2A68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0" y="3638"/>
            <a:ext cx="2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190440" imgH="228600" progId="Equation.DSMT4">
                    <p:embed/>
                  </p:oleObj>
                </mc:Choice>
                <mc:Fallback>
                  <p:oleObj name="Equation" r:id="rId30" imgW="190440" imgH="228600" progId="Equation.DSMT4">
                    <p:embed/>
                    <p:pic>
                      <p:nvPicPr>
                        <p:cNvPr id="0" name="Object 12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3638"/>
                          <a:ext cx="2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042" name="Object 1274">
              <a:extLst>
                <a:ext uri="{FF2B5EF4-FFF2-40B4-BE49-F238E27FC236}">
                  <a16:creationId xmlns:a16="http://schemas.microsoft.com/office/drawing/2014/main" id="{E7D9A29F-1786-9B40-722C-95C56B8F9D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676"/>
            <a:ext cx="3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330120" imgH="177480" progId="Equation.DSMT4">
                    <p:embed/>
                  </p:oleObj>
                </mc:Choice>
                <mc:Fallback>
                  <p:oleObj name="Equation" r:id="rId32" imgW="330120" imgH="177480" progId="Equation.DSMT4">
                    <p:embed/>
                    <p:pic>
                      <p:nvPicPr>
                        <p:cNvPr id="0" name="Object 12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676"/>
                          <a:ext cx="3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050" name="Rectangle 1282">
            <a:extLst>
              <a:ext uri="{FF2B5EF4-FFF2-40B4-BE49-F238E27FC236}">
                <a16:creationId xmlns:a16="http://schemas.microsoft.com/office/drawing/2014/main" id="{8B9D09B3-A8AE-2C63-73A3-09E911D9A1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34052" name="Rectangle 1284">
            <a:extLst>
              <a:ext uri="{FF2B5EF4-FFF2-40B4-BE49-F238E27FC236}">
                <a16:creationId xmlns:a16="http://schemas.microsoft.com/office/drawing/2014/main" id="{10165A16-A418-E84B-7BDF-22D0A075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9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9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3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338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38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3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3" dur="500"/>
                                        <p:tgtEl>
                                          <p:spTgt spid="338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338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3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4" dur="500"/>
                                        <p:tgtEl>
                                          <p:spTgt spid="338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9" dur="500"/>
                                        <p:tgtEl>
                                          <p:spTgt spid="33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3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33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 nodeType="clickPar">
                      <p:stCondLst>
                        <p:cond delay="indefinite"/>
                      </p:stCondLst>
                      <p:childTnLst>
                        <p:par>
                          <p:cTn id="1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0" dur="500"/>
                                        <p:tgtEl>
                                          <p:spTgt spid="338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 nodeType="clickPar">
                      <p:stCondLst>
                        <p:cond delay="indefinite"/>
                      </p:stCondLst>
                      <p:childTnLst>
                        <p:par>
                          <p:cTn id="1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38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338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38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33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 nodeType="clickPar">
                      <p:stCondLst>
                        <p:cond delay="indefinite"/>
                      </p:stCondLst>
                      <p:childTnLst>
                        <p:par>
                          <p:cTn id="1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340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34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33" grpId="0" animBg="1" autoUpdateAnimBg="0"/>
      <p:bldP spid="33836" grpId="0" autoUpdateAnimBg="0"/>
      <p:bldP spid="33837" grpId="0" autoUpdateAnimBg="0"/>
      <p:bldP spid="33840" grpId="0" autoUpdateAnimBg="0"/>
      <p:bldP spid="33841" grpId="0" autoUpdateAnimBg="0"/>
      <p:bldP spid="33842" grpId="0" autoUpdateAnimBg="0"/>
      <p:bldP spid="33843" grpId="0" autoUpdateAnimBg="0"/>
      <p:bldP spid="33844" grpId="0" autoUpdateAnimBg="0"/>
      <p:bldP spid="33849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05" name="Group 105">
            <a:extLst>
              <a:ext uri="{FF2B5EF4-FFF2-40B4-BE49-F238E27FC236}">
                <a16:creationId xmlns:a16="http://schemas.microsoft.com/office/drawing/2014/main" id="{69C4F802-72E2-6447-BB5A-EE46FCE51D30}"/>
              </a:ext>
            </a:extLst>
          </p:cNvPr>
          <p:cNvGrpSpPr>
            <a:grpSpLocks/>
          </p:cNvGrpSpPr>
          <p:nvPr/>
        </p:nvGrpSpPr>
        <p:grpSpPr bwMode="auto">
          <a:xfrm>
            <a:off x="0" y="2057400"/>
            <a:ext cx="8991600" cy="990600"/>
            <a:chOff x="0" y="1248"/>
            <a:chExt cx="5664" cy="624"/>
          </a:xfrm>
        </p:grpSpPr>
        <p:sp>
          <p:nvSpPr>
            <p:cNvPr id="51241" name="Rectangle 41">
              <a:extLst>
                <a:ext uri="{FF2B5EF4-FFF2-40B4-BE49-F238E27FC236}">
                  <a16:creationId xmlns:a16="http://schemas.microsoft.com/office/drawing/2014/main" id="{E2D81FB8-96F2-2010-D87F-68246C464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248"/>
              <a:ext cx="5664" cy="6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 indent="3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84175" indent="31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3375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设给定一组节点                且已知函数     在这些节点上的值，</a:t>
              </a:r>
            </a:p>
          </p:txBody>
        </p:sp>
        <p:graphicFrame>
          <p:nvGraphicFramePr>
            <p:cNvPr id="51242" name="Object 42">
              <a:extLst>
                <a:ext uri="{FF2B5EF4-FFF2-40B4-BE49-F238E27FC236}">
                  <a16:creationId xmlns:a16="http://schemas.microsoft.com/office/drawing/2014/main" id="{918D992E-4EB0-83F3-50E5-2A4EF8D53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1314"/>
            <a:ext cx="148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434960" imgH="228600" progId="Equation.DSMT4">
                    <p:embed/>
                  </p:oleObj>
                </mc:Choice>
                <mc:Fallback>
                  <p:oleObj name="Equation" r:id="rId6" imgW="1434960" imgH="2286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1314"/>
                          <a:ext cx="1488" cy="2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43" name="Object 43">
              <a:extLst>
                <a:ext uri="{FF2B5EF4-FFF2-40B4-BE49-F238E27FC236}">
                  <a16:creationId xmlns:a16="http://schemas.microsoft.com/office/drawing/2014/main" id="{A7758412-CF97-34EA-3E82-064AF5B88B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1348"/>
            <a:ext cx="43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68280" imgH="203040" progId="Equation.DSMT4">
                    <p:embed/>
                  </p:oleObj>
                </mc:Choice>
                <mc:Fallback>
                  <p:oleObj name="Equation" r:id="rId8" imgW="368280" imgH="2030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1348"/>
                          <a:ext cx="432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37" name="AutoShape 37">
            <a:extLst>
              <a:ext uri="{FF2B5EF4-FFF2-40B4-BE49-F238E27FC236}">
                <a16:creationId xmlns:a16="http://schemas.microsoft.com/office/drawing/2014/main" id="{762DE265-93E6-66BD-121C-DE0558557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28600"/>
            <a:ext cx="1081087" cy="609600"/>
          </a:xfrm>
          <a:prstGeom prst="bevel">
            <a:avLst>
              <a:gd name="adj" fmla="val 12500"/>
            </a:avLst>
          </a:prstGeom>
          <a:blipFill dpi="0" rotWithShape="0">
            <a:blip r:embed="rId1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0" lang="zh-CN" altLang="en-US" sz="2400" b="1"/>
              <a:t>定理</a:t>
            </a:r>
          </a:p>
        </p:txBody>
      </p:sp>
      <p:grpSp>
        <p:nvGrpSpPr>
          <p:cNvPr id="51307" name="Group 107">
            <a:extLst>
              <a:ext uri="{FF2B5EF4-FFF2-40B4-BE49-F238E27FC236}">
                <a16:creationId xmlns:a16="http://schemas.microsoft.com/office/drawing/2014/main" id="{554EC8E5-95DD-99E8-E957-D427E8E8E98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04813"/>
            <a:ext cx="8686800" cy="1482725"/>
            <a:chOff x="288" y="183"/>
            <a:chExt cx="5472" cy="934"/>
          </a:xfrm>
        </p:grpSpPr>
        <p:sp>
          <p:nvSpPr>
            <p:cNvPr id="51209" name="Rectangle 9">
              <a:extLst>
                <a:ext uri="{FF2B5EF4-FFF2-40B4-BE49-F238E27FC236}">
                  <a16:creationId xmlns:a16="http://schemas.microsoft.com/office/drawing/2014/main" id="{5724701B-4ED7-FA41-4957-EA7824163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" y="183"/>
              <a:ext cx="5444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809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en-US" altLang="zh-CN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在区间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lang="en-US" altLang="zh-CN" b="1" i="1">
                  <a:ea typeface="楷体_GB2312" pitchFamily="49" charset="-122"/>
                </a:rPr>
                <a:t>a</a:t>
              </a:r>
              <a:r>
                <a:rPr lang="en-US" altLang="zh-CN" b="1">
                  <a:ea typeface="楷体_GB2312" pitchFamily="49" charset="-122"/>
                </a:rPr>
                <a:t>, </a:t>
              </a:r>
              <a:r>
                <a:rPr lang="en-US" altLang="zh-CN" b="1" i="1">
                  <a:ea typeface="楷体_GB2312" pitchFamily="49" charset="-122"/>
                </a:rPr>
                <a:t>b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上，对于给定的</a:t>
              </a:r>
              <a:r>
                <a:rPr lang="en-US" altLang="zh-CN" b="1" i="1">
                  <a:ea typeface="楷体_GB2312" pitchFamily="49" charset="-122"/>
                </a:rPr>
                <a:t>n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+1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个互异节点：                     </a:t>
              </a:r>
            </a:p>
            <a:p>
              <a:pPr lvl="1"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                 总存在求积系数             ，使求积</a:t>
              </a:r>
            </a:p>
          </p:txBody>
        </p:sp>
        <p:graphicFrame>
          <p:nvGraphicFramePr>
            <p:cNvPr id="51210" name="Object 10">
              <a:extLst>
                <a:ext uri="{FF2B5EF4-FFF2-40B4-BE49-F238E27FC236}">
                  <a16:creationId xmlns:a16="http://schemas.microsoft.com/office/drawing/2014/main" id="{F98CCB90-9F34-03C9-383E-0BB88E1DF0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" y="546"/>
            <a:ext cx="164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74640" imgH="228600" progId="Equation.DSMT4">
                    <p:embed/>
                  </p:oleObj>
                </mc:Choice>
                <mc:Fallback>
                  <p:oleObj name="Equation" r:id="rId11" imgW="1574640" imgH="2286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" y="546"/>
                          <a:ext cx="164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11" name="Object 11">
              <a:extLst>
                <a:ext uri="{FF2B5EF4-FFF2-40B4-BE49-F238E27FC236}">
                  <a16:creationId xmlns:a16="http://schemas.microsoft.com/office/drawing/2014/main" id="{D47242D1-BE02-923F-26C6-3DCBAA0242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531"/>
            <a:ext cx="13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28520" imgH="253800" progId="Equation.DSMT4">
                    <p:embed/>
                  </p:oleObj>
                </mc:Choice>
                <mc:Fallback>
                  <p:oleObj name="Equation" r:id="rId13" imgW="1028520" imgH="2538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531"/>
                          <a:ext cx="1300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63" name="Rectangle 63">
              <a:extLst>
                <a:ext uri="{FF2B5EF4-FFF2-40B4-BE49-F238E27FC236}">
                  <a16:creationId xmlns:a16="http://schemas.microsoft.com/office/drawing/2014/main" id="{D815D6C8-66F9-489A-B5AF-DEE91516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829"/>
              <a:ext cx="25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公式至少具有</a:t>
              </a:r>
              <a:r>
                <a:rPr lang="en-US" altLang="zh-CN" sz="2400" b="1" i="1"/>
                <a:t>n</a:t>
              </a:r>
              <a:r>
                <a:rPr lang="zh-CN" altLang="en-US" sz="2400" b="1">
                  <a:latin typeface="楷体_GB2312" pitchFamily="49" charset="-122"/>
                </a:rPr>
                <a:t>次代数精度。</a:t>
              </a:r>
            </a:p>
          </p:txBody>
        </p:sp>
      </p:grpSp>
      <p:grpSp>
        <p:nvGrpSpPr>
          <p:cNvPr id="51286" name="Group 86">
            <a:extLst>
              <a:ext uri="{FF2B5EF4-FFF2-40B4-BE49-F238E27FC236}">
                <a16:creationId xmlns:a16="http://schemas.microsoft.com/office/drawing/2014/main" id="{6362290C-0444-E866-9F70-DCB60DB9187F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429000"/>
            <a:ext cx="1728788" cy="609600"/>
            <a:chOff x="4128" y="2160"/>
            <a:chExt cx="1089" cy="384"/>
          </a:xfrm>
        </p:grpSpPr>
        <p:sp>
          <p:nvSpPr>
            <p:cNvPr id="51283" name="AutoShape 83">
              <a:extLst>
                <a:ext uri="{FF2B5EF4-FFF2-40B4-BE49-F238E27FC236}">
                  <a16:creationId xmlns:a16="http://schemas.microsoft.com/office/drawing/2014/main" id="{E3A8F978-69C2-92C9-FCA7-5F435BD7C6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160"/>
              <a:ext cx="1056" cy="384"/>
            </a:xfrm>
            <a:prstGeom prst="wedgeRectCallout">
              <a:avLst>
                <a:gd name="adj1" fmla="val -59565"/>
                <a:gd name="adj2" fmla="val 9140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51245" name="Object 45">
              <a:extLst>
                <a:ext uri="{FF2B5EF4-FFF2-40B4-BE49-F238E27FC236}">
                  <a16:creationId xmlns:a16="http://schemas.microsoft.com/office/drawing/2014/main" id="{3667F389-23CD-DD65-9304-9D84CA4FF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8" y="2256"/>
            <a:ext cx="1089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015920" imgH="228600" progId="Equation.DSMT4">
                    <p:embed/>
                  </p:oleObj>
                </mc:Choice>
                <mc:Fallback>
                  <p:oleObj name="Equation" r:id="rId15" imgW="1015920" imgH="2286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2256"/>
                          <a:ext cx="1089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72" name="Object 72">
            <a:extLst>
              <a:ext uri="{FF2B5EF4-FFF2-40B4-BE49-F238E27FC236}">
                <a16:creationId xmlns:a16="http://schemas.microsoft.com/office/drawing/2014/main" id="{4574D27F-0B5B-ED26-4F0C-DF471B966B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2750" y="4071938"/>
          <a:ext cx="53276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361960" imgH="431640" progId="Equation.DSMT4">
                  <p:embed/>
                </p:oleObj>
              </mc:Choice>
              <mc:Fallback>
                <p:oleObj name="Equation" r:id="rId17" imgW="2361960" imgH="431640" progId="Equation.DSMT4">
                  <p:embed/>
                  <p:pic>
                    <p:nvPicPr>
                      <p:cNvPr id="0" name="Object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0" y="4071938"/>
                        <a:ext cx="53276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77" name="Group 77">
            <a:extLst>
              <a:ext uri="{FF2B5EF4-FFF2-40B4-BE49-F238E27FC236}">
                <a16:creationId xmlns:a16="http://schemas.microsoft.com/office/drawing/2014/main" id="{CE25E625-4D96-D5E3-4D09-F36C23F06F7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648200"/>
            <a:ext cx="5864225" cy="747713"/>
            <a:chOff x="96" y="2976"/>
            <a:chExt cx="3696" cy="471"/>
          </a:xfrm>
        </p:grpSpPr>
        <p:graphicFrame>
          <p:nvGraphicFramePr>
            <p:cNvPr id="51247" name="Object 47">
              <a:extLst>
                <a:ext uri="{FF2B5EF4-FFF2-40B4-BE49-F238E27FC236}">
                  <a16:creationId xmlns:a16="http://schemas.microsoft.com/office/drawing/2014/main" id="{54B4747E-4AE6-60F7-673E-6D2121012E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976"/>
            <a:ext cx="1584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79280" imgH="431640" progId="Equation.DSMT4">
                    <p:embed/>
                  </p:oleObj>
                </mc:Choice>
                <mc:Fallback>
                  <p:oleObj name="Equation" r:id="rId19" imgW="1079280" imgH="43164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976"/>
                          <a:ext cx="1584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76" name="Rectangle 76">
              <a:extLst>
                <a:ext uri="{FF2B5EF4-FFF2-40B4-BE49-F238E27FC236}">
                  <a16:creationId xmlns:a16="http://schemas.microsoft.com/office/drawing/2014/main" id="{33055395-AB4E-E406-FD5C-BE4A80F34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026"/>
              <a:ext cx="2544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1">
                <a:lnSpc>
                  <a:spcPct val="120000"/>
                </a:lnSpc>
                <a:spcBef>
                  <a:spcPct val="50000"/>
                </a:spcBef>
                <a:buClr>
                  <a:schemeClr val="tx2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这样构造出的求积公式</a:t>
              </a:r>
            </a:p>
          </p:txBody>
        </p:sp>
      </p:grpSp>
      <p:grpSp>
        <p:nvGrpSpPr>
          <p:cNvPr id="51278" name="Group 78">
            <a:extLst>
              <a:ext uri="{FF2B5EF4-FFF2-40B4-BE49-F238E27FC236}">
                <a16:creationId xmlns:a16="http://schemas.microsoft.com/office/drawing/2014/main" id="{B0E8AAB2-934A-6AE0-1C98-A67A64448D7C}"/>
              </a:ext>
            </a:extLst>
          </p:cNvPr>
          <p:cNvGrpSpPr>
            <a:grpSpLocks/>
          </p:cNvGrpSpPr>
          <p:nvPr/>
        </p:nvGrpSpPr>
        <p:grpSpPr bwMode="auto">
          <a:xfrm>
            <a:off x="0" y="5229225"/>
            <a:ext cx="8458200" cy="1039813"/>
            <a:chOff x="30" y="3024"/>
            <a:chExt cx="5328" cy="655"/>
          </a:xfrm>
        </p:grpSpPr>
        <p:sp>
          <p:nvSpPr>
            <p:cNvPr id="51279" name="Rectangle 79">
              <a:extLst>
                <a:ext uri="{FF2B5EF4-FFF2-40B4-BE49-F238E27FC236}">
                  <a16:creationId xmlns:a16="http://schemas.microsoft.com/office/drawing/2014/main" id="{125B701B-BDE8-7FB4-49B2-24AD472AD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" y="3024"/>
              <a:ext cx="5328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90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lvl="2">
                <a:lnSpc>
                  <a:spcPct val="120000"/>
                </a:lnSpc>
                <a:spcBef>
                  <a:spcPct val="50000"/>
                </a:spcBef>
                <a:buClr>
                  <a:schemeClr val="hlink"/>
                </a:buClr>
                <a:buSzPct val="65000"/>
                <a:buFont typeface="Wingdings" panose="05000000000000000000" pitchFamily="2" charset="2"/>
                <a:buNone/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称作是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插值型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的，式中求积系数   通过插值基函数     积分得出               。</a:t>
              </a:r>
            </a:p>
          </p:txBody>
        </p:sp>
        <p:graphicFrame>
          <p:nvGraphicFramePr>
            <p:cNvPr id="51280" name="Object 80">
              <a:extLst>
                <a:ext uri="{FF2B5EF4-FFF2-40B4-BE49-F238E27FC236}">
                  <a16:creationId xmlns:a16="http://schemas.microsoft.com/office/drawing/2014/main" id="{CCA56BDE-4FC6-A2FE-6270-AF71B1292C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36" y="3061"/>
            <a:ext cx="288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66400" imgH="253800" progId="Equation.DSMT4">
                    <p:embed/>
                  </p:oleObj>
                </mc:Choice>
                <mc:Fallback>
                  <p:oleObj name="Equation" r:id="rId21" imgW="266400" imgH="2538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36" y="3061"/>
                          <a:ext cx="288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1" name="Object 81">
              <a:extLst>
                <a:ext uri="{FF2B5EF4-FFF2-40B4-BE49-F238E27FC236}">
                  <a16:creationId xmlns:a16="http://schemas.microsoft.com/office/drawing/2014/main" id="{602F441F-BA62-C65A-771E-0BC649F474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16" y="3066"/>
            <a:ext cx="52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368280" imgH="228600" progId="Equation.DSMT4">
                    <p:embed/>
                  </p:oleObj>
                </mc:Choice>
                <mc:Fallback>
                  <p:oleObj name="Equation" r:id="rId23" imgW="368280" imgH="2286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6" y="3066"/>
                          <a:ext cx="528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82" name="Object 82">
              <a:extLst>
                <a:ext uri="{FF2B5EF4-FFF2-40B4-BE49-F238E27FC236}">
                  <a16:creationId xmlns:a16="http://schemas.microsoft.com/office/drawing/2014/main" id="{5E83C8E7-1D13-4962-D04E-88284CAD21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64" y="3312"/>
            <a:ext cx="1382" cy="3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002960" imgH="330120" progId="Equation.DSMT4">
                    <p:embed/>
                  </p:oleObj>
                </mc:Choice>
                <mc:Fallback>
                  <p:oleObj name="Equation" r:id="rId25" imgW="1002960" imgH="33012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4" y="3312"/>
                          <a:ext cx="1382" cy="3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95" name="Group 95">
            <a:extLst>
              <a:ext uri="{FF2B5EF4-FFF2-40B4-BE49-F238E27FC236}">
                <a16:creationId xmlns:a16="http://schemas.microsoft.com/office/drawing/2014/main" id="{297EE64F-77FC-6F84-B0B9-92969FEFF41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449513"/>
            <a:ext cx="8588375" cy="1682750"/>
            <a:chOff x="192" y="1499"/>
            <a:chExt cx="5319" cy="1060"/>
          </a:xfrm>
        </p:grpSpPr>
        <p:grpSp>
          <p:nvGrpSpPr>
            <p:cNvPr id="51294" name="Group 94">
              <a:extLst>
                <a:ext uri="{FF2B5EF4-FFF2-40B4-BE49-F238E27FC236}">
                  <a16:creationId xmlns:a16="http://schemas.microsoft.com/office/drawing/2014/main" id="{4C7B8BBE-CA04-D6D1-41DD-486A0CC677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15" y="1499"/>
              <a:ext cx="4496" cy="481"/>
              <a:chOff x="1024" y="1487"/>
              <a:chExt cx="4496" cy="481"/>
            </a:xfrm>
          </p:grpSpPr>
          <p:sp>
            <p:nvSpPr>
              <p:cNvPr id="51292" name="Rectangle 92">
                <a:extLst>
                  <a:ext uri="{FF2B5EF4-FFF2-40B4-BE49-F238E27FC236}">
                    <a16:creationId xmlns:a16="http://schemas.microsoft.com/office/drawing/2014/main" id="{3E0051AB-E941-D4D1-9D38-756ABE65B7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4" y="1511"/>
                <a:ext cx="4496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lvl="1">
                  <a:lnSpc>
                    <a:spcPct val="120000"/>
                  </a:lnSpc>
                  <a:spcBef>
                    <a:spcPct val="2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latin typeface="楷体_GB2312" pitchFamily="49" charset="-122"/>
                  </a:rPr>
                  <a:t>作插值函数                  。由于代数多项</a:t>
                </a:r>
              </a:p>
            </p:txBody>
          </p:sp>
          <p:graphicFrame>
            <p:nvGraphicFramePr>
              <p:cNvPr id="51246" name="Object 46">
                <a:extLst>
                  <a:ext uri="{FF2B5EF4-FFF2-40B4-BE49-F238E27FC236}">
                    <a16:creationId xmlns:a16="http://schemas.microsoft.com/office/drawing/2014/main" id="{DC79C9F7-7B16-C6FE-8EFD-85283568543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7" y="1487"/>
              <a:ext cx="1771" cy="4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447560" imgH="431640" progId="Equation.DSMT4">
                      <p:embed/>
                    </p:oleObj>
                  </mc:Choice>
                  <mc:Fallback>
                    <p:oleObj name="Equation" r:id="rId27" imgW="1447560" imgH="431640" progId="Equation.DSMT4">
                      <p:embed/>
                      <p:pic>
                        <p:nvPicPr>
                          <p:cNvPr id="0" name="Object 4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7" y="1487"/>
                            <a:ext cx="1771" cy="48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65" name="Group 65">
              <a:extLst>
                <a:ext uri="{FF2B5EF4-FFF2-40B4-BE49-F238E27FC236}">
                  <a16:creationId xmlns:a16="http://schemas.microsoft.com/office/drawing/2014/main" id="{6BA36F8C-4FF8-D417-455A-FEB410BAC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0"/>
              <a:ext cx="2796" cy="288"/>
              <a:chOff x="288" y="2145"/>
              <a:chExt cx="2796" cy="288"/>
            </a:xfrm>
          </p:grpSpPr>
          <p:sp>
            <p:nvSpPr>
              <p:cNvPr id="51262" name="Rectangle 62">
                <a:extLst>
                  <a:ext uri="{FF2B5EF4-FFF2-40B4-BE49-F238E27FC236}">
                    <a16:creationId xmlns:a16="http://schemas.microsoft.com/office/drawing/2014/main" id="{F7FC63F4-1F9B-A9D1-3A97-561521EFB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145"/>
                <a:ext cx="27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</a:rPr>
                  <a:t>式    的原函数是容易求出的，</a:t>
                </a:r>
              </a:p>
            </p:txBody>
          </p:sp>
          <p:graphicFrame>
            <p:nvGraphicFramePr>
              <p:cNvPr id="51244" name="Object 44">
                <a:extLst>
                  <a:ext uri="{FF2B5EF4-FFF2-40B4-BE49-F238E27FC236}">
                    <a16:creationId xmlns:a16="http://schemas.microsoft.com/office/drawing/2014/main" id="{9E7C112C-3CFB-092E-B62E-24887F842DB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1" y="2172"/>
              <a:ext cx="449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9" imgW="406080" imgH="228600" progId="Equation.DSMT4">
                      <p:embed/>
                    </p:oleObj>
                  </mc:Choice>
                  <mc:Fallback>
                    <p:oleObj name="Equation" r:id="rId29" imgW="406080" imgH="228600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1" y="2172"/>
                            <a:ext cx="449" cy="2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51268" name="Group 68">
              <a:extLst>
                <a:ext uri="{FF2B5EF4-FFF2-40B4-BE49-F238E27FC236}">
                  <a16:creationId xmlns:a16="http://schemas.microsoft.com/office/drawing/2014/main" id="{3C9088AF-922E-99D1-2DD0-5610BD0DB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872"/>
              <a:ext cx="2587" cy="351"/>
              <a:chOff x="2928" y="2112"/>
              <a:chExt cx="2587" cy="351"/>
            </a:xfrm>
          </p:grpSpPr>
          <p:sp>
            <p:nvSpPr>
              <p:cNvPr id="51259" name="Rectangle 59">
                <a:extLst>
                  <a:ext uri="{FF2B5EF4-FFF2-40B4-BE49-F238E27FC236}">
                    <a16:creationId xmlns:a16="http://schemas.microsoft.com/office/drawing/2014/main" id="{24D6AAB6-ACB9-33E8-5D74-DB6A4230C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2160"/>
                <a:ext cx="25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</a:rPr>
                  <a:t>我们取              作为积</a:t>
                </a:r>
              </a:p>
            </p:txBody>
          </p:sp>
          <p:graphicFrame>
            <p:nvGraphicFramePr>
              <p:cNvPr id="51260" name="Object 60">
                <a:extLst>
                  <a:ext uri="{FF2B5EF4-FFF2-40B4-BE49-F238E27FC236}">
                    <a16:creationId xmlns:a16="http://schemas.microsoft.com/office/drawing/2014/main" id="{EE6B639B-80B3-8529-13CD-FA142E0D33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52" y="2112"/>
              <a:ext cx="1425" cy="3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1002960" imgH="330120" progId="Equation.DSMT4">
                      <p:embed/>
                    </p:oleObj>
                  </mc:Choice>
                  <mc:Fallback>
                    <p:oleObj name="Equation" r:id="rId31" imgW="1002960" imgH="33012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52" y="2112"/>
                            <a:ext cx="1425" cy="3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1266" name="Rectangle 66">
              <a:extLst>
                <a:ext uri="{FF2B5EF4-FFF2-40B4-BE49-F238E27FC236}">
                  <a16:creationId xmlns:a16="http://schemas.microsoft.com/office/drawing/2014/main" id="{8082A64A-5E99-D116-2214-4D364559F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41"/>
              <a:ext cx="3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分</a:t>
              </a:r>
            </a:p>
          </p:txBody>
        </p:sp>
        <p:sp>
          <p:nvSpPr>
            <p:cNvPr id="51270" name="Rectangle 70">
              <a:extLst>
                <a:ext uri="{FF2B5EF4-FFF2-40B4-BE49-F238E27FC236}">
                  <a16:creationId xmlns:a16="http://schemas.microsoft.com/office/drawing/2014/main" id="{94722FA4-D41E-8BDD-4339-0162630D1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2256"/>
              <a:ext cx="14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的近似值，即令</a:t>
              </a:r>
            </a:p>
          </p:txBody>
        </p:sp>
        <p:graphicFrame>
          <p:nvGraphicFramePr>
            <p:cNvPr id="51285" name="Object 85">
              <a:extLst>
                <a:ext uri="{FF2B5EF4-FFF2-40B4-BE49-F238E27FC236}">
                  <a16:creationId xmlns:a16="http://schemas.microsoft.com/office/drawing/2014/main" id="{4A1F7290-0A06-64BB-5AEB-97603A8810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208"/>
            <a:ext cx="1281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901440" imgH="330120" progId="Equation.DSMT4">
                    <p:embed/>
                  </p:oleObj>
                </mc:Choice>
                <mc:Fallback>
                  <p:oleObj name="Equation" r:id="rId33" imgW="901440" imgH="33012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208"/>
                          <a:ext cx="1281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289" name="Group 89">
            <a:extLst>
              <a:ext uri="{FF2B5EF4-FFF2-40B4-BE49-F238E27FC236}">
                <a16:creationId xmlns:a16="http://schemas.microsoft.com/office/drawing/2014/main" id="{7AF1F4F9-21A8-4B26-991D-16102448B0A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3429000"/>
            <a:ext cx="1885950" cy="609600"/>
            <a:chOff x="1776" y="2112"/>
            <a:chExt cx="1188" cy="384"/>
          </a:xfrm>
        </p:grpSpPr>
        <p:sp>
          <p:nvSpPr>
            <p:cNvPr id="51287" name="AutoShape 87">
              <a:extLst>
                <a:ext uri="{FF2B5EF4-FFF2-40B4-BE49-F238E27FC236}">
                  <a16:creationId xmlns:a16="http://schemas.microsoft.com/office/drawing/2014/main" id="{617074FA-5EC1-CC27-19F7-AD638DA36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112"/>
              <a:ext cx="1104" cy="384"/>
            </a:xfrm>
            <a:prstGeom prst="wedgeRectCallout">
              <a:avLst>
                <a:gd name="adj1" fmla="val 72375"/>
                <a:gd name="adj2" fmla="val 10885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51288" name="Rectangle 88">
              <a:extLst>
                <a:ext uri="{FF2B5EF4-FFF2-40B4-BE49-F238E27FC236}">
                  <a16:creationId xmlns:a16="http://schemas.microsoft.com/office/drawing/2014/main" id="{F570CA7B-BE3D-1983-7BC2-A120F5991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173"/>
              <a:ext cx="11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 i="1"/>
                <a:t>n</a:t>
              </a:r>
              <a:r>
                <a:rPr lang="zh-CN" altLang="en-US" sz="2400" b="1">
                  <a:latin typeface="楷体_GB2312" pitchFamily="49" charset="-122"/>
                </a:rPr>
                <a:t>次代数精度</a:t>
              </a:r>
            </a:p>
          </p:txBody>
        </p:sp>
      </p:grpSp>
      <p:grpSp>
        <p:nvGrpSpPr>
          <p:cNvPr id="51304" name="Group 104">
            <a:extLst>
              <a:ext uri="{FF2B5EF4-FFF2-40B4-BE49-F238E27FC236}">
                <a16:creationId xmlns:a16="http://schemas.microsoft.com/office/drawing/2014/main" id="{131F1E34-31D8-478C-7387-F9DA60C99351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1655763"/>
            <a:ext cx="6692900" cy="706437"/>
            <a:chOff x="144" y="960"/>
            <a:chExt cx="4185" cy="445"/>
          </a:xfrm>
        </p:grpSpPr>
        <p:grpSp>
          <p:nvGrpSpPr>
            <p:cNvPr id="51256" name="Group 56">
              <a:extLst>
                <a:ext uri="{FF2B5EF4-FFF2-40B4-BE49-F238E27FC236}">
                  <a16:creationId xmlns:a16="http://schemas.microsoft.com/office/drawing/2014/main" id="{4F492F34-E6F9-1D21-01EC-8911FC6B5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960"/>
              <a:ext cx="1996" cy="445"/>
              <a:chOff x="672" y="1104"/>
              <a:chExt cx="1996" cy="445"/>
            </a:xfrm>
          </p:grpSpPr>
          <p:sp>
            <p:nvSpPr>
              <p:cNvPr id="51239" name="Rectangle 39">
                <a:extLst>
                  <a:ext uri="{FF2B5EF4-FFF2-40B4-BE49-F238E27FC236}">
                    <a16:creationId xmlns:a16="http://schemas.microsoft.com/office/drawing/2014/main" id="{44F97A27-84B2-C53B-950B-EDC01BE31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8" y="1152"/>
                <a:ext cx="16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/>
              <a:p>
                <a:pPr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None/>
                </a:pPr>
                <a:r>
                  <a:rPr lang="zh-CN" altLang="en-US" sz="2400" b="1">
                    <a:solidFill>
                      <a:srgbClr val="FF0000"/>
                    </a:solidFill>
                    <a:latin typeface="楷体_GB2312" pitchFamily="49" charset="-122"/>
                  </a:rPr>
                  <a:t>插值型的求积公式</a:t>
                </a:r>
              </a:p>
            </p:txBody>
          </p:sp>
          <p:pic>
            <p:nvPicPr>
              <p:cNvPr id="51255" name="Picture 55">
                <a:extLst>
                  <a:ext uri="{FF2B5EF4-FFF2-40B4-BE49-F238E27FC236}">
                    <a16:creationId xmlns:a16="http://schemas.microsoft.com/office/drawing/2014/main" id="{652692AD-DF91-5B10-45E5-620A0A2E06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2" y="1104"/>
                <a:ext cx="266" cy="4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303" name="Rectangle 103">
              <a:extLst>
                <a:ext uri="{FF2B5EF4-FFF2-40B4-BE49-F238E27FC236}">
                  <a16:creationId xmlns:a16="http://schemas.microsoft.com/office/drawing/2014/main" id="{78D80424-FA0F-3918-5BCE-687D20135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046"/>
              <a:ext cx="21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/*interpolatory quadrature*/</a:t>
              </a:r>
            </a:p>
          </p:txBody>
        </p:sp>
      </p:grpSp>
      <p:grpSp>
        <p:nvGrpSpPr>
          <p:cNvPr id="51296" name="Group 96">
            <a:extLst>
              <a:ext uri="{FF2B5EF4-FFF2-40B4-BE49-F238E27FC236}">
                <a16:creationId xmlns:a16="http://schemas.microsoft.com/office/drawing/2014/main" id="{75B73AC0-89B6-F6BF-CA4E-0ED56C3FE782}"/>
              </a:ext>
            </a:extLst>
          </p:cNvPr>
          <p:cNvGrpSpPr>
            <a:grpSpLocks/>
          </p:cNvGrpSpPr>
          <p:nvPr/>
        </p:nvGrpSpPr>
        <p:grpSpPr bwMode="auto">
          <a:xfrm>
            <a:off x="0" y="260350"/>
            <a:ext cx="6400800" cy="1524000"/>
            <a:chOff x="0" y="480"/>
            <a:chExt cx="4032" cy="960"/>
          </a:xfrm>
        </p:grpSpPr>
        <p:sp>
          <p:nvSpPr>
            <p:cNvPr id="51297" name="AutoShape 97">
              <a:extLst>
                <a:ext uri="{FF2B5EF4-FFF2-40B4-BE49-F238E27FC236}">
                  <a16:creationId xmlns:a16="http://schemas.microsoft.com/office/drawing/2014/main" id="{F5FE584C-48FB-38B8-FCE4-E57D47FDF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80"/>
              <a:ext cx="4032" cy="960"/>
            </a:xfrm>
            <a:prstGeom prst="wedgeEllipseCallout">
              <a:avLst>
                <a:gd name="adj1" fmla="val -14583"/>
                <a:gd name="adj2" fmla="val 29302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51298" name="Object 98">
              <a:extLst>
                <a:ext uri="{FF2B5EF4-FFF2-40B4-BE49-F238E27FC236}">
                  <a16:creationId xmlns:a16="http://schemas.microsoft.com/office/drawing/2014/main" id="{059E68F4-B588-1520-963D-1B063C1E28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" y="641"/>
            <a:ext cx="3539" cy="7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6" imgW="2946240" imgH="888840" progId="Equation.DSMT4">
                    <p:embed/>
                  </p:oleObj>
                </mc:Choice>
                <mc:Fallback>
                  <p:oleObj name="Equation" r:id="rId36" imgW="2946240" imgH="88884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" y="641"/>
                          <a:ext cx="3539" cy="7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302" name="Group 102">
            <a:extLst>
              <a:ext uri="{FF2B5EF4-FFF2-40B4-BE49-F238E27FC236}">
                <a16:creationId xmlns:a16="http://schemas.microsoft.com/office/drawing/2014/main" id="{1E689DC4-41F0-20AD-2DBF-50AA3FF88F0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295400"/>
            <a:ext cx="4648200" cy="914400"/>
            <a:chOff x="2592" y="816"/>
            <a:chExt cx="2928" cy="576"/>
          </a:xfrm>
        </p:grpSpPr>
        <p:sp>
          <p:nvSpPr>
            <p:cNvPr id="51299" name="AutoShape 99">
              <a:extLst>
                <a:ext uri="{FF2B5EF4-FFF2-40B4-BE49-F238E27FC236}">
                  <a16:creationId xmlns:a16="http://schemas.microsoft.com/office/drawing/2014/main" id="{CEA5B687-CFFA-A3BB-CC66-B3058A863A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816"/>
              <a:ext cx="2928" cy="576"/>
            </a:xfrm>
            <a:prstGeom prst="wedgeEllipseCallout">
              <a:avLst>
                <a:gd name="adj1" fmla="val -66870"/>
                <a:gd name="adj2" fmla="val 286458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51300" name="Object 100">
              <a:extLst>
                <a:ext uri="{FF2B5EF4-FFF2-40B4-BE49-F238E27FC236}">
                  <a16:creationId xmlns:a16="http://schemas.microsoft.com/office/drawing/2014/main" id="{E24FF85B-0259-2C4D-39B1-8925098B72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960"/>
            <a:ext cx="2577" cy="3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8" imgW="2819160" imgH="330120" progId="Equation.DSMT4">
                    <p:embed/>
                  </p:oleObj>
                </mc:Choice>
                <mc:Fallback>
                  <p:oleObj name="Equation" r:id="rId38" imgW="2819160" imgH="330120" progId="Equation.DSMT4">
                    <p:embed/>
                    <p:pic>
                      <p:nvPicPr>
                        <p:cNvPr id="0" name="Object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960"/>
                          <a:ext cx="2577" cy="3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306" name="Rectangle 106">
            <a:extLst>
              <a:ext uri="{FF2B5EF4-FFF2-40B4-BE49-F238E27FC236}">
                <a16:creationId xmlns:a16="http://schemas.microsoft.com/office/drawing/2014/main" id="{AF106A21-A6F9-0096-40E1-FED9CEA72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0"/>
            <a:ext cx="403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1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1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51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51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1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51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13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11" name="Group 63">
            <a:extLst>
              <a:ext uri="{FF2B5EF4-FFF2-40B4-BE49-F238E27FC236}">
                <a16:creationId xmlns:a16="http://schemas.microsoft.com/office/drawing/2014/main" id="{4078487E-4B72-3354-F82C-FCCD96548AC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"/>
            <a:ext cx="8370888" cy="1216025"/>
            <a:chOff x="192" y="139"/>
            <a:chExt cx="5247" cy="766"/>
          </a:xfrm>
        </p:grpSpPr>
        <p:grpSp>
          <p:nvGrpSpPr>
            <p:cNvPr id="53278" name="Group 30">
              <a:extLst>
                <a:ext uri="{FF2B5EF4-FFF2-40B4-BE49-F238E27FC236}">
                  <a16:creationId xmlns:a16="http://schemas.microsoft.com/office/drawing/2014/main" id="{B6155F69-5FF1-3AAF-85FF-13E8F6000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39"/>
              <a:ext cx="5247" cy="747"/>
              <a:chOff x="96" y="2805"/>
              <a:chExt cx="5247" cy="747"/>
            </a:xfrm>
          </p:grpSpPr>
          <p:sp>
            <p:nvSpPr>
              <p:cNvPr id="53257" name="Rectangle 9">
                <a:extLst>
                  <a:ext uri="{FF2B5EF4-FFF2-40B4-BE49-F238E27FC236}">
                    <a16:creationId xmlns:a16="http://schemas.microsoft.com/office/drawing/2014/main" id="{BFDE54C1-62DA-EA49-00FA-44C46E5BA7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917"/>
                <a:ext cx="2867" cy="6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bg2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1905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lvl="1"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插值型求积公式的余项为：</a:t>
                </a:r>
              </a:p>
              <a:p>
                <a:pPr lvl="1">
                  <a:spcBef>
                    <a:spcPct val="50000"/>
                  </a:spcBef>
                  <a:buClr>
                    <a:schemeClr val="tx2"/>
                  </a:buClr>
                  <a:buSzPct val="65000"/>
                  <a:buFont typeface="Wingdings" panose="05000000000000000000" pitchFamily="2" charset="2"/>
                  <a:buNone/>
                </a:pP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式中  与变量  有关，</a:t>
                </a:r>
              </a:p>
            </p:txBody>
          </p:sp>
          <p:graphicFrame>
            <p:nvGraphicFramePr>
              <p:cNvPr id="53258" name="Object 10">
                <a:extLst>
                  <a:ext uri="{FF2B5EF4-FFF2-40B4-BE49-F238E27FC236}">
                    <a16:creationId xmlns:a16="http://schemas.microsoft.com/office/drawing/2014/main" id="{37DA51A9-A30C-A85A-D239-809611C1B0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91" y="2805"/>
              <a:ext cx="2852" cy="5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2425680" imgH="444240" progId="Equation.DSMT4">
                      <p:embed/>
                    </p:oleObj>
                  </mc:Choice>
                  <mc:Fallback>
                    <p:oleObj name="Equation" r:id="rId7" imgW="2425680" imgH="44424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1" y="2805"/>
                            <a:ext cx="2852" cy="5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59" name="Object 11">
                <a:extLst>
                  <a:ext uri="{FF2B5EF4-FFF2-40B4-BE49-F238E27FC236}">
                    <a16:creationId xmlns:a16="http://schemas.microsoft.com/office/drawing/2014/main" id="{B6ACC1DD-ABCD-7238-67F5-C58535ABE9F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3312"/>
              <a:ext cx="21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26720" imgH="203040" progId="Equation.DSMT4">
                      <p:embed/>
                    </p:oleObj>
                  </mc:Choice>
                  <mc:Fallback>
                    <p:oleObj name="Equation" r:id="rId9" imgW="126720" imgH="203040" progId="Equation.DSMT4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3312"/>
                            <a:ext cx="213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60" name="Object 12">
                <a:extLst>
                  <a:ext uri="{FF2B5EF4-FFF2-40B4-BE49-F238E27FC236}">
                    <a16:creationId xmlns:a16="http://schemas.microsoft.com/office/drawing/2014/main" id="{550FF33C-1F88-5662-6DEF-87DE7238983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92" y="3312"/>
              <a:ext cx="25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39680" imgH="139680" progId="Equation.DSMT4">
                      <p:embed/>
                    </p:oleObj>
                  </mc:Choice>
                  <mc:Fallback>
                    <p:oleObj name="Equation" r:id="rId11" imgW="139680" imgH="13968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312"/>
                            <a:ext cx="25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53261" name="Object 13">
              <a:extLst>
                <a:ext uri="{FF2B5EF4-FFF2-40B4-BE49-F238E27FC236}">
                  <a16:creationId xmlns:a16="http://schemas.microsoft.com/office/drawing/2014/main" id="{3279A757-3C01-96C9-E7A7-A160E79C67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624"/>
            <a:ext cx="2976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323800" imgH="228600" progId="Equation.DSMT4">
                    <p:embed/>
                  </p:oleObj>
                </mc:Choice>
                <mc:Fallback>
                  <p:oleObj name="Equation" r:id="rId13" imgW="23238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624"/>
                          <a:ext cx="2976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83" name="Text Box 35">
            <a:extLst>
              <a:ext uri="{FF2B5EF4-FFF2-40B4-BE49-F238E27FC236}">
                <a16:creationId xmlns:a16="http://schemas.microsoft.com/office/drawing/2014/main" id="{21B70EAC-7CE2-8F8B-5C12-6EBE09BFA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276600"/>
            <a:ext cx="7210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证  </a:t>
            </a:r>
            <a:r>
              <a:rPr lang="zh-CN" altLang="en-US" sz="2400" b="1">
                <a:solidFill>
                  <a:schemeClr val="tx2"/>
                </a:solidFill>
              </a:rPr>
              <a:t>充分性由余项易证得。下证必要性。</a:t>
            </a:r>
          </a:p>
        </p:txBody>
      </p:sp>
      <p:grpSp>
        <p:nvGrpSpPr>
          <p:cNvPr id="53313" name="Group 65">
            <a:extLst>
              <a:ext uri="{FF2B5EF4-FFF2-40B4-BE49-F238E27FC236}">
                <a16:creationId xmlns:a16="http://schemas.microsoft.com/office/drawing/2014/main" id="{D7F224A9-5A20-533A-0CBC-533E6F9A155C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16338"/>
            <a:ext cx="8064500" cy="990600"/>
            <a:chOff x="432" y="2544"/>
            <a:chExt cx="5045" cy="624"/>
          </a:xfrm>
        </p:grpSpPr>
        <p:sp>
          <p:nvSpPr>
            <p:cNvPr id="53285" name="Rectangle 37">
              <a:extLst>
                <a:ext uri="{FF2B5EF4-FFF2-40B4-BE49-F238E27FC236}">
                  <a16:creationId xmlns:a16="http://schemas.microsoft.com/office/drawing/2014/main" id="{5D9CB397-6784-3BA4-A2C2-2A64CB685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0"/>
              <a:ext cx="10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成立，即有</a:t>
              </a:r>
            </a:p>
          </p:txBody>
        </p:sp>
        <p:grpSp>
          <p:nvGrpSpPr>
            <p:cNvPr id="53312" name="Group 64">
              <a:extLst>
                <a:ext uri="{FF2B5EF4-FFF2-40B4-BE49-F238E27FC236}">
                  <a16:creationId xmlns:a16="http://schemas.microsoft.com/office/drawing/2014/main" id="{E98F48CF-BAFF-D9F2-136B-00D9D2B9B9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544"/>
              <a:ext cx="4853" cy="291"/>
              <a:chOff x="624" y="2544"/>
              <a:chExt cx="4853" cy="291"/>
            </a:xfrm>
          </p:grpSpPr>
          <p:sp>
            <p:nvSpPr>
              <p:cNvPr id="53284" name="Text Box 36">
                <a:extLst>
                  <a:ext uri="{FF2B5EF4-FFF2-40B4-BE49-F238E27FC236}">
                    <a16:creationId xmlns:a16="http://schemas.microsoft.com/office/drawing/2014/main" id="{9D32940E-E6B2-0A66-C8DF-ACDC978E44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2544"/>
                <a:ext cx="485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/>
                  <a:t>如果求积公式至少有</a:t>
                </a:r>
                <a:r>
                  <a:rPr lang="en-US" altLang="zh-CN" sz="2400" b="1" i="1">
                    <a:solidFill>
                      <a:srgbClr val="FF0000"/>
                    </a:solidFill>
                  </a:rPr>
                  <a:t>n </a:t>
                </a:r>
                <a:r>
                  <a:rPr lang="zh-CN" altLang="en-US" sz="2400" b="1"/>
                  <a:t>次代数精度，则它对于       应准确</a:t>
                </a:r>
              </a:p>
            </p:txBody>
          </p:sp>
          <p:graphicFrame>
            <p:nvGraphicFramePr>
              <p:cNvPr id="53286" name="Object 38">
                <a:extLst>
                  <a:ext uri="{FF2B5EF4-FFF2-40B4-BE49-F238E27FC236}">
                    <a16:creationId xmlns:a16="http://schemas.microsoft.com/office/drawing/2014/main" id="{A50E9BB0-94D0-1F41-F1B3-EF772B5370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2544"/>
              <a:ext cx="384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68280" imgH="228600" progId="Equation.DSMT4">
                      <p:embed/>
                    </p:oleObj>
                  </mc:Choice>
                  <mc:Fallback>
                    <p:oleObj name="Equation" r:id="rId15" imgW="368280" imgH="22860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2544"/>
                            <a:ext cx="384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3287" name="Object 39">
            <a:extLst>
              <a:ext uri="{FF2B5EF4-FFF2-40B4-BE49-F238E27FC236}">
                <a16:creationId xmlns:a16="http://schemas.microsoft.com/office/drawing/2014/main" id="{4576996D-3A7F-CEAA-5ADD-6004167055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19600"/>
          <a:ext cx="2947988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49080" imgH="444240" progId="Equation.DSMT4">
                  <p:embed/>
                </p:oleObj>
              </mc:Choice>
              <mc:Fallback>
                <p:oleObj name="Equation" r:id="rId17" imgW="1549080" imgH="44424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19600"/>
                        <a:ext cx="2947988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88" name="Text Box 40">
            <a:extLst>
              <a:ext uri="{FF2B5EF4-FFF2-40B4-BE49-F238E27FC236}">
                <a16:creationId xmlns:a16="http://schemas.microsoft.com/office/drawing/2014/main" id="{C06FFE69-DF89-334B-6822-60A3336A5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51054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注意到</a:t>
            </a:r>
          </a:p>
        </p:txBody>
      </p:sp>
      <p:graphicFrame>
        <p:nvGraphicFramePr>
          <p:cNvPr id="53289" name="Object 41">
            <a:extLst>
              <a:ext uri="{FF2B5EF4-FFF2-40B4-BE49-F238E27FC236}">
                <a16:creationId xmlns:a16="http://schemas.microsoft.com/office/drawing/2014/main" id="{460A642F-F343-BC69-0466-581E8B991D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5410200"/>
          <a:ext cx="23701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244520" imgH="469800" progId="Equation.DSMT4">
                  <p:embed/>
                </p:oleObj>
              </mc:Choice>
              <mc:Fallback>
                <p:oleObj name="Equation" r:id="rId19" imgW="1244520" imgH="46980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5410200"/>
                        <a:ext cx="237013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0" name="Object 42">
            <a:extLst>
              <a:ext uri="{FF2B5EF4-FFF2-40B4-BE49-F238E27FC236}">
                <a16:creationId xmlns:a16="http://schemas.microsoft.com/office/drawing/2014/main" id="{B333EA32-0B34-157E-4016-D76A7F86E8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67350" y="4648200"/>
          <a:ext cx="628650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30120" imgH="228600" progId="Equation.DSMT4">
                  <p:embed/>
                </p:oleObj>
              </mc:Choice>
              <mc:Fallback>
                <p:oleObj name="Equation" r:id="rId21" imgW="330120" imgH="228600" progId="Equation.DSMT4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4648200"/>
                        <a:ext cx="628650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27" name="Group 79">
            <a:extLst>
              <a:ext uri="{FF2B5EF4-FFF2-40B4-BE49-F238E27FC236}">
                <a16:creationId xmlns:a16="http://schemas.microsoft.com/office/drawing/2014/main" id="{16DD1F24-2D51-7ADC-E39F-BEE49DBE56AE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724400"/>
            <a:ext cx="2209800" cy="990600"/>
            <a:chOff x="4080" y="2976"/>
            <a:chExt cx="1392" cy="624"/>
          </a:xfrm>
        </p:grpSpPr>
        <p:sp>
          <p:nvSpPr>
            <p:cNvPr id="53307" name="AutoShape 59">
              <a:extLst>
                <a:ext uri="{FF2B5EF4-FFF2-40B4-BE49-F238E27FC236}">
                  <a16:creationId xmlns:a16="http://schemas.microsoft.com/office/drawing/2014/main" id="{77EBBA24-78B9-9801-0205-1312B3AB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976"/>
              <a:ext cx="1392" cy="624"/>
            </a:xfrm>
            <a:prstGeom prst="wedgeRectCallout">
              <a:avLst>
                <a:gd name="adj1" fmla="val -7111"/>
                <a:gd name="adj2" fmla="val -113944"/>
              </a:avLst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53309" name="Object 61">
              <a:extLst>
                <a:ext uri="{FF2B5EF4-FFF2-40B4-BE49-F238E27FC236}">
                  <a16:creationId xmlns:a16="http://schemas.microsoft.com/office/drawing/2014/main" id="{1190BDC8-9BF4-DAE4-553F-62B7C8F1DD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3017"/>
            <a:ext cx="1354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180800" imgH="507960" progId="Equation.DSMT4">
                    <p:embed/>
                  </p:oleObj>
                </mc:Choice>
                <mc:Fallback>
                  <p:oleObj name="Equation" r:id="rId23" imgW="1180800" imgH="50796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3017"/>
                          <a:ext cx="1354" cy="5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3325" name="Group 77">
            <a:extLst>
              <a:ext uri="{FF2B5EF4-FFF2-40B4-BE49-F238E27FC236}">
                <a16:creationId xmlns:a16="http://schemas.microsoft.com/office/drawing/2014/main" id="{5834553A-DCD4-E1A1-5489-601D5BF24AFF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676400"/>
            <a:ext cx="8664575" cy="1524000"/>
            <a:chOff x="144" y="1104"/>
            <a:chExt cx="5328" cy="960"/>
          </a:xfrm>
        </p:grpSpPr>
        <p:sp>
          <p:nvSpPr>
            <p:cNvPr id="53315" name="AutoShape 67">
              <a:extLst>
                <a:ext uri="{FF2B5EF4-FFF2-40B4-BE49-F238E27FC236}">
                  <a16:creationId xmlns:a16="http://schemas.microsoft.com/office/drawing/2014/main" id="{7B36F1F5-EE3E-E551-E153-083F83F9F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04"/>
              <a:ext cx="5328" cy="960"/>
            </a:xfrm>
            <a:prstGeom prst="roundRect">
              <a:avLst>
                <a:gd name="adj" fmla="val 16667"/>
              </a:avLst>
            </a:prstGeom>
            <a:blipFill dpi="0" rotWithShape="0">
              <a:blip r:embed="rId2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ea typeface="楷体_GB2312" pitchFamily="49" charset="-122"/>
                </a:rPr>
                <a:t>             </a:t>
              </a:r>
              <a:r>
                <a:rPr lang="zh-CN" altLang="en-US" b="1">
                  <a:ea typeface="楷体_GB2312" pitchFamily="49" charset="-122"/>
                </a:rPr>
                <a:t>形如                  的求积公式至少有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zh-CN" b="1">
                  <a:ea typeface="楷体_GB2312" pitchFamily="49" charset="-122"/>
                </a:rPr>
                <a:t>次代数精度</a:t>
              </a:r>
              <a:r>
                <a:rPr lang="zh-CN" altLang="en-US" b="1"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rgbClr val="FF0000"/>
                  </a:solidFill>
                  <a:ea typeface="楷体_GB2312" pitchFamily="49" charset="-122"/>
                  <a:sym typeface="Symbol" panose="05050102010706020507" pitchFamily="18" charset="2"/>
                </a:rPr>
                <a:t>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 该</a:t>
              </a:r>
              <a:r>
                <a:rPr lang="zh-CN" altLang="zh-CN" b="1">
                  <a:ea typeface="楷体_GB2312" pitchFamily="49" charset="-122"/>
                </a:rPr>
                <a:t>公式为</a:t>
              </a:r>
              <a:r>
                <a:rPr lang="zh-CN" altLang="zh-CN" b="1">
                  <a:solidFill>
                    <a:schemeClr val="accent2"/>
                  </a:solidFill>
                  <a:ea typeface="楷体_GB2312" pitchFamily="49" charset="-122"/>
                </a:rPr>
                <a:t>插值型</a:t>
              </a:r>
              <a:r>
                <a:rPr lang="zh-CN" altLang="zh-CN" b="1">
                  <a:ea typeface="楷体_GB2312" pitchFamily="49" charset="-122"/>
                </a:rPr>
                <a:t>（即：                        ）</a:t>
              </a:r>
              <a:endParaRPr lang="zh-CN" altLang="en-US" b="1">
                <a:ea typeface="楷体_GB2312" pitchFamily="49" charset="-122"/>
              </a:endParaRPr>
            </a:p>
          </p:txBody>
        </p:sp>
        <p:graphicFrame>
          <p:nvGraphicFramePr>
            <p:cNvPr id="53316" name="Object 68">
              <a:extLst>
                <a:ext uri="{FF2B5EF4-FFF2-40B4-BE49-F238E27FC236}">
                  <a16:creationId xmlns:a16="http://schemas.microsoft.com/office/drawing/2014/main" id="{D9E157EB-1DCA-D723-AA66-4DF59059C6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67" y="1165"/>
            <a:ext cx="808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87320" imgH="431640" progId="Equation.DSMT4">
                    <p:embed/>
                  </p:oleObj>
                </mc:Choice>
                <mc:Fallback>
                  <p:oleObj name="Equation" r:id="rId26" imgW="787320" imgH="431640" progId="Equation.DSMT4">
                    <p:embed/>
                    <p:pic>
                      <p:nvPicPr>
                        <p:cNvPr id="0" name="Object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7" y="1165"/>
                          <a:ext cx="808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317" name="Object 69">
              <a:extLst>
                <a:ext uri="{FF2B5EF4-FFF2-40B4-BE49-F238E27FC236}">
                  <a16:creationId xmlns:a16="http://schemas.microsoft.com/office/drawing/2014/main" id="{048284BE-279F-D61E-D9E7-4CCFF8BD0E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1509"/>
            <a:ext cx="1233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990360" imgH="355320" progId="Equation.DSMT4">
                    <p:embed/>
                  </p:oleObj>
                </mc:Choice>
                <mc:Fallback>
                  <p:oleObj name="Equation" r:id="rId28" imgW="990360" imgH="35532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509"/>
                          <a:ext cx="1233" cy="4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324" name="AutoShape 76">
              <a:extLst>
                <a:ext uri="{FF2B5EF4-FFF2-40B4-BE49-F238E27FC236}">
                  <a16:creationId xmlns:a16="http://schemas.microsoft.com/office/drawing/2014/main" id="{4C295920-9CDF-DA19-02E0-F7B6F1E0EA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152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0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b="1"/>
                <a:t>定理</a:t>
              </a:r>
            </a:p>
          </p:txBody>
        </p:sp>
      </p:grpSp>
      <p:sp>
        <p:nvSpPr>
          <p:cNvPr id="53326" name="Rectangle 78">
            <a:extLst>
              <a:ext uri="{FF2B5EF4-FFF2-40B4-BE49-F238E27FC236}">
                <a16:creationId xmlns:a16="http://schemas.microsoft.com/office/drawing/2014/main" id="{DEA13718-24B2-7887-F575-7C6A9DD77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-71438"/>
            <a:ext cx="39624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3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53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33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83" grpId="0" autoUpdateAnimBg="0"/>
      <p:bldP spid="5328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8" name="Text Box 10">
            <a:extLst>
              <a:ext uri="{FF2B5EF4-FFF2-40B4-BE49-F238E27FC236}">
                <a16:creationId xmlns:a16="http://schemas.microsoft.com/office/drawing/2014/main" id="{2B3611E2-8E48-CE99-9D9D-A994A0BEB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825" y="992188"/>
            <a:ext cx="8639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解 </a:t>
            </a:r>
            <a:r>
              <a:rPr lang="zh-CN" altLang="en-US" sz="2400" b="1"/>
              <a:t> 具有</a:t>
            </a:r>
            <a:r>
              <a:rPr lang="en-US" altLang="zh-CN" sz="2400" b="1">
                <a:solidFill>
                  <a:srgbClr val="0000FF"/>
                </a:solidFill>
              </a:rPr>
              <a:t>4</a:t>
            </a:r>
            <a:r>
              <a:rPr lang="zh-CN" altLang="en-US" sz="2400" b="1"/>
              <a:t>个求积节点的</a:t>
            </a:r>
            <a:r>
              <a:rPr lang="zh-CN" altLang="en-US" sz="2400" b="1">
                <a:solidFill>
                  <a:srgbClr val="FF0000"/>
                </a:solidFill>
              </a:rPr>
              <a:t>插值型</a:t>
            </a:r>
            <a:r>
              <a:rPr lang="zh-CN" altLang="en-US" sz="2400" b="1"/>
              <a:t>求积公式，至少有</a:t>
            </a:r>
            <a:r>
              <a:rPr lang="en-US" altLang="zh-CN" sz="2400" b="1">
                <a:solidFill>
                  <a:srgbClr val="FF0000"/>
                </a:solidFill>
              </a:rPr>
              <a:t>3</a:t>
            </a:r>
            <a:r>
              <a:rPr lang="zh-CN" altLang="en-US" sz="2400" b="1">
                <a:solidFill>
                  <a:srgbClr val="FF0000"/>
                </a:solidFill>
              </a:rPr>
              <a:t>次</a:t>
            </a:r>
            <a:r>
              <a:rPr lang="zh-CN" altLang="en-US" sz="2400" b="1"/>
              <a:t>代数精度，</a:t>
            </a:r>
          </a:p>
          <a:p>
            <a:r>
              <a:rPr lang="zh-CN" altLang="en-US" sz="2400" b="1"/>
              <a:t>如果在</a:t>
            </a:r>
            <a:r>
              <a:rPr lang="en-US" altLang="zh-CN" sz="2400" b="1"/>
              <a:t>[0</a:t>
            </a:r>
            <a:r>
              <a:rPr lang="zh-CN" altLang="en-US" sz="2400" b="1"/>
              <a:t>，</a:t>
            </a:r>
            <a:r>
              <a:rPr lang="en-US" altLang="zh-CN" sz="2400" b="1"/>
              <a:t>3]</a:t>
            </a:r>
            <a:r>
              <a:rPr lang="zh-CN" altLang="en-US" sz="2400" b="1"/>
              <a:t>上取节点为</a:t>
            </a:r>
            <a:r>
              <a:rPr lang="en-US" altLang="zh-CN" sz="2400" b="1"/>
              <a:t>0</a:t>
            </a:r>
            <a:r>
              <a:rPr lang="zh-CN" altLang="en-US" sz="2400" b="1"/>
              <a:t>，</a:t>
            </a:r>
            <a:r>
              <a:rPr lang="en-US" altLang="zh-CN" sz="2400" b="1"/>
              <a:t>1</a:t>
            </a:r>
            <a:r>
              <a:rPr lang="zh-CN" altLang="en-US" sz="2400" b="1"/>
              <a:t>，</a:t>
            </a:r>
            <a:r>
              <a:rPr lang="en-US" altLang="zh-CN" sz="2400" b="1"/>
              <a:t>2</a:t>
            </a:r>
            <a:r>
              <a:rPr lang="zh-CN" altLang="en-US" sz="2400" b="1"/>
              <a:t>，</a:t>
            </a:r>
            <a:r>
              <a:rPr lang="en-US" altLang="zh-CN" sz="2400" b="1"/>
              <a:t>3</a:t>
            </a:r>
            <a:r>
              <a:rPr lang="zh-CN" altLang="en-US" sz="2400" b="1"/>
              <a:t>，则插值型求积公式为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8E5004D8-80C2-AB28-EB20-5EFE466F8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1905000"/>
          <a:ext cx="52578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47760" imgH="330120" progId="Equation.DSMT4">
                  <p:embed/>
                </p:oleObj>
              </mc:Choice>
              <mc:Fallback>
                <p:oleObj name="Equation" r:id="rId5" imgW="304776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905000"/>
                        <a:ext cx="52578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7" name="Group 9">
            <a:extLst>
              <a:ext uri="{FF2B5EF4-FFF2-40B4-BE49-F238E27FC236}">
                <a16:creationId xmlns:a16="http://schemas.microsoft.com/office/drawing/2014/main" id="{4BF6844D-0FC7-EC1B-C6B1-D78423B8569A}"/>
              </a:ext>
            </a:extLst>
          </p:cNvPr>
          <p:cNvGrpSpPr>
            <a:grpSpLocks/>
          </p:cNvGrpSpPr>
          <p:nvPr/>
        </p:nvGrpSpPr>
        <p:grpSpPr bwMode="auto">
          <a:xfrm>
            <a:off x="355600" y="381000"/>
            <a:ext cx="8788400" cy="598488"/>
            <a:chOff x="192" y="480"/>
            <a:chExt cx="5440" cy="377"/>
          </a:xfrm>
        </p:grpSpPr>
        <p:sp>
          <p:nvSpPr>
            <p:cNvPr id="63496" name="Text Box 8">
              <a:extLst>
                <a:ext uri="{FF2B5EF4-FFF2-40B4-BE49-F238E27FC236}">
                  <a16:creationId xmlns:a16="http://schemas.microsoft.com/office/drawing/2014/main" id="{B4667765-20A7-CF55-555B-DA5DC5BEF9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512"/>
              <a:ext cx="5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</a:rPr>
                <a:t>例</a:t>
              </a:r>
              <a:r>
                <a:rPr lang="zh-CN" altLang="en-US" sz="2400" b="1"/>
                <a:t>    对                  构造一个至少具有三次代数精度的求积公式。</a:t>
              </a:r>
            </a:p>
          </p:txBody>
        </p:sp>
        <p:graphicFrame>
          <p:nvGraphicFramePr>
            <p:cNvPr id="63491" name="Object 3">
              <a:extLst>
                <a:ext uri="{FF2B5EF4-FFF2-40B4-BE49-F238E27FC236}">
                  <a16:creationId xmlns:a16="http://schemas.microsoft.com/office/drawing/2014/main" id="{AB01C774-C264-7C80-9F0B-A998CC498E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480"/>
            <a:ext cx="816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72840" imgH="330120" progId="Equation.DSMT4">
                    <p:embed/>
                  </p:oleObj>
                </mc:Choice>
                <mc:Fallback>
                  <p:oleObj name="Equation" r:id="rId7" imgW="672840" imgH="33012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480"/>
                          <a:ext cx="816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492" name="Object 4">
            <a:extLst>
              <a:ext uri="{FF2B5EF4-FFF2-40B4-BE49-F238E27FC236}">
                <a16:creationId xmlns:a16="http://schemas.microsoft.com/office/drawing/2014/main" id="{5BCF49C8-125E-EB09-CAB8-7DAD5E6F39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109913"/>
          <a:ext cx="6629400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025880" imgH="431640" progId="Equation.DSMT4">
                  <p:embed/>
                </p:oleObj>
              </mc:Choice>
              <mc:Fallback>
                <p:oleObj name="Equation" r:id="rId9" imgW="40258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109913"/>
                        <a:ext cx="6629400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653" name="Group 165">
            <a:extLst>
              <a:ext uri="{FF2B5EF4-FFF2-40B4-BE49-F238E27FC236}">
                <a16:creationId xmlns:a16="http://schemas.microsoft.com/office/drawing/2014/main" id="{781CAC57-C164-B89B-7821-7AC105C7623D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3810000"/>
            <a:ext cx="3125788" cy="1066800"/>
            <a:chOff x="3360" y="2400"/>
            <a:chExt cx="1968" cy="672"/>
          </a:xfrm>
        </p:grpSpPr>
        <p:sp>
          <p:nvSpPr>
            <p:cNvPr id="63650" name="AutoShape 162">
              <a:extLst>
                <a:ext uri="{FF2B5EF4-FFF2-40B4-BE49-F238E27FC236}">
                  <a16:creationId xmlns:a16="http://schemas.microsoft.com/office/drawing/2014/main" id="{82A8D005-6EE4-7AF9-63DB-5745D3B10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400"/>
              <a:ext cx="1968" cy="672"/>
            </a:xfrm>
            <a:prstGeom prst="cloudCallout">
              <a:avLst>
                <a:gd name="adj1" fmla="val 28051"/>
                <a:gd name="adj2" fmla="val 9464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pSp>
          <p:nvGrpSpPr>
            <p:cNvPr id="63652" name="Group 164">
              <a:extLst>
                <a:ext uri="{FF2B5EF4-FFF2-40B4-BE49-F238E27FC236}">
                  <a16:creationId xmlns:a16="http://schemas.microsoft.com/office/drawing/2014/main" id="{9BF5E9CE-5374-4FC8-E03C-EFFEEA0156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0" y="2486"/>
              <a:ext cx="1728" cy="442"/>
              <a:chOff x="3504" y="1824"/>
              <a:chExt cx="1728" cy="442"/>
            </a:xfrm>
          </p:grpSpPr>
          <p:sp>
            <p:nvSpPr>
              <p:cNvPr id="63651" name="Text Box 163">
                <a:extLst>
                  <a:ext uri="{FF2B5EF4-FFF2-40B4-BE49-F238E27FC236}">
                    <a16:creationId xmlns:a16="http://schemas.microsoft.com/office/drawing/2014/main" id="{42464ABB-6AD9-B25A-1AC1-462EFAB48F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72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000" b="1"/>
                  <a:t>将              代入公式</a:t>
                </a:r>
              </a:p>
              <a:p>
                <a:r>
                  <a:rPr lang="zh-CN" altLang="en-US" sz="2000" b="1"/>
                  <a:t>验证，两端不相等</a:t>
                </a:r>
              </a:p>
            </p:txBody>
          </p:sp>
          <p:graphicFrame>
            <p:nvGraphicFramePr>
              <p:cNvPr id="63495" name="Object 7">
                <a:extLst>
                  <a:ext uri="{FF2B5EF4-FFF2-40B4-BE49-F238E27FC236}">
                    <a16:creationId xmlns:a16="http://schemas.microsoft.com/office/drawing/2014/main" id="{2ACF55B2-AD52-94FD-D5AE-83249227C34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1824"/>
              <a:ext cx="624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672840" imgH="228600" progId="Equation.DSMT4">
                      <p:embed/>
                    </p:oleObj>
                  </mc:Choice>
                  <mc:Fallback>
                    <p:oleObj name="Equation" r:id="rId11" imgW="67284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1824"/>
                            <a:ext cx="624" cy="2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3657" name="Group 169">
            <a:extLst>
              <a:ext uri="{FF2B5EF4-FFF2-40B4-BE49-F238E27FC236}">
                <a16:creationId xmlns:a16="http://schemas.microsoft.com/office/drawing/2014/main" id="{B01D5CD5-9B62-E341-2E24-3534F3398BA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590800"/>
            <a:ext cx="2901950" cy="457200"/>
            <a:chOff x="528" y="1632"/>
            <a:chExt cx="1776" cy="288"/>
          </a:xfrm>
        </p:grpSpPr>
        <p:graphicFrame>
          <p:nvGraphicFramePr>
            <p:cNvPr id="63493" name="Object 5">
              <a:extLst>
                <a:ext uri="{FF2B5EF4-FFF2-40B4-BE49-F238E27FC236}">
                  <a16:creationId xmlns:a16="http://schemas.microsoft.com/office/drawing/2014/main" id="{F2B55F22-D66D-1E6F-D375-926F7AA638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661"/>
            <a:ext cx="1152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15920" imgH="228600" progId="Equation.DSMT4">
                    <p:embed/>
                  </p:oleObj>
                </mc:Choice>
                <mc:Fallback>
                  <p:oleObj name="Equation" r:id="rId13" imgW="101592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661"/>
                          <a:ext cx="1152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499" name="Text Box 11">
              <a:extLst>
                <a:ext uri="{FF2B5EF4-FFF2-40B4-BE49-F238E27FC236}">
                  <a16:creationId xmlns:a16="http://schemas.microsoft.com/office/drawing/2014/main" id="{07BEBBBC-7727-3153-F377-A9A242BE46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632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下面求</a:t>
              </a:r>
            </a:p>
          </p:txBody>
        </p:sp>
      </p:grpSp>
      <p:grpSp>
        <p:nvGrpSpPr>
          <p:cNvPr id="63656" name="Group 168">
            <a:extLst>
              <a:ext uri="{FF2B5EF4-FFF2-40B4-BE49-F238E27FC236}">
                <a16:creationId xmlns:a16="http://schemas.microsoft.com/office/drawing/2014/main" id="{9B600253-43C6-904F-38D3-F31296CA468E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00600"/>
            <a:ext cx="5334000" cy="628650"/>
            <a:chOff x="816" y="3024"/>
            <a:chExt cx="3360" cy="396"/>
          </a:xfrm>
        </p:grpSpPr>
        <p:graphicFrame>
          <p:nvGraphicFramePr>
            <p:cNvPr id="63494" name="Object 6">
              <a:extLst>
                <a:ext uri="{FF2B5EF4-FFF2-40B4-BE49-F238E27FC236}">
                  <a16:creationId xmlns:a16="http://schemas.microsoft.com/office/drawing/2014/main" id="{E628BE26-CA3E-B30E-545F-4F1BC7A6C7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024"/>
            <a:ext cx="2832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908080" imgH="406080" progId="Equation.DSMT4">
                    <p:embed/>
                  </p:oleObj>
                </mc:Choice>
                <mc:Fallback>
                  <p:oleObj name="Equation" r:id="rId15" imgW="290808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24"/>
                          <a:ext cx="2832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01" name="Rectangle 13">
              <a:extLst>
                <a:ext uri="{FF2B5EF4-FFF2-40B4-BE49-F238E27FC236}">
                  <a16:creationId xmlns:a16="http://schemas.microsoft.com/office/drawing/2014/main" id="{2AE40348-A9D8-90FD-9209-4523F9B73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07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即有</a:t>
              </a:r>
            </a:p>
          </p:txBody>
        </p:sp>
      </p:grpSp>
      <p:grpSp>
        <p:nvGrpSpPr>
          <p:cNvPr id="63655" name="Group 167">
            <a:extLst>
              <a:ext uri="{FF2B5EF4-FFF2-40B4-BE49-F238E27FC236}">
                <a16:creationId xmlns:a16="http://schemas.microsoft.com/office/drawing/2014/main" id="{D5A2C5D4-3684-9DD5-4FAA-C1BE823A77D4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038600"/>
            <a:ext cx="4411663" cy="593725"/>
            <a:chOff x="576" y="2544"/>
            <a:chExt cx="2779" cy="374"/>
          </a:xfrm>
        </p:grpSpPr>
        <p:sp>
          <p:nvSpPr>
            <p:cNvPr id="63500" name="Text Box 12">
              <a:extLst>
                <a:ext uri="{FF2B5EF4-FFF2-40B4-BE49-F238E27FC236}">
                  <a16:creationId xmlns:a16="http://schemas.microsoft.com/office/drawing/2014/main" id="{3D821C98-F41B-5D5E-84DD-778198B73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92"/>
              <a:ext cx="10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同理可求得</a:t>
              </a:r>
            </a:p>
          </p:txBody>
        </p:sp>
        <p:graphicFrame>
          <p:nvGraphicFramePr>
            <p:cNvPr id="63502" name="Object 14">
              <a:extLst>
                <a:ext uri="{FF2B5EF4-FFF2-40B4-BE49-F238E27FC236}">
                  <a16:creationId xmlns:a16="http://schemas.microsoft.com/office/drawing/2014/main" id="{C1319A27-9CBB-33D8-64F7-9DECD33A95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544"/>
            <a:ext cx="1579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714320" imgH="406080" progId="Equation.DSMT4">
                    <p:embed/>
                  </p:oleObj>
                </mc:Choice>
                <mc:Fallback>
                  <p:oleObj name="Equation" r:id="rId17" imgW="1714320" imgH="40608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544"/>
                          <a:ext cx="1579" cy="3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06" name="Group 18">
            <a:extLst>
              <a:ext uri="{FF2B5EF4-FFF2-40B4-BE49-F238E27FC236}">
                <a16:creationId xmlns:a16="http://schemas.microsoft.com/office/drawing/2014/main" id="{120B459F-3085-2CD3-EBD6-28C8135008A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905000"/>
            <a:ext cx="1828800" cy="609600"/>
            <a:chOff x="144" y="1200"/>
            <a:chExt cx="1152" cy="384"/>
          </a:xfrm>
        </p:grpSpPr>
        <p:sp>
          <p:nvSpPr>
            <p:cNvPr id="63504" name="AutoShape 16">
              <a:extLst>
                <a:ext uri="{FF2B5EF4-FFF2-40B4-BE49-F238E27FC236}">
                  <a16:creationId xmlns:a16="http://schemas.microsoft.com/office/drawing/2014/main" id="{E27A7A2F-ADC1-44F1-3389-4E19BEF154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200"/>
              <a:ext cx="1152" cy="384"/>
            </a:xfrm>
            <a:prstGeom prst="wedgeRectCallout">
              <a:avLst>
                <a:gd name="adj1" fmla="val 48176"/>
                <a:gd name="adj2" fmla="val 82032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graphicFrame>
          <p:nvGraphicFramePr>
            <p:cNvPr id="63503" name="Object 15">
              <a:extLst>
                <a:ext uri="{FF2B5EF4-FFF2-40B4-BE49-F238E27FC236}">
                  <a16:creationId xmlns:a16="http://schemas.microsoft.com/office/drawing/2014/main" id="{6767358B-B49D-E3F9-D43A-10AE51730EE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" y="1200"/>
            <a:ext cx="1152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02960" imgH="330120" progId="Equation.DSMT4">
                    <p:embed/>
                  </p:oleObj>
                </mc:Choice>
                <mc:Fallback>
                  <p:oleObj name="Equation" r:id="rId19" imgW="1002960" imgH="33012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200"/>
                          <a:ext cx="1152" cy="331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CCFFFF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07" name="Group 19">
            <a:extLst>
              <a:ext uri="{FF2B5EF4-FFF2-40B4-BE49-F238E27FC236}">
                <a16:creationId xmlns:a16="http://schemas.microsoft.com/office/drawing/2014/main" id="{A51A5CDC-DBA5-2EA2-17CE-39037974B58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4800" y="5029200"/>
            <a:ext cx="2384425" cy="1543050"/>
            <a:chOff x="1303" y="1686"/>
            <a:chExt cx="2573" cy="1669"/>
          </a:xfrm>
        </p:grpSpPr>
        <p:grpSp>
          <p:nvGrpSpPr>
            <p:cNvPr id="63508" name="Group 20">
              <a:extLst>
                <a:ext uri="{FF2B5EF4-FFF2-40B4-BE49-F238E27FC236}">
                  <a16:creationId xmlns:a16="http://schemas.microsoft.com/office/drawing/2014/main" id="{D37B6251-5EB9-1C58-AF45-B44B1AA9F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63509" name="Freeform 21">
                <a:extLst>
                  <a:ext uri="{FF2B5EF4-FFF2-40B4-BE49-F238E27FC236}">
                    <a16:creationId xmlns:a16="http://schemas.microsoft.com/office/drawing/2014/main" id="{AE254796-A5F8-C2D6-6466-42B76EF1BC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0" name="Rectangle 22">
                <a:extLst>
                  <a:ext uri="{FF2B5EF4-FFF2-40B4-BE49-F238E27FC236}">
                    <a16:creationId xmlns:a16="http://schemas.microsoft.com/office/drawing/2014/main" id="{F74797DD-2302-A875-7339-D0E72218B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1" name="Freeform 23">
                <a:extLst>
                  <a:ext uri="{FF2B5EF4-FFF2-40B4-BE49-F238E27FC236}">
                    <a16:creationId xmlns:a16="http://schemas.microsoft.com/office/drawing/2014/main" id="{46646915-A5C3-2184-1D87-DC6A82839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12" name="Freeform 24">
              <a:extLst>
                <a:ext uri="{FF2B5EF4-FFF2-40B4-BE49-F238E27FC236}">
                  <a16:creationId xmlns:a16="http://schemas.microsoft.com/office/drawing/2014/main" id="{EAC16027-C4E1-AC78-42C3-094FF785C6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13" name="Group 25">
              <a:extLst>
                <a:ext uri="{FF2B5EF4-FFF2-40B4-BE49-F238E27FC236}">
                  <a16:creationId xmlns:a16="http://schemas.microsoft.com/office/drawing/2014/main" id="{E5B4D0D1-F1E0-8B8B-E92E-AA064DACA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63514" name="Oval 26">
                <a:extLst>
                  <a:ext uri="{FF2B5EF4-FFF2-40B4-BE49-F238E27FC236}">
                    <a16:creationId xmlns:a16="http://schemas.microsoft.com/office/drawing/2014/main" id="{B9D46D9B-07A2-8312-4965-33E45658A0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5" name="Oval 27">
                <a:extLst>
                  <a:ext uri="{FF2B5EF4-FFF2-40B4-BE49-F238E27FC236}">
                    <a16:creationId xmlns:a16="http://schemas.microsoft.com/office/drawing/2014/main" id="{88CA0276-F268-167E-B821-53BB972E6C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16" name="Group 28">
              <a:extLst>
                <a:ext uri="{FF2B5EF4-FFF2-40B4-BE49-F238E27FC236}">
                  <a16:creationId xmlns:a16="http://schemas.microsoft.com/office/drawing/2014/main" id="{8A621DFD-2A12-0D46-959C-C127E9FBF8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63517" name="Oval 29">
                <a:extLst>
                  <a:ext uri="{FF2B5EF4-FFF2-40B4-BE49-F238E27FC236}">
                    <a16:creationId xmlns:a16="http://schemas.microsoft.com/office/drawing/2014/main" id="{C5999486-749F-00A1-FE95-0AA5FD0CB7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8" name="Oval 30">
                <a:extLst>
                  <a:ext uri="{FF2B5EF4-FFF2-40B4-BE49-F238E27FC236}">
                    <a16:creationId xmlns:a16="http://schemas.microsoft.com/office/drawing/2014/main" id="{F12E83DA-023E-A08E-8558-6557278A7C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19" name="Group 31">
              <a:extLst>
                <a:ext uri="{FF2B5EF4-FFF2-40B4-BE49-F238E27FC236}">
                  <a16:creationId xmlns:a16="http://schemas.microsoft.com/office/drawing/2014/main" id="{530FAE34-FF6D-1E7E-E70C-F082E5B6B9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63520" name="Group 32">
                <a:extLst>
                  <a:ext uri="{FF2B5EF4-FFF2-40B4-BE49-F238E27FC236}">
                    <a16:creationId xmlns:a16="http://schemas.microsoft.com/office/drawing/2014/main" id="{A44CD9AD-2DA0-5AFD-CA5F-943F3196D0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63521" name="Freeform 33">
                  <a:extLst>
                    <a:ext uri="{FF2B5EF4-FFF2-40B4-BE49-F238E27FC236}">
                      <a16:creationId xmlns:a16="http://schemas.microsoft.com/office/drawing/2014/main" id="{41D1F728-BAD1-3664-CE24-7A3C793DD0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2" name="Freeform 34">
                  <a:extLst>
                    <a:ext uri="{FF2B5EF4-FFF2-40B4-BE49-F238E27FC236}">
                      <a16:creationId xmlns:a16="http://schemas.microsoft.com/office/drawing/2014/main" id="{C6D895C0-C2C5-C42D-9946-E6ADA2621B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3" name="Group 35">
                  <a:extLst>
                    <a:ext uri="{FF2B5EF4-FFF2-40B4-BE49-F238E27FC236}">
                      <a16:creationId xmlns:a16="http://schemas.microsoft.com/office/drawing/2014/main" id="{C6115DF2-BCAA-90E6-CAB2-A843E73E39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63524" name="Freeform 36">
                    <a:extLst>
                      <a:ext uri="{FF2B5EF4-FFF2-40B4-BE49-F238E27FC236}">
                        <a16:creationId xmlns:a16="http://schemas.microsoft.com/office/drawing/2014/main" id="{757F2F32-E9BE-41FA-1BD7-32082EE7ED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525" name="Group 37">
                    <a:extLst>
                      <a:ext uri="{FF2B5EF4-FFF2-40B4-BE49-F238E27FC236}">
                        <a16:creationId xmlns:a16="http://schemas.microsoft.com/office/drawing/2014/main" id="{7634CCAA-4EF4-A39C-BD71-B4945EB0C0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63526" name="Freeform 38">
                      <a:extLst>
                        <a:ext uri="{FF2B5EF4-FFF2-40B4-BE49-F238E27FC236}">
                          <a16:creationId xmlns:a16="http://schemas.microsoft.com/office/drawing/2014/main" id="{03B82C25-6D55-668A-8EF3-1BC56943623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27" name="Freeform 39">
                      <a:extLst>
                        <a:ext uri="{FF2B5EF4-FFF2-40B4-BE49-F238E27FC236}">
                          <a16:creationId xmlns:a16="http://schemas.microsoft.com/office/drawing/2014/main" id="{4829ED58-BE33-A121-E850-C98CE64944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3528" name="Freeform 40">
                  <a:extLst>
                    <a:ext uri="{FF2B5EF4-FFF2-40B4-BE49-F238E27FC236}">
                      <a16:creationId xmlns:a16="http://schemas.microsoft.com/office/drawing/2014/main" id="{1876CF1B-FB34-2CDC-5727-3025AC5C48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9" name="Freeform 41">
                  <a:extLst>
                    <a:ext uri="{FF2B5EF4-FFF2-40B4-BE49-F238E27FC236}">
                      <a16:creationId xmlns:a16="http://schemas.microsoft.com/office/drawing/2014/main" id="{C582F9D7-F036-8D8C-430A-F551176B87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30" name="Group 42">
                  <a:extLst>
                    <a:ext uri="{FF2B5EF4-FFF2-40B4-BE49-F238E27FC236}">
                      <a16:creationId xmlns:a16="http://schemas.microsoft.com/office/drawing/2014/main" id="{90CD835A-DF39-0217-9578-502B6487C7A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63531" name="Freeform 43">
                    <a:extLst>
                      <a:ext uri="{FF2B5EF4-FFF2-40B4-BE49-F238E27FC236}">
                        <a16:creationId xmlns:a16="http://schemas.microsoft.com/office/drawing/2014/main" id="{06CEC4FD-3CB7-FA14-855E-E859D097E4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32" name="Freeform 44">
                    <a:extLst>
                      <a:ext uri="{FF2B5EF4-FFF2-40B4-BE49-F238E27FC236}">
                        <a16:creationId xmlns:a16="http://schemas.microsoft.com/office/drawing/2014/main" id="{B34DA730-8984-B7D6-AD6B-D6A02C7601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33" name="Freeform 45">
                    <a:extLst>
                      <a:ext uri="{FF2B5EF4-FFF2-40B4-BE49-F238E27FC236}">
                        <a16:creationId xmlns:a16="http://schemas.microsoft.com/office/drawing/2014/main" id="{B43A3130-38F8-74B3-996F-10FDB4C48D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534" name="Group 46">
                  <a:extLst>
                    <a:ext uri="{FF2B5EF4-FFF2-40B4-BE49-F238E27FC236}">
                      <a16:creationId xmlns:a16="http://schemas.microsoft.com/office/drawing/2014/main" id="{000AE1B4-C0CB-F5F7-9D9E-4EEDD14DC3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63535" name="Freeform 47">
                    <a:extLst>
                      <a:ext uri="{FF2B5EF4-FFF2-40B4-BE49-F238E27FC236}">
                        <a16:creationId xmlns:a16="http://schemas.microsoft.com/office/drawing/2014/main" id="{1711DBAB-DFCA-12FE-E108-C1ABC4F8A6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36" name="Freeform 48">
                    <a:extLst>
                      <a:ext uri="{FF2B5EF4-FFF2-40B4-BE49-F238E27FC236}">
                        <a16:creationId xmlns:a16="http://schemas.microsoft.com/office/drawing/2014/main" id="{4AEEB437-6009-0DA9-B61B-22D3A14C51D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37" name="Freeform 49">
                  <a:extLst>
                    <a:ext uri="{FF2B5EF4-FFF2-40B4-BE49-F238E27FC236}">
                      <a16:creationId xmlns:a16="http://schemas.microsoft.com/office/drawing/2014/main" id="{B9466CA8-AE7D-3544-28E1-40100AB37D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38" name="Freeform 50">
                <a:extLst>
                  <a:ext uri="{FF2B5EF4-FFF2-40B4-BE49-F238E27FC236}">
                    <a16:creationId xmlns:a16="http://schemas.microsoft.com/office/drawing/2014/main" id="{413B1D03-4E11-5BED-CBE3-45D7C965D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9" name="Freeform 51">
                <a:extLst>
                  <a:ext uri="{FF2B5EF4-FFF2-40B4-BE49-F238E27FC236}">
                    <a16:creationId xmlns:a16="http://schemas.microsoft.com/office/drawing/2014/main" id="{7D65B811-9C1F-3C44-46B0-A1D952E86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40" name="Group 52">
              <a:extLst>
                <a:ext uri="{FF2B5EF4-FFF2-40B4-BE49-F238E27FC236}">
                  <a16:creationId xmlns:a16="http://schemas.microsoft.com/office/drawing/2014/main" id="{C0A665AE-DF0E-6D63-8E91-B3B5936B0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63541" name="Group 53">
                <a:extLst>
                  <a:ext uri="{FF2B5EF4-FFF2-40B4-BE49-F238E27FC236}">
                    <a16:creationId xmlns:a16="http://schemas.microsoft.com/office/drawing/2014/main" id="{AA204601-4540-88F3-1033-AF3DA447EB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63542" name="Freeform 54">
                  <a:extLst>
                    <a:ext uri="{FF2B5EF4-FFF2-40B4-BE49-F238E27FC236}">
                      <a16:creationId xmlns:a16="http://schemas.microsoft.com/office/drawing/2014/main" id="{B125BB0E-1322-A3EB-6C89-14F73EECF9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3" name="Freeform 55">
                  <a:extLst>
                    <a:ext uri="{FF2B5EF4-FFF2-40B4-BE49-F238E27FC236}">
                      <a16:creationId xmlns:a16="http://schemas.microsoft.com/office/drawing/2014/main" id="{5BFB428B-5812-56C0-B551-CFFBC7EA2E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4" name="Freeform 56">
                  <a:extLst>
                    <a:ext uri="{FF2B5EF4-FFF2-40B4-BE49-F238E27FC236}">
                      <a16:creationId xmlns:a16="http://schemas.microsoft.com/office/drawing/2014/main" id="{7F2ADBD9-2794-E85D-EC08-043733E4DC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5" name="Freeform 57">
                  <a:extLst>
                    <a:ext uri="{FF2B5EF4-FFF2-40B4-BE49-F238E27FC236}">
                      <a16:creationId xmlns:a16="http://schemas.microsoft.com/office/drawing/2014/main" id="{79271B30-6083-C290-E226-C6A7BC103A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6" name="Freeform 58">
                  <a:extLst>
                    <a:ext uri="{FF2B5EF4-FFF2-40B4-BE49-F238E27FC236}">
                      <a16:creationId xmlns:a16="http://schemas.microsoft.com/office/drawing/2014/main" id="{667F9DE9-7F3B-86A6-F01A-FFB2075B7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47" name="Group 59">
                <a:extLst>
                  <a:ext uri="{FF2B5EF4-FFF2-40B4-BE49-F238E27FC236}">
                    <a16:creationId xmlns:a16="http://schemas.microsoft.com/office/drawing/2014/main" id="{F02F44C3-4C3E-F10A-D208-C5823E6219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63548" name="Oval 60">
                  <a:extLst>
                    <a:ext uri="{FF2B5EF4-FFF2-40B4-BE49-F238E27FC236}">
                      <a16:creationId xmlns:a16="http://schemas.microsoft.com/office/drawing/2014/main" id="{2AC2998E-C74D-8A07-9BEA-F0BB2CE7C5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49" name="Oval 61">
                  <a:extLst>
                    <a:ext uri="{FF2B5EF4-FFF2-40B4-BE49-F238E27FC236}">
                      <a16:creationId xmlns:a16="http://schemas.microsoft.com/office/drawing/2014/main" id="{2AD1CB50-9409-CCF9-6078-1C12B346FC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50" name="Group 62">
                <a:extLst>
                  <a:ext uri="{FF2B5EF4-FFF2-40B4-BE49-F238E27FC236}">
                    <a16:creationId xmlns:a16="http://schemas.microsoft.com/office/drawing/2014/main" id="{59DF3F0A-237D-81B3-C6FB-CB5F409E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63551" name="Oval 63">
                  <a:extLst>
                    <a:ext uri="{FF2B5EF4-FFF2-40B4-BE49-F238E27FC236}">
                      <a16:creationId xmlns:a16="http://schemas.microsoft.com/office/drawing/2014/main" id="{7434A42F-2E3A-8459-9A40-DEC69AAF3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52" name="Oval 64">
                  <a:extLst>
                    <a:ext uri="{FF2B5EF4-FFF2-40B4-BE49-F238E27FC236}">
                      <a16:creationId xmlns:a16="http://schemas.microsoft.com/office/drawing/2014/main" id="{893B74AC-CCC5-439A-8D79-FE0E97C3F1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553" name="Freeform 65">
              <a:extLst>
                <a:ext uri="{FF2B5EF4-FFF2-40B4-BE49-F238E27FC236}">
                  <a16:creationId xmlns:a16="http://schemas.microsoft.com/office/drawing/2014/main" id="{BEC77AF9-F59A-A8A7-67AE-6710FC00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54" name="Group 66">
              <a:extLst>
                <a:ext uri="{FF2B5EF4-FFF2-40B4-BE49-F238E27FC236}">
                  <a16:creationId xmlns:a16="http://schemas.microsoft.com/office/drawing/2014/main" id="{2C795B4B-7947-C6C3-4065-EA7C98D062AD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63555" name="Freeform 67">
                <a:extLst>
                  <a:ext uri="{FF2B5EF4-FFF2-40B4-BE49-F238E27FC236}">
                    <a16:creationId xmlns:a16="http://schemas.microsoft.com/office/drawing/2014/main" id="{1D3A320B-7C7E-815B-FE49-B4482DE6D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6" name="Freeform 68">
                <a:extLst>
                  <a:ext uri="{FF2B5EF4-FFF2-40B4-BE49-F238E27FC236}">
                    <a16:creationId xmlns:a16="http://schemas.microsoft.com/office/drawing/2014/main" id="{9E4D85B4-93E1-357D-06BB-CE46C1711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7" name="Freeform 69">
                <a:extLst>
                  <a:ext uri="{FF2B5EF4-FFF2-40B4-BE49-F238E27FC236}">
                    <a16:creationId xmlns:a16="http://schemas.microsoft.com/office/drawing/2014/main" id="{D93C2839-526D-0507-C947-90174276CF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8" name="Freeform 70">
                <a:extLst>
                  <a:ext uri="{FF2B5EF4-FFF2-40B4-BE49-F238E27FC236}">
                    <a16:creationId xmlns:a16="http://schemas.microsoft.com/office/drawing/2014/main" id="{7A928D61-9906-A365-93FA-A2F746604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9" name="Freeform 71">
                <a:extLst>
                  <a:ext uri="{FF2B5EF4-FFF2-40B4-BE49-F238E27FC236}">
                    <a16:creationId xmlns:a16="http://schemas.microsoft.com/office/drawing/2014/main" id="{E9D27883-FDB6-9DEC-2FA1-3F21F2F7F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0" name="Freeform 72">
                <a:extLst>
                  <a:ext uri="{FF2B5EF4-FFF2-40B4-BE49-F238E27FC236}">
                    <a16:creationId xmlns:a16="http://schemas.microsoft.com/office/drawing/2014/main" id="{853A1562-1238-02A4-358D-6B5E5C4751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1" name="Freeform 73">
                <a:extLst>
                  <a:ext uri="{FF2B5EF4-FFF2-40B4-BE49-F238E27FC236}">
                    <a16:creationId xmlns:a16="http://schemas.microsoft.com/office/drawing/2014/main" id="{6F84A85C-7E6A-7D20-E57E-89278240A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2" name="Freeform 74">
                <a:extLst>
                  <a:ext uri="{FF2B5EF4-FFF2-40B4-BE49-F238E27FC236}">
                    <a16:creationId xmlns:a16="http://schemas.microsoft.com/office/drawing/2014/main" id="{66DEAF1E-5A6F-959D-924C-F4F3D75B6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3" name="Freeform 75">
                <a:extLst>
                  <a:ext uri="{FF2B5EF4-FFF2-40B4-BE49-F238E27FC236}">
                    <a16:creationId xmlns:a16="http://schemas.microsoft.com/office/drawing/2014/main" id="{3DFBE38A-7194-72FA-0A3E-FF689AE28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4" name="Freeform 76">
                <a:extLst>
                  <a:ext uri="{FF2B5EF4-FFF2-40B4-BE49-F238E27FC236}">
                    <a16:creationId xmlns:a16="http://schemas.microsoft.com/office/drawing/2014/main" id="{A5995616-A437-E45D-1E19-9733904C6A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5" name="Freeform 77">
                <a:extLst>
                  <a:ext uri="{FF2B5EF4-FFF2-40B4-BE49-F238E27FC236}">
                    <a16:creationId xmlns:a16="http://schemas.microsoft.com/office/drawing/2014/main" id="{8720026B-4AC2-2CAD-7932-B0DD588E6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6" name="Freeform 78">
                <a:extLst>
                  <a:ext uri="{FF2B5EF4-FFF2-40B4-BE49-F238E27FC236}">
                    <a16:creationId xmlns:a16="http://schemas.microsoft.com/office/drawing/2014/main" id="{837CAC63-9229-FEE8-88B8-40A072C53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7" name="Freeform 79">
                <a:extLst>
                  <a:ext uri="{FF2B5EF4-FFF2-40B4-BE49-F238E27FC236}">
                    <a16:creationId xmlns:a16="http://schemas.microsoft.com/office/drawing/2014/main" id="{7F8BE2F5-EF16-5FA3-0747-F81337DF3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8" name="Freeform 80">
                <a:extLst>
                  <a:ext uri="{FF2B5EF4-FFF2-40B4-BE49-F238E27FC236}">
                    <a16:creationId xmlns:a16="http://schemas.microsoft.com/office/drawing/2014/main" id="{8C6C562E-B0C3-0219-0DDA-4F21BA4A0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9" name="Freeform 81">
                <a:extLst>
                  <a:ext uri="{FF2B5EF4-FFF2-40B4-BE49-F238E27FC236}">
                    <a16:creationId xmlns:a16="http://schemas.microsoft.com/office/drawing/2014/main" id="{238787FB-9E35-92EC-351A-4436B02D9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0" name="Freeform 82">
                <a:extLst>
                  <a:ext uri="{FF2B5EF4-FFF2-40B4-BE49-F238E27FC236}">
                    <a16:creationId xmlns:a16="http://schemas.microsoft.com/office/drawing/2014/main" id="{0DB57D32-604C-202A-5BC4-3D606B118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1" name="Freeform 83">
                <a:extLst>
                  <a:ext uri="{FF2B5EF4-FFF2-40B4-BE49-F238E27FC236}">
                    <a16:creationId xmlns:a16="http://schemas.microsoft.com/office/drawing/2014/main" id="{C6008597-CA5A-52E6-B2FF-66E42E4AD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2" name="Freeform 84">
                <a:extLst>
                  <a:ext uri="{FF2B5EF4-FFF2-40B4-BE49-F238E27FC236}">
                    <a16:creationId xmlns:a16="http://schemas.microsoft.com/office/drawing/2014/main" id="{2C2294CF-4C1D-F379-C1C8-3DD2A47CBA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3" name="Freeform 85">
                <a:extLst>
                  <a:ext uri="{FF2B5EF4-FFF2-40B4-BE49-F238E27FC236}">
                    <a16:creationId xmlns:a16="http://schemas.microsoft.com/office/drawing/2014/main" id="{D8536793-E311-8AE2-12B0-D55B1BC15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4" name="Freeform 86">
                <a:extLst>
                  <a:ext uri="{FF2B5EF4-FFF2-40B4-BE49-F238E27FC236}">
                    <a16:creationId xmlns:a16="http://schemas.microsoft.com/office/drawing/2014/main" id="{A1D99B44-125C-706D-50B4-F1C9B23A8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5" name="Freeform 87">
                <a:extLst>
                  <a:ext uri="{FF2B5EF4-FFF2-40B4-BE49-F238E27FC236}">
                    <a16:creationId xmlns:a16="http://schemas.microsoft.com/office/drawing/2014/main" id="{25FC7DDD-8606-034B-C470-669FAB308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6" name="Freeform 88">
                <a:extLst>
                  <a:ext uri="{FF2B5EF4-FFF2-40B4-BE49-F238E27FC236}">
                    <a16:creationId xmlns:a16="http://schemas.microsoft.com/office/drawing/2014/main" id="{1F4F5780-CDA5-F52E-29E6-73173362D7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3580" name="Group 92">
            <a:extLst>
              <a:ext uri="{FF2B5EF4-FFF2-40B4-BE49-F238E27FC236}">
                <a16:creationId xmlns:a16="http://schemas.microsoft.com/office/drawing/2014/main" id="{0020D018-03A0-5EBC-C024-5106092392F3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4953000"/>
            <a:ext cx="2384425" cy="1543050"/>
            <a:chOff x="1303" y="1686"/>
            <a:chExt cx="2573" cy="1669"/>
          </a:xfrm>
        </p:grpSpPr>
        <p:grpSp>
          <p:nvGrpSpPr>
            <p:cNvPr id="63581" name="Group 93">
              <a:extLst>
                <a:ext uri="{FF2B5EF4-FFF2-40B4-BE49-F238E27FC236}">
                  <a16:creationId xmlns:a16="http://schemas.microsoft.com/office/drawing/2014/main" id="{CBFAC903-537D-1D76-49F8-B2DE1EB098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63582" name="Freeform 94">
                <a:extLst>
                  <a:ext uri="{FF2B5EF4-FFF2-40B4-BE49-F238E27FC236}">
                    <a16:creationId xmlns:a16="http://schemas.microsoft.com/office/drawing/2014/main" id="{5788F267-A15F-47D1-44A8-5FE92EE20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Rectangle 95">
                <a:extLst>
                  <a:ext uri="{FF2B5EF4-FFF2-40B4-BE49-F238E27FC236}">
                    <a16:creationId xmlns:a16="http://schemas.microsoft.com/office/drawing/2014/main" id="{E49F8381-75D6-C916-BC99-0494D21B9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96">
                <a:extLst>
                  <a:ext uri="{FF2B5EF4-FFF2-40B4-BE49-F238E27FC236}">
                    <a16:creationId xmlns:a16="http://schemas.microsoft.com/office/drawing/2014/main" id="{86AF9EE5-E671-4287-D01C-5917E024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85" name="Freeform 97">
              <a:extLst>
                <a:ext uri="{FF2B5EF4-FFF2-40B4-BE49-F238E27FC236}">
                  <a16:creationId xmlns:a16="http://schemas.microsoft.com/office/drawing/2014/main" id="{EAEC6548-B847-126C-BEC2-6EDBB5FF9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586" name="Group 98">
              <a:extLst>
                <a:ext uri="{FF2B5EF4-FFF2-40B4-BE49-F238E27FC236}">
                  <a16:creationId xmlns:a16="http://schemas.microsoft.com/office/drawing/2014/main" id="{D8F7A79D-6B06-CFA2-4744-B4A7B74398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63587" name="Oval 99">
                <a:extLst>
                  <a:ext uri="{FF2B5EF4-FFF2-40B4-BE49-F238E27FC236}">
                    <a16:creationId xmlns:a16="http://schemas.microsoft.com/office/drawing/2014/main" id="{F99E863D-D821-F02A-0DB2-F55113145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8" name="Oval 100">
                <a:extLst>
                  <a:ext uri="{FF2B5EF4-FFF2-40B4-BE49-F238E27FC236}">
                    <a16:creationId xmlns:a16="http://schemas.microsoft.com/office/drawing/2014/main" id="{26CD556F-2CCE-F8BD-3B0D-1ACAB94418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89" name="Group 101">
              <a:extLst>
                <a:ext uri="{FF2B5EF4-FFF2-40B4-BE49-F238E27FC236}">
                  <a16:creationId xmlns:a16="http://schemas.microsoft.com/office/drawing/2014/main" id="{50C6FE9F-527D-A718-64AB-590F1ADDDF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63590" name="Oval 102">
                <a:extLst>
                  <a:ext uri="{FF2B5EF4-FFF2-40B4-BE49-F238E27FC236}">
                    <a16:creationId xmlns:a16="http://schemas.microsoft.com/office/drawing/2014/main" id="{9ACB827E-1924-C151-4C45-20DE3A990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1" name="Oval 103">
                <a:extLst>
                  <a:ext uri="{FF2B5EF4-FFF2-40B4-BE49-F238E27FC236}">
                    <a16:creationId xmlns:a16="http://schemas.microsoft.com/office/drawing/2014/main" id="{D7618A2E-1EDE-2625-1703-1007DFD2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592" name="Group 104">
              <a:extLst>
                <a:ext uri="{FF2B5EF4-FFF2-40B4-BE49-F238E27FC236}">
                  <a16:creationId xmlns:a16="http://schemas.microsoft.com/office/drawing/2014/main" id="{61470F6A-37ED-BA27-0054-E25B4FC419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63593" name="Group 105">
                <a:extLst>
                  <a:ext uri="{FF2B5EF4-FFF2-40B4-BE49-F238E27FC236}">
                    <a16:creationId xmlns:a16="http://schemas.microsoft.com/office/drawing/2014/main" id="{5807E29B-DF34-FAC6-0349-145C4DECE1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63594" name="Freeform 106">
                  <a:extLst>
                    <a:ext uri="{FF2B5EF4-FFF2-40B4-BE49-F238E27FC236}">
                      <a16:creationId xmlns:a16="http://schemas.microsoft.com/office/drawing/2014/main" id="{E99C67A9-0CC6-359C-C63A-C84396A55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95" name="Freeform 107">
                  <a:extLst>
                    <a:ext uri="{FF2B5EF4-FFF2-40B4-BE49-F238E27FC236}">
                      <a16:creationId xmlns:a16="http://schemas.microsoft.com/office/drawing/2014/main" id="{89DC4593-36CD-CF49-AC2C-D68BD103A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96" name="Group 108">
                  <a:extLst>
                    <a:ext uri="{FF2B5EF4-FFF2-40B4-BE49-F238E27FC236}">
                      <a16:creationId xmlns:a16="http://schemas.microsoft.com/office/drawing/2014/main" id="{81CACB65-5E05-192A-35D1-132053B5270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63597" name="Freeform 109">
                    <a:extLst>
                      <a:ext uri="{FF2B5EF4-FFF2-40B4-BE49-F238E27FC236}">
                        <a16:creationId xmlns:a16="http://schemas.microsoft.com/office/drawing/2014/main" id="{4EFBDED8-97FF-E67D-2217-D0311B6410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3598" name="Group 110">
                    <a:extLst>
                      <a:ext uri="{FF2B5EF4-FFF2-40B4-BE49-F238E27FC236}">
                        <a16:creationId xmlns:a16="http://schemas.microsoft.com/office/drawing/2014/main" id="{DB4DCA57-9DB5-7ADF-0487-93E801A12D0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63599" name="Freeform 111">
                      <a:extLst>
                        <a:ext uri="{FF2B5EF4-FFF2-40B4-BE49-F238E27FC236}">
                          <a16:creationId xmlns:a16="http://schemas.microsoft.com/office/drawing/2014/main" id="{6E186AB1-1953-A4A2-C1E5-2305CAEC83F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600" name="Freeform 112">
                      <a:extLst>
                        <a:ext uri="{FF2B5EF4-FFF2-40B4-BE49-F238E27FC236}">
                          <a16:creationId xmlns:a16="http://schemas.microsoft.com/office/drawing/2014/main" id="{41D1CA25-3932-4588-0F30-6C42E707DAF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3601" name="Freeform 113">
                  <a:extLst>
                    <a:ext uri="{FF2B5EF4-FFF2-40B4-BE49-F238E27FC236}">
                      <a16:creationId xmlns:a16="http://schemas.microsoft.com/office/drawing/2014/main" id="{15E21BC9-FB3C-FC1B-4AA7-7C55E1F6BC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02" name="Freeform 114">
                  <a:extLst>
                    <a:ext uri="{FF2B5EF4-FFF2-40B4-BE49-F238E27FC236}">
                      <a16:creationId xmlns:a16="http://schemas.microsoft.com/office/drawing/2014/main" id="{B4C91D05-A471-3DEE-CF60-BB57433AEB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603" name="Group 115">
                  <a:extLst>
                    <a:ext uri="{FF2B5EF4-FFF2-40B4-BE49-F238E27FC236}">
                      <a16:creationId xmlns:a16="http://schemas.microsoft.com/office/drawing/2014/main" id="{71FD7F24-FCD3-FCC1-932E-7F9D97DBCD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63604" name="Freeform 116">
                    <a:extLst>
                      <a:ext uri="{FF2B5EF4-FFF2-40B4-BE49-F238E27FC236}">
                        <a16:creationId xmlns:a16="http://schemas.microsoft.com/office/drawing/2014/main" id="{F31DACC6-C17C-A449-24B6-BFC15A8AE8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5" name="Freeform 117">
                    <a:extLst>
                      <a:ext uri="{FF2B5EF4-FFF2-40B4-BE49-F238E27FC236}">
                        <a16:creationId xmlns:a16="http://schemas.microsoft.com/office/drawing/2014/main" id="{822C6D52-5804-05E3-D87D-74AFF8FA4C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6" name="Freeform 118">
                    <a:extLst>
                      <a:ext uri="{FF2B5EF4-FFF2-40B4-BE49-F238E27FC236}">
                        <a16:creationId xmlns:a16="http://schemas.microsoft.com/office/drawing/2014/main" id="{7AFBD9EF-8BD2-EEF0-A7E4-39F3C297852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3607" name="Group 119">
                  <a:extLst>
                    <a:ext uri="{FF2B5EF4-FFF2-40B4-BE49-F238E27FC236}">
                      <a16:creationId xmlns:a16="http://schemas.microsoft.com/office/drawing/2014/main" id="{BEC5427D-82EF-3AD8-104A-B15A5751C16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63608" name="Freeform 120">
                    <a:extLst>
                      <a:ext uri="{FF2B5EF4-FFF2-40B4-BE49-F238E27FC236}">
                        <a16:creationId xmlns:a16="http://schemas.microsoft.com/office/drawing/2014/main" id="{83E97069-9430-E5D4-7EC2-F6B6EABA0D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609" name="Freeform 121">
                    <a:extLst>
                      <a:ext uri="{FF2B5EF4-FFF2-40B4-BE49-F238E27FC236}">
                        <a16:creationId xmlns:a16="http://schemas.microsoft.com/office/drawing/2014/main" id="{9776DA67-6F28-DC7B-1D7D-63CE2A5D57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610" name="Freeform 122">
                  <a:extLst>
                    <a:ext uri="{FF2B5EF4-FFF2-40B4-BE49-F238E27FC236}">
                      <a16:creationId xmlns:a16="http://schemas.microsoft.com/office/drawing/2014/main" id="{DA2FC45A-9B1D-98B5-55F9-A68BD5433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611" name="Freeform 123">
                <a:extLst>
                  <a:ext uri="{FF2B5EF4-FFF2-40B4-BE49-F238E27FC236}">
                    <a16:creationId xmlns:a16="http://schemas.microsoft.com/office/drawing/2014/main" id="{D42915A6-538B-AF11-17D6-2F7662BB5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12" name="Freeform 124">
                <a:extLst>
                  <a:ext uri="{FF2B5EF4-FFF2-40B4-BE49-F238E27FC236}">
                    <a16:creationId xmlns:a16="http://schemas.microsoft.com/office/drawing/2014/main" id="{05561721-D29A-1C93-7AC2-7CDC4D050D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3613" name="Group 125">
              <a:extLst>
                <a:ext uri="{FF2B5EF4-FFF2-40B4-BE49-F238E27FC236}">
                  <a16:creationId xmlns:a16="http://schemas.microsoft.com/office/drawing/2014/main" id="{1C53071A-1EF6-E572-36F1-C8B616BF1F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63614" name="Group 126">
                <a:extLst>
                  <a:ext uri="{FF2B5EF4-FFF2-40B4-BE49-F238E27FC236}">
                    <a16:creationId xmlns:a16="http://schemas.microsoft.com/office/drawing/2014/main" id="{922D767F-DE80-05A2-274C-033CF9D738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63615" name="Freeform 127">
                  <a:extLst>
                    <a:ext uri="{FF2B5EF4-FFF2-40B4-BE49-F238E27FC236}">
                      <a16:creationId xmlns:a16="http://schemas.microsoft.com/office/drawing/2014/main" id="{0A6E0B35-4287-47EF-3BD5-C1463AA109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16" name="Freeform 128">
                  <a:extLst>
                    <a:ext uri="{FF2B5EF4-FFF2-40B4-BE49-F238E27FC236}">
                      <a16:creationId xmlns:a16="http://schemas.microsoft.com/office/drawing/2014/main" id="{A8D0422A-CB8A-127F-1774-95298B8F10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17" name="Freeform 129">
                  <a:extLst>
                    <a:ext uri="{FF2B5EF4-FFF2-40B4-BE49-F238E27FC236}">
                      <a16:creationId xmlns:a16="http://schemas.microsoft.com/office/drawing/2014/main" id="{EAD0289B-7430-D026-A2E0-8010DB0FEF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18" name="Freeform 130">
                  <a:extLst>
                    <a:ext uri="{FF2B5EF4-FFF2-40B4-BE49-F238E27FC236}">
                      <a16:creationId xmlns:a16="http://schemas.microsoft.com/office/drawing/2014/main" id="{72D6732B-D96F-761A-EA8C-CD4329023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19" name="Freeform 131">
                  <a:extLst>
                    <a:ext uri="{FF2B5EF4-FFF2-40B4-BE49-F238E27FC236}">
                      <a16:creationId xmlns:a16="http://schemas.microsoft.com/office/drawing/2014/main" id="{31AB2334-1B11-A2F8-F67E-A2B555271B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620" name="Group 132">
                <a:extLst>
                  <a:ext uri="{FF2B5EF4-FFF2-40B4-BE49-F238E27FC236}">
                    <a16:creationId xmlns:a16="http://schemas.microsoft.com/office/drawing/2014/main" id="{D9307545-F636-8B92-DC83-60E9B193E4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63621" name="Oval 133">
                  <a:extLst>
                    <a:ext uri="{FF2B5EF4-FFF2-40B4-BE49-F238E27FC236}">
                      <a16:creationId xmlns:a16="http://schemas.microsoft.com/office/drawing/2014/main" id="{FB078F2C-C663-E13B-3856-5EEF390E0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22" name="Oval 134">
                  <a:extLst>
                    <a:ext uri="{FF2B5EF4-FFF2-40B4-BE49-F238E27FC236}">
                      <a16:creationId xmlns:a16="http://schemas.microsoft.com/office/drawing/2014/main" id="{C0731073-460D-169F-9B0A-8971818A73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623" name="Group 135">
                <a:extLst>
                  <a:ext uri="{FF2B5EF4-FFF2-40B4-BE49-F238E27FC236}">
                    <a16:creationId xmlns:a16="http://schemas.microsoft.com/office/drawing/2014/main" id="{1E28D70A-29EC-21E1-908C-AFE731A9594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63624" name="Oval 136">
                  <a:extLst>
                    <a:ext uri="{FF2B5EF4-FFF2-40B4-BE49-F238E27FC236}">
                      <a16:creationId xmlns:a16="http://schemas.microsoft.com/office/drawing/2014/main" id="{8C63B0A6-8566-139D-AE35-92B80837A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625" name="Oval 137">
                  <a:extLst>
                    <a:ext uri="{FF2B5EF4-FFF2-40B4-BE49-F238E27FC236}">
                      <a16:creationId xmlns:a16="http://schemas.microsoft.com/office/drawing/2014/main" id="{CA4E3FC8-32DD-8625-DC7C-D307EE0E81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3626" name="Freeform 138">
              <a:extLst>
                <a:ext uri="{FF2B5EF4-FFF2-40B4-BE49-F238E27FC236}">
                  <a16:creationId xmlns:a16="http://schemas.microsoft.com/office/drawing/2014/main" id="{075FC3DE-5630-9155-11ED-189792BB6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3627" name="Group 139">
              <a:extLst>
                <a:ext uri="{FF2B5EF4-FFF2-40B4-BE49-F238E27FC236}">
                  <a16:creationId xmlns:a16="http://schemas.microsoft.com/office/drawing/2014/main" id="{AF7F719B-34AF-0561-2DF6-ADFFDACB1C03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63628" name="Freeform 140">
                <a:extLst>
                  <a:ext uri="{FF2B5EF4-FFF2-40B4-BE49-F238E27FC236}">
                    <a16:creationId xmlns:a16="http://schemas.microsoft.com/office/drawing/2014/main" id="{9FF420AC-9D56-E3D5-60A1-CA3CFC7125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29" name="Freeform 141">
                <a:extLst>
                  <a:ext uri="{FF2B5EF4-FFF2-40B4-BE49-F238E27FC236}">
                    <a16:creationId xmlns:a16="http://schemas.microsoft.com/office/drawing/2014/main" id="{22FA3F1C-C39F-F0A6-5FBA-A2DE45FF51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0" name="Freeform 142">
                <a:extLst>
                  <a:ext uri="{FF2B5EF4-FFF2-40B4-BE49-F238E27FC236}">
                    <a16:creationId xmlns:a16="http://schemas.microsoft.com/office/drawing/2014/main" id="{308B610D-8E42-1014-16B2-62BB25CF2F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1" name="Freeform 143">
                <a:extLst>
                  <a:ext uri="{FF2B5EF4-FFF2-40B4-BE49-F238E27FC236}">
                    <a16:creationId xmlns:a16="http://schemas.microsoft.com/office/drawing/2014/main" id="{118E2276-83A2-9CC7-E2C1-CB5ED5D75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2" name="Freeform 144">
                <a:extLst>
                  <a:ext uri="{FF2B5EF4-FFF2-40B4-BE49-F238E27FC236}">
                    <a16:creationId xmlns:a16="http://schemas.microsoft.com/office/drawing/2014/main" id="{F26A5720-B112-4A4C-C45C-AAF299B08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3" name="Freeform 145">
                <a:extLst>
                  <a:ext uri="{FF2B5EF4-FFF2-40B4-BE49-F238E27FC236}">
                    <a16:creationId xmlns:a16="http://schemas.microsoft.com/office/drawing/2014/main" id="{B362A9E9-C171-293C-7408-821D59752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4" name="Freeform 146">
                <a:extLst>
                  <a:ext uri="{FF2B5EF4-FFF2-40B4-BE49-F238E27FC236}">
                    <a16:creationId xmlns:a16="http://schemas.microsoft.com/office/drawing/2014/main" id="{D179EB10-66C2-5D0A-1DB0-1C8C2D978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5" name="Freeform 147">
                <a:extLst>
                  <a:ext uri="{FF2B5EF4-FFF2-40B4-BE49-F238E27FC236}">
                    <a16:creationId xmlns:a16="http://schemas.microsoft.com/office/drawing/2014/main" id="{65AE3588-4014-4DB7-4ADF-817AB16BD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6" name="Freeform 148">
                <a:extLst>
                  <a:ext uri="{FF2B5EF4-FFF2-40B4-BE49-F238E27FC236}">
                    <a16:creationId xmlns:a16="http://schemas.microsoft.com/office/drawing/2014/main" id="{49FA089D-7143-DF78-D5F8-6A22BBA467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7" name="Freeform 149">
                <a:extLst>
                  <a:ext uri="{FF2B5EF4-FFF2-40B4-BE49-F238E27FC236}">
                    <a16:creationId xmlns:a16="http://schemas.microsoft.com/office/drawing/2014/main" id="{7A5A15BC-3206-6591-31C1-4A9746303A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8" name="Freeform 150">
                <a:extLst>
                  <a:ext uri="{FF2B5EF4-FFF2-40B4-BE49-F238E27FC236}">
                    <a16:creationId xmlns:a16="http://schemas.microsoft.com/office/drawing/2014/main" id="{D928B747-A2D8-76D9-27AD-94F7E21918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39" name="Freeform 151">
                <a:extLst>
                  <a:ext uri="{FF2B5EF4-FFF2-40B4-BE49-F238E27FC236}">
                    <a16:creationId xmlns:a16="http://schemas.microsoft.com/office/drawing/2014/main" id="{B7612F81-5D59-709D-A821-1146C5DAA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0" name="Freeform 152">
                <a:extLst>
                  <a:ext uri="{FF2B5EF4-FFF2-40B4-BE49-F238E27FC236}">
                    <a16:creationId xmlns:a16="http://schemas.microsoft.com/office/drawing/2014/main" id="{3487D19F-B346-21FA-8182-D444A064EF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1" name="Freeform 153">
                <a:extLst>
                  <a:ext uri="{FF2B5EF4-FFF2-40B4-BE49-F238E27FC236}">
                    <a16:creationId xmlns:a16="http://schemas.microsoft.com/office/drawing/2014/main" id="{D28A57C4-0F28-D0AB-F5D2-41A0353D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2" name="Freeform 154">
                <a:extLst>
                  <a:ext uri="{FF2B5EF4-FFF2-40B4-BE49-F238E27FC236}">
                    <a16:creationId xmlns:a16="http://schemas.microsoft.com/office/drawing/2014/main" id="{EAE3154A-CC7B-3374-1E8B-CBBBCCD694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3" name="Freeform 155">
                <a:extLst>
                  <a:ext uri="{FF2B5EF4-FFF2-40B4-BE49-F238E27FC236}">
                    <a16:creationId xmlns:a16="http://schemas.microsoft.com/office/drawing/2014/main" id="{FCAB4634-C181-3A2A-3260-AD8B88F310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4" name="Freeform 156">
                <a:extLst>
                  <a:ext uri="{FF2B5EF4-FFF2-40B4-BE49-F238E27FC236}">
                    <a16:creationId xmlns:a16="http://schemas.microsoft.com/office/drawing/2014/main" id="{6E666BDC-A029-7CA8-BD3F-DD5E63F111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5" name="Freeform 157">
                <a:extLst>
                  <a:ext uri="{FF2B5EF4-FFF2-40B4-BE49-F238E27FC236}">
                    <a16:creationId xmlns:a16="http://schemas.microsoft.com/office/drawing/2014/main" id="{B1CEA493-D17D-36E0-9FD7-6AE77DC545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6" name="Freeform 158">
                <a:extLst>
                  <a:ext uri="{FF2B5EF4-FFF2-40B4-BE49-F238E27FC236}">
                    <a16:creationId xmlns:a16="http://schemas.microsoft.com/office/drawing/2014/main" id="{C7683ED7-AD14-1965-2922-067ED5405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7" name="Freeform 159">
                <a:extLst>
                  <a:ext uri="{FF2B5EF4-FFF2-40B4-BE49-F238E27FC236}">
                    <a16:creationId xmlns:a16="http://schemas.microsoft.com/office/drawing/2014/main" id="{7C0C1442-88AC-0722-D9FD-AA5771D07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8" name="Freeform 160">
                <a:extLst>
                  <a:ext uri="{FF2B5EF4-FFF2-40B4-BE49-F238E27FC236}">
                    <a16:creationId xmlns:a16="http://schemas.microsoft.com/office/drawing/2014/main" id="{8CF8F38F-32BC-9C1E-7C79-78A9996AE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49" name="Freeform 161">
                <a:extLst>
                  <a:ext uri="{FF2B5EF4-FFF2-40B4-BE49-F238E27FC236}">
                    <a16:creationId xmlns:a16="http://schemas.microsoft.com/office/drawing/2014/main" id="{402D100D-73DD-BBD7-3BFC-5E0369EF1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3654" name="Group 166">
            <a:extLst>
              <a:ext uri="{FF2B5EF4-FFF2-40B4-BE49-F238E27FC236}">
                <a16:creationId xmlns:a16="http://schemas.microsoft.com/office/drawing/2014/main" id="{BA929884-6C2A-535A-E83A-3A060239CE2F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733800"/>
            <a:ext cx="3403600" cy="906463"/>
            <a:chOff x="401" y="2448"/>
            <a:chExt cx="2095" cy="571"/>
          </a:xfrm>
        </p:grpSpPr>
        <p:sp>
          <p:nvSpPr>
            <p:cNvPr id="63577" name="AutoShape 89">
              <a:extLst>
                <a:ext uri="{FF2B5EF4-FFF2-40B4-BE49-F238E27FC236}">
                  <a16:creationId xmlns:a16="http://schemas.microsoft.com/office/drawing/2014/main" id="{A41FDF62-A874-33A3-CC97-4EAB12F84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2448"/>
              <a:ext cx="2095" cy="571"/>
            </a:xfrm>
            <a:prstGeom prst="cloudCallout">
              <a:avLst>
                <a:gd name="adj1" fmla="val -27185"/>
                <a:gd name="adj2" fmla="val 1366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63578" name="Text Box 90">
              <a:extLst>
                <a:ext uri="{FF2B5EF4-FFF2-40B4-BE49-F238E27FC236}">
                  <a16:creationId xmlns:a16="http://schemas.microsoft.com/office/drawing/2014/main" id="{1066C228-5695-E362-37A2-C031A7D58C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92"/>
              <a:ext cx="18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000" b="1"/>
                <a:t>到底有多少次代数精度？</a:t>
              </a:r>
            </a:p>
          </p:txBody>
        </p:sp>
      </p:grpSp>
      <p:sp>
        <p:nvSpPr>
          <p:cNvPr id="63658" name="Text Box 170">
            <a:extLst>
              <a:ext uri="{FF2B5EF4-FFF2-40B4-BE49-F238E27FC236}">
                <a16:creationId xmlns:a16="http://schemas.microsoft.com/office/drawing/2014/main" id="{41BC8643-6300-EB9F-8AB1-8FB8F2051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113" y="5638800"/>
            <a:ext cx="27892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 b="1"/>
              <a:t>只有三次代数精度</a:t>
            </a:r>
          </a:p>
        </p:txBody>
      </p:sp>
      <p:sp>
        <p:nvSpPr>
          <p:cNvPr id="63659" name="Rectangle 171">
            <a:extLst>
              <a:ext uri="{FF2B5EF4-FFF2-40B4-BE49-F238E27FC236}">
                <a16:creationId xmlns:a16="http://schemas.microsoft.com/office/drawing/2014/main" id="{E275EA25-48C6-D90B-5D23-A20E56076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-71438"/>
            <a:ext cx="4038600" cy="457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800" b="1">
                <a:ea typeface="宋体" panose="02010600030101010101" pitchFamily="2" charset="-122"/>
              </a:rPr>
              <a:t>§1</a:t>
            </a:r>
            <a:r>
              <a:rPr lang="en-US" altLang="zh-CN" sz="2400" b="1">
                <a:ea typeface="宋体" panose="02010600030101010101" pitchFamily="2" charset="-122"/>
              </a:rPr>
              <a:t> </a:t>
            </a:r>
            <a:r>
              <a:rPr lang="en-US" altLang="zh-CN" sz="1600" b="1">
                <a:latin typeface="Arial" panose="020B0604020202020204" pitchFamily="34" charset="0"/>
              </a:rPr>
              <a:t>Elements of  Numerical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63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3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636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3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3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636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0" dur="500"/>
                                        <p:tgtEl>
                                          <p:spTgt spid="635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5" dur="500"/>
                                        <p:tgtEl>
                                          <p:spTgt spid="6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3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8" grpId="0" autoUpdateAnimBg="0"/>
      <p:bldP spid="63658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5" name="Text Box 7">
            <a:extLst>
              <a:ext uri="{FF2B5EF4-FFF2-40B4-BE49-F238E27FC236}">
                <a16:creationId xmlns:a16="http://schemas.microsoft.com/office/drawing/2014/main" id="{A731B30F-DE6A-4538-B883-C452A1504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"/>
            <a:ext cx="474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ea typeface="宋体" panose="02010600030101010101" pitchFamily="2" charset="-122"/>
              </a:rPr>
              <a:t>§2  Newton-Cotes </a:t>
            </a:r>
            <a:r>
              <a:rPr lang="zh-CN" altLang="en-US" b="1"/>
              <a:t>公式</a:t>
            </a:r>
            <a:endParaRPr lang="zh-CN" altLang="en-US" b="1">
              <a:solidFill>
                <a:srgbClr val="008000"/>
              </a:solidFill>
              <a:latin typeface="Arial" panose="020B0604020202020204" pitchFamily="34" charset="0"/>
            </a:endParaRPr>
          </a:p>
        </p:txBody>
      </p:sp>
      <p:grpSp>
        <p:nvGrpSpPr>
          <p:cNvPr id="32815" name="Group 47">
            <a:extLst>
              <a:ext uri="{FF2B5EF4-FFF2-40B4-BE49-F238E27FC236}">
                <a16:creationId xmlns:a16="http://schemas.microsoft.com/office/drawing/2014/main" id="{56605DA5-631D-D139-BB8C-62107E2282A4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196975"/>
            <a:ext cx="7010400" cy="519113"/>
            <a:chOff x="1081" y="768"/>
            <a:chExt cx="4416" cy="327"/>
          </a:xfrm>
        </p:grpSpPr>
        <p:sp>
          <p:nvSpPr>
            <p:cNvPr id="32780" name="Text Box 12">
              <a:extLst>
                <a:ext uri="{FF2B5EF4-FFF2-40B4-BE49-F238E27FC236}">
                  <a16:creationId xmlns:a16="http://schemas.microsoft.com/office/drawing/2014/main" id="{360CB225-7BA4-595A-76D1-B6EEAC7BF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1" y="768"/>
              <a:ext cx="4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zh-CN" b="1"/>
                <a:t>利用</a:t>
              </a:r>
              <a:r>
                <a:rPr lang="zh-CN" altLang="zh-CN" b="1">
                  <a:solidFill>
                    <a:schemeClr val="accent2"/>
                  </a:solidFill>
                </a:rPr>
                <a:t>插值多项式</a:t>
              </a:r>
              <a:r>
                <a:rPr lang="zh-CN" altLang="zh-CN" b="1"/>
                <a:t>                    </a:t>
              </a:r>
              <a:r>
                <a:rPr lang="zh-CN" altLang="en-US" b="1"/>
                <a:t>  </a:t>
              </a:r>
              <a:r>
                <a:rPr lang="zh-CN" altLang="zh-CN" b="1"/>
                <a:t>则积分易算。</a:t>
              </a:r>
              <a:endParaRPr lang="zh-CN" altLang="en-US" b="1"/>
            </a:p>
          </p:txBody>
        </p:sp>
        <p:graphicFrame>
          <p:nvGraphicFramePr>
            <p:cNvPr id="32781" name="Object 13">
              <a:extLst>
                <a:ext uri="{FF2B5EF4-FFF2-40B4-BE49-F238E27FC236}">
                  <a16:creationId xmlns:a16="http://schemas.microsoft.com/office/drawing/2014/main" id="{00AB4727-2A64-3B5C-CE4A-92F30144F4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768"/>
            <a:ext cx="1218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240" imgH="228600" progId="Equation.DSMT4">
                    <p:embed/>
                  </p:oleObj>
                </mc:Choice>
                <mc:Fallback>
                  <p:oleObj name="Equation" r:id="rId8" imgW="87624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768"/>
                          <a:ext cx="1218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14" name="Group 46">
            <a:extLst>
              <a:ext uri="{FF2B5EF4-FFF2-40B4-BE49-F238E27FC236}">
                <a16:creationId xmlns:a16="http://schemas.microsoft.com/office/drawing/2014/main" id="{584722C3-61AE-EA53-BBCF-B7B699B30E31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6400"/>
            <a:ext cx="8058150" cy="1390650"/>
            <a:chOff x="480" y="1056"/>
            <a:chExt cx="4944" cy="876"/>
          </a:xfrm>
        </p:grpSpPr>
        <p:sp>
          <p:nvSpPr>
            <p:cNvPr id="32784" name="Text Box 16">
              <a:extLst>
                <a:ext uri="{FF2B5EF4-FFF2-40B4-BE49-F238E27FC236}">
                  <a16:creationId xmlns:a16="http://schemas.microsoft.com/office/drawing/2014/main" id="{91A69AF7-5EF4-5D88-AEA2-351DB2AB9D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056"/>
              <a:ext cx="4944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3200" b="1">
                  <a:solidFill>
                    <a:schemeClr val="accent2"/>
                  </a:solidFill>
                  <a:sym typeface="Wingdings" panose="05000000000000000000" pitchFamily="2" charset="2"/>
                </a:rPr>
                <a:t>    </a:t>
              </a:r>
              <a:r>
                <a:rPr lang="en-US" altLang="zh-CN" sz="2400" b="1">
                  <a:sym typeface="Wingdings" panose="05000000000000000000" pitchFamily="2" charset="2"/>
                </a:rPr>
                <a:t> </a:t>
              </a:r>
              <a:r>
                <a:rPr lang="zh-CN" altLang="en-US" sz="2400" b="1"/>
                <a:t>在</a:t>
              </a:r>
              <a:r>
                <a:rPr lang="en-US" altLang="zh-CN" sz="2400" b="1"/>
                <a:t>[</a:t>
              </a:r>
              <a:r>
                <a:rPr lang="en-US" altLang="zh-CN" sz="2400" b="1" i="1"/>
                <a:t>a</a:t>
              </a:r>
              <a:r>
                <a:rPr lang="en-US" altLang="zh-CN" sz="2400" b="1"/>
                <a:t>, </a:t>
              </a:r>
              <a:r>
                <a:rPr lang="en-US" altLang="zh-CN" sz="2400" b="1" i="1"/>
                <a:t>b</a:t>
              </a:r>
              <a:r>
                <a:rPr lang="en-US" altLang="zh-CN" sz="2400" b="1"/>
                <a:t>]</a:t>
              </a:r>
              <a:r>
                <a:rPr lang="zh-CN" altLang="en-US" sz="2400" b="1"/>
                <a:t>上取 </a:t>
              </a:r>
              <a:r>
                <a:rPr lang="en-US" altLang="zh-CN" sz="2400" b="1" i="1"/>
                <a:t>a </a:t>
              </a:r>
              <a:r>
                <a:rPr lang="en-US" altLang="zh-CN" sz="2400" b="1">
                  <a:sym typeface="Symbol" panose="05050102010706020507" pitchFamily="18" charset="2"/>
                </a:rPr>
                <a:t> </a:t>
              </a:r>
              <a:r>
                <a:rPr lang="en-US" altLang="zh-CN" sz="2400" b="1" i="1">
                  <a:sym typeface="Symbol" panose="05050102010706020507" pitchFamily="18" charset="2"/>
                </a:rPr>
                <a:t>x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0</a:t>
              </a:r>
              <a:r>
                <a:rPr lang="en-US" altLang="zh-CN" sz="2400" b="1">
                  <a:sym typeface="Symbol" panose="05050102010706020507" pitchFamily="18" charset="2"/>
                </a:rPr>
                <a:t> &lt; </a:t>
              </a:r>
              <a:r>
                <a:rPr lang="en-US" altLang="zh-CN" sz="2400" b="1" i="1">
                  <a:sym typeface="Symbol" panose="05050102010706020507" pitchFamily="18" charset="2"/>
                </a:rPr>
                <a:t>x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sym typeface="Symbol" panose="05050102010706020507" pitchFamily="18" charset="2"/>
                </a:rPr>
                <a:t> &lt;…&lt; </a:t>
              </a:r>
              <a:r>
                <a:rPr lang="en-US" altLang="zh-CN" sz="2400" b="1" i="1">
                  <a:sym typeface="Symbol" panose="05050102010706020507" pitchFamily="18" charset="2"/>
                </a:rPr>
                <a:t>x</a:t>
              </a:r>
              <a:r>
                <a:rPr lang="en-US" altLang="zh-CN" sz="2400" b="1" i="1" baseline="-25000">
                  <a:sym typeface="Symbol" panose="05050102010706020507" pitchFamily="18" charset="2"/>
                </a:rPr>
                <a:t>n</a:t>
              </a:r>
              <a:r>
                <a:rPr lang="en-US" altLang="zh-CN" sz="2400" b="1">
                  <a:sym typeface="Symbol" panose="05050102010706020507" pitchFamily="18" charset="2"/>
                </a:rPr>
                <a:t> </a:t>
              </a:r>
              <a:r>
                <a:rPr lang="en-US" altLang="zh-CN" sz="2400" b="1"/>
                <a:t> </a:t>
              </a:r>
              <a:r>
                <a:rPr lang="en-US" altLang="zh-CN" sz="2400" b="1" i="1"/>
                <a:t>b</a:t>
              </a:r>
              <a:r>
                <a:rPr lang="zh-CN" altLang="en-US" sz="2400" b="1"/>
                <a:t>，做 </a:t>
              </a:r>
              <a:r>
                <a:rPr lang="en-US" altLang="zh-CN" sz="2400" b="1" i="1"/>
                <a:t>f </a:t>
              </a:r>
              <a:r>
                <a:rPr lang="zh-CN" altLang="en-US" sz="2400" b="1"/>
                <a:t>的</a:t>
              </a:r>
              <a:r>
                <a:rPr lang="zh-CN" altLang="en-US" sz="2400" b="1" i="1"/>
                <a:t> </a:t>
              </a:r>
              <a:r>
                <a:rPr lang="en-US" altLang="zh-CN" sz="2400" b="1" i="1"/>
                <a:t>n</a:t>
              </a:r>
              <a:r>
                <a:rPr lang="en-US" altLang="zh-CN" sz="2400" b="1"/>
                <a:t> </a:t>
              </a:r>
              <a:r>
                <a:rPr lang="zh-CN" altLang="en-US" sz="2400" b="1"/>
                <a:t>次插值多项式                                      ，即得到</a:t>
              </a:r>
            </a:p>
          </p:txBody>
        </p:sp>
        <p:graphicFrame>
          <p:nvGraphicFramePr>
            <p:cNvPr id="32789" name="Object 21">
              <a:extLst>
                <a:ext uri="{FF2B5EF4-FFF2-40B4-BE49-F238E27FC236}">
                  <a16:creationId xmlns:a16="http://schemas.microsoft.com/office/drawing/2014/main" id="{785CC8C7-C333-3605-A14F-8303015F48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1419"/>
            <a:ext cx="1776" cy="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460160" imgH="431640" progId="Equation.DSMT4">
                    <p:embed/>
                  </p:oleObj>
                </mc:Choice>
                <mc:Fallback>
                  <p:oleObj name="Equation" r:id="rId10" imgW="1460160" imgH="4316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1419"/>
                          <a:ext cx="1776" cy="5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7" name="Group 39">
            <a:extLst>
              <a:ext uri="{FF2B5EF4-FFF2-40B4-BE49-F238E27FC236}">
                <a16:creationId xmlns:a16="http://schemas.microsoft.com/office/drawing/2014/main" id="{94F3461B-6710-8D5A-B9C5-D01A4342CAFE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124200"/>
            <a:ext cx="4038600" cy="914400"/>
            <a:chOff x="336" y="2784"/>
            <a:chExt cx="2544" cy="576"/>
          </a:xfrm>
        </p:grpSpPr>
        <p:sp>
          <p:nvSpPr>
            <p:cNvPr id="32792" name="AutoShape 24">
              <a:extLst>
                <a:ext uri="{FF2B5EF4-FFF2-40B4-BE49-F238E27FC236}">
                  <a16:creationId xmlns:a16="http://schemas.microsoft.com/office/drawing/2014/main" id="{9062EC30-CFC3-8B79-714F-B2D95F090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784"/>
              <a:ext cx="2544" cy="576"/>
            </a:xfrm>
            <a:prstGeom prst="bevel">
              <a:avLst>
                <a:gd name="adj" fmla="val 5287"/>
              </a:avLst>
            </a:prstGeom>
            <a:blipFill dpi="0" rotWithShape="0">
              <a:blip r:embed="rId12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791" name="Object 23">
              <a:extLst>
                <a:ext uri="{FF2B5EF4-FFF2-40B4-BE49-F238E27FC236}">
                  <a16:creationId xmlns:a16="http://schemas.microsoft.com/office/drawing/2014/main" id="{922989FE-2495-F577-3320-FC0DAC12DD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2821"/>
            <a:ext cx="2448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06280" imgH="431640" progId="Equation.DSMT4">
                    <p:embed/>
                  </p:oleObj>
                </mc:Choice>
                <mc:Fallback>
                  <p:oleObj name="Equation" r:id="rId13" imgW="2006280" imgH="4316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821"/>
                          <a:ext cx="2448" cy="4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2808" name="Group 40">
            <a:extLst>
              <a:ext uri="{FF2B5EF4-FFF2-40B4-BE49-F238E27FC236}">
                <a16:creationId xmlns:a16="http://schemas.microsoft.com/office/drawing/2014/main" id="{7A5253D1-1FF5-0DE5-F8AC-0F10ED5A159E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200400"/>
            <a:ext cx="2057400" cy="762000"/>
            <a:chOff x="2016" y="2832"/>
            <a:chExt cx="1296" cy="480"/>
          </a:xfrm>
        </p:grpSpPr>
        <p:sp>
          <p:nvSpPr>
            <p:cNvPr id="32794" name="Oval 26">
              <a:extLst>
                <a:ext uri="{FF2B5EF4-FFF2-40B4-BE49-F238E27FC236}">
                  <a16:creationId xmlns:a16="http://schemas.microsoft.com/office/drawing/2014/main" id="{9B6D3325-BB6B-10D5-F966-8E2955208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832"/>
              <a:ext cx="816" cy="480"/>
            </a:xfrm>
            <a:prstGeom prst="ellips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795" name="AutoShape 27">
              <a:extLst>
                <a:ext uri="{FF2B5EF4-FFF2-40B4-BE49-F238E27FC236}">
                  <a16:creationId xmlns:a16="http://schemas.microsoft.com/office/drawing/2014/main" id="{25777DE6-5064-1969-2639-48762EA5B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880"/>
              <a:ext cx="384" cy="336"/>
            </a:xfrm>
            <a:prstGeom prst="wedgeRoundRectCallout">
              <a:avLst>
                <a:gd name="adj1" fmla="val -101565"/>
                <a:gd name="adj2" fmla="val 29463"/>
                <a:gd name="adj3" fmla="val 16667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en-US" altLang="zh-CN" sz="2400" b="1" i="1">
                  <a:solidFill>
                    <a:schemeClr val="accent2"/>
                  </a:solidFill>
                </a:rPr>
                <a:t>A</a:t>
              </a:r>
              <a:r>
                <a:rPr lang="en-US" altLang="zh-CN" sz="2400" b="1" i="1" baseline="-25000">
                  <a:solidFill>
                    <a:schemeClr val="accent2"/>
                  </a:solidFill>
                </a:rPr>
                <a:t>k</a:t>
              </a:r>
              <a:endParaRPr lang="en-US" altLang="zh-CN" sz="2400" b="1" i="1">
                <a:solidFill>
                  <a:schemeClr val="accent2"/>
                </a:solidFill>
              </a:endParaRPr>
            </a:p>
          </p:txBody>
        </p:sp>
      </p:grpSp>
      <p:grpSp>
        <p:nvGrpSpPr>
          <p:cNvPr id="32810" name="Group 42">
            <a:extLst>
              <a:ext uri="{FF2B5EF4-FFF2-40B4-BE49-F238E27FC236}">
                <a16:creationId xmlns:a16="http://schemas.microsoft.com/office/drawing/2014/main" id="{20823534-216A-349F-D0D3-2005ADB07575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191000"/>
            <a:ext cx="5478463" cy="838200"/>
            <a:chOff x="336" y="3456"/>
            <a:chExt cx="3408" cy="528"/>
          </a:xfrm>
        </p:grpSpPr>
        <p:grpSp>
          <p:nvGrpSpPr>
            <p:cNvPr id="32809" name="Group 41">
              <a:extLst>
                <a:ext uri="{FF2B5EF4-FFF2-40B4-BE49-F238E27FC236}">
                  <a16:creationId xmlns:a16="http://schemas.microsoft.com/office/drawing/2014/main" id="{A5DBB211-9CF3-AF75-97CF-EB99D680E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456"/>
              <a:ext cx="1968" cy="528"/>
              <a:chOff x="336" y="3456"/>
              <a:chExt cx="1968" cy="528"/>
            </a:xfrm>
          </p:grpSpPr>
          <p:sp>
            <p:nvSpPr>
              <p:cNvPr id="32799" name="AutoShape 31">
                <a:extLst>
                  <a:ext uri="{FF2B5EF4-FFF2-40B4-BE49-F238E27FC236}">
                    <a16:creationId xmlns:a16="http://schemas.microsoft.com/office/drawing/2014/main" id="{1CEF2C90-17DF-54E3-7767-A54DE246D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456"/>
                <a:ext cx="1968" cy="528"/>
              </a:xfrm>
              <a:prstGeom prst="bevel">
                <a:avLst>
                  <a:gd name="adj" fmla="val 5653"/>
                </a:avLst>
              </a:prstGeom>
              <a:blipFill dpi="0" rotWithShape="0">
                <a:blip r:embed="rId12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32798" name="Object 30">
                <a:extLst>
                  <a:ext uri="{FF2B5EF4-FFF2-40B4-BE49-F238E27FC236}">
                    <a16:creationId xmlns:a16="http://schemas.microsoft.com/office/drawing/2014/main" id="{E275404B-CE92-A699-2444-937643F2855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" y="3518"/>
              <a:ext cx="1872" cy="4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460160" imgH="355320" progId="Equation.DSMT4">
                      <p:embed/>
                    </p:oleObj>
                  </mc:Choice>
                  <mc:Fallback>
                    <p:oleObj name="Equation" r:id="rId15" imgW="1460160" imgH="35532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" y="3518"/>
                            <a:ext cx="1872" cy="4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2801" name="Text Box 33">
              <a:extLst>
                <a:ext uri="{FF2B5EF4-FFF2-40B4-BE49-F238E27FC236}">
                  <a16:creationId xmlns:a16="http://schemas.microsoft.com/office/drawing/2014/main" id="{3A9BA157-5117-9F3B-6B4B-23E80096CB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456"/>
              <a:ext cx="144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由         决定，</a:t>
              </a:r>
            </a:p>
            <a:p>
              <a:r>
                <a:rPr lang="zh-CN" altLang="en-US" sz="2400" b="1"/>
                <a:t>与         无关。</a:t>
              </a:r>
            </a:p>
          </p:txBody>
        </p:sp>
      </p:grpSp>
      <p:sp>
        <p:nvSpPr>
          <p:cNvPr id="32803" name="Text Box 35">
            <a:extLst>
              <a:ext uri="{FF2B5EF4-FFF2-40B4-BE49-F238E27FC236}">
                <a16:creationId xmlns:a16="http://schemas.microsoft.com/office/drawing/2014/main" id="{20127743-8D51-AACB-D2F8-32365F021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1529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节点</a:t>
            </a:r>
          </a:p>
        </p:txBody>
      </p:sp>
      <p:sp>
        <p:nvSpPr>
          <p:cNvPr id="32804" name="Text Box 36">
            <a:extLst>
              <a:ext uri="{FF2B5EF4-FFF2-40B4-BE49-F238E27FC236}">
                <a16:creationId xmlns:a16="http://schemas.microsoft.com/office/drawing/2014/main" id="{9BD44E0C-46C3-D252-0F4F-B637DE26B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572000"/>
            <a:ext cx="762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i="1"/>
              <a:t> </a:t>
            </a:r>
            <a:r>
              <a:rPr lang="en-US" altLang="zh-CN" sz="2000" b="1" i="1">
                <a:solidFill>
                  <a:schemeClr val="accent2"/>
                </a:solidFill>
              </a:rPr>
              <a:t>f </a:t>
            </a:r>
            <a:r>
              <a:rPr lang="en-US" altLang="zh-CN" sz="2000" b="1">
                <a:solidFill>
                  <a:schemeClr val="accent2"/>
                </a:solidFill>
              </a:rPr>
              <a:t>(</a:t>
            </a:r>
            <a:r>
              <a:rPr lang="en-US" altLang="zh-CN" sz="2000" b="1" i="1">
                <a:solidFill>
                  <a:schemeClr val="accent2"/>
                </a:solidFill>
              </a:rPr>
              <a:t>x</a:t>
            </a:r>
            <a:r>
              <a:rPr lang="en-US" altLang="zh-CN" sz="2000" b="1">
                <a:solidFill>
                  <a:schemeClr val="accent2"/>
                </a:solidFill>
              </a:rPr>
              <a:t>)</a:t>
            </a:r>
            <a:endParaRPr lang="en-US" altLang="zh-CN" sz="2000" b="1" i="1">
              <a:solidFill>
                <a:schemeClr val="accent2"/>
              </a:solidFill>
            </a:endParaRPr>
          </a:p>
        </p:txBody>
      </p:sp>
      <p:sp>
        <p:nvSpPr>
          <p:cNvPr id="32805" name="AutoShape 37">
            <a:extLst>
              <a:ext uri="{FF2B5EF4-FFF2-40B4-BE49-F238E27FC236}">
                <a16:creationId xmlns:a16="http://schemas.microsoft.com/office/drawing/2014/main" id="{127E359B-41C3-FFA0-A839-59528CF10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33400"/>
            <a:ext cx="4114800" cy="1219200"/>
          </a:xfrm>
          <a:prstGeom prst="wedgeEllipseCallout">
            <a:avLst>
              <a:gd name="adj1" fmla="val -92977"/>
              <a:gd name="adj2" fmla="val 237241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  <a:sym typeface="Symbol" panose="05050102010706020507" pitchFamily="18" charset="2"/>
              </a:rPr>
              <a:t>插值型积分公式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/*interpolatory quadrature*/</a:t>
            </a:r>
          </a:p>
        </p:txBody>
      </p:sp>
      <p:grpSp>
        <p:nvGrpSpPr>
          <p:cNvPr id="32812" name="Group 44">
            <a:extLst>
              <a:ext uri="{FF2B5EF4-FFF2-40B4-BE49-F238E27FC236}">
                <a16:creationId xmlns:a16="http://schemas.microsoft.com/office/drawing/2014/main" id="{08890A15-13E5-F29C-232C-07F8A03E732F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3475038"/>
            <a:ext cx="3563937" cy="2330450"/>
            <a:chOff x="3552" y="2592"/>
            <a:chExt cx="2113" cy="1468"/>
          </a:xfrm>
        </p:grpSpPr>
        <p:graphicFrame>
          <p:nvGraphicFramePr>
            <p:cNvPr id="32806" name="Object 38">
              <a:extLst>
                <a:ext uri="{FF2B5EF4-FFF2-40B4-BE49-F238E27FC236}">
                  <a16:creationId xmlns:a16="http://schemas.microsoft.com/office/drawing/2014/main" id="{0F4D92A1-CA6A-D0EA-1CB8-5DCB443D92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40"/>
            <a:ext cx="2113" cy="1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197080" imgH="1473120" progId="Equation.DSMT4">
                    <p:embed/>
                  </p:oleObj>
                </mc:Choice>
                <mc:Fallback>
                  <p:oleObj name="Equation" r:id="rId17" imgW="2197080" imgH="147312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40"/>
                          <a:ext cx="2113" cy="1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811" name="Rectangle 43">
              <a:extLst>
                <a:ext uri="{FF2B5EF4-FFF2-40B4-BE49-F238E27FC236}">
                  <a16:creationId xmlns:a16="http://schemas.microsoft.com/office/drawing/2014/main" id="{38898AB7-49B9-F707-BEA7-EA437A1CE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92"/>
              <a:ext cx="480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zh-CN" altLang="en-US" sz="2000" b="1">
                  <a:solidFill>
                    <a:schemeClr val="accent2"/>
                  </a:solidFill>
                </a:rPr>
                <a:t>误差</a:t>
              </a:r>
            </a:p>
          </p:txBody>
        </p:sp>
      </p:grpSp>
      <p:pic>
        <p:nvPicPr>
          <p:cNvPr id="32813" name="Picture 45">
            <a:extLst>
              <a:ext uri="{FF2B5EF4-FFF2-40B4-BE49-F238E27FC236}">
                <a16:creationId xmlns:a16="http://schemas.microsoft.com/office/drawing/2014/main" id="{0703DCA2-FE5A-F39F-ECC8-FE4D40897E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95363"/>
            <a:ext cx="1600200" cy="1443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2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  <p:bldP spid="32803" grpId="0" autoUpdateAnimBg="0"/>
      <p:bldP spid="32804" grpId="0" autoUpdateAnimBg="0"/>
      <p:bldP spid="32805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2315</TotalTime>
  <Words>1206</Words>
  <Application>Microsoft Office PowerPoint</Application>
  <PresentationFormat>全屏显示(4:3)</PresentationFormat>
  <Paragraphs>201</Paragraphs>
  <Slides>16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Times New Roman</vt:lpstr>
      <vt:lpstr>宋体</vt:lpstr>
      <vt:lpstr>楷体_GB2312</vt:lpstr>
      <vt:lpstr>Arial</vt:lpstr>
      <vt:lpstr>Wingdings</vt:lpstr>
      <vt:lpstr>Symbol</vt:lpstr>
      <vt:lpstr>Arial Narrow</vt:lpstr>
      <vt:lpstr>默认设计模板</vt:lpstr>
      <vt:lpstr>MathType 7.0 Equation</vt:lpstr>
      <vt:lpstr>BMP 图象</vt:lpstr>
      <vt:lpstr>  </vt:lpstr>
      <vt:lpstr>数值求积公式的基本思想</vt:lpstr>
      <vt:lpstr>PowerPoint 演示文稿</vt:lpstr>
      <vt:lpstr>PowerPoint 演示文稿</vt:lpstr>
      <vt:lpstr>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lihong</dc:creator>
  <cp:lastModifiedBy>崇浩 唐</cp:lastModifiedBy>
  <cp:revision>219</cp:revision>
  <dcterms:created xsi:type="dcterms:W3CDTF">2001-10-16T02:42:02Z</dcterms:created>
  <dcterms:modified xsi:type="dcterms:W3CDTF">2025-10-26T06:27:31Z</dcterms:modified>
</cp:coreProperties>
</file>