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av" ContentType="audio/x-wav"/>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handoutMasterIdLst>
    <p:handoutMasterId r:id="rId32"/>
  </p:handoutMasterIdLst>
  <p:sldIdLst>
    <p:sldId id="303" r:id="rId2"/>
    <p:sldId id="335" r:id="rId3"/>
    <p:sldId id="323" r:id="rId4"/>
    <p:sldId id="324" r:id="rId5"/>
    <p:sldId id="293" r:id="rId6"/>
    <p:sldId id="325" r:id="rId7"/>
    <p:sldId id="294" r:id="rId8"/>
    <p:sldId id="295" r:id="rId9"/>
    <p:sldId id="296" r:id="rId10"/>
    <p:sldId id="297" r:id="rId11"/>
    <p:sldId id="298" r:id="rId12"/>
    <p:sldId id="281" r:id="rId13"/>
    <p:sldId id="307" r:id="rId14"/>
    <p:sldId id="326" r:id="rId15"/>
    <p:sldId id="332" r:id="rId16"/>
    <p:sldId id="282" r:id="rId17"/>
    <p:sldId id="337" r:id="rId18"/>
    <p:sldId id="338" r:id="rId19"/>
    <p:sldId id="339" r:id="rId20"/>
    <p:sldId id="333" r:id="rId21"/>
    <p:sldId id="330" r:id="rId22"/>
    <p:sldId id="331" r:id="rId23"/>
    <p:sldId id="284" r:id="rId24"/>
    <p:sldId id="327" r:id="rId25"/>
    <p:sldId id="317" r:id="rId26"/>
    <p:sldId id="318" r:id="rId27"/>
    <p:sldId id="319" r:id="rId28"/>
    <p:sldId id="321" r:id="rId29"/>
    <p:sldId id="288" r:id="rId30"/>
  </p:sldIdLst>
  <p:sldSz cx="9144000" cy="6858000" type="screen4x3"/>
  <p:notesSz cx="6815138" cy="9945688"/>
  <p:defaultTextStyle>
    <a:defPPr>
      <a:defRPr lang="zh-CN"/>
    </a:defPPr>
    <a:lvl1pPr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12">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99"/>
    <a:srgbClr val="DDDDDD"/>
    <a:srgbClr val="EAEAEA"/>
    <a:srgbClr val="0000FF"/>
    <a:srgbClr val="FF0000"/>
    <a:srgbClr val="CCFFFF"/>
    <a:srgbClr val="CC330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606" autoAdjust="0"/>
  </p:normalViewPr>
  <p:slideViewPr>
    <p:cSldViewPr>
      <p:cViewPr varScale="1">
        <p:scale>
          <a:sx n="81" d="100"/>
          <a:sy n="81" d="100"/>
        </p:scale>
        <p:origin x="1498" y="58"/>
      </p:cViewPr>
      <p:guideLst>
        <p:guide orient="horz" pos="211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20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8130" name="Rectangle 2">
            <a:extLst>
              <a:ext uri="{FF2B5EF4-FFF2-40B4-BE49-F238E27FC236}">
                <a16:creationId xmlns:a16="http://schemas.microsoft.com/office/drawing/2014/main" id="{C5A48909-2DF5-316E-4DFF-4E62BFACA90A}"/>
              </a:ext>
            </a:extLst>
          </p:cNvPr>
          <p:cNvSpPr>
            <a:spLocks noGrp="1" noChangeArrowheads="1"/>
          </p:cNvSpPr>
          <p:nvPr>
            <p:ph type="hdr" sz="quarter"/>
          </p:nvPr>
        </p:nvSpPr>
        <p:spPr bwMode="auto">
          <a:xfrm>
            <a:off x="0"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48131" name="Rectangle 3">
            <a:extLst>
              <a:ext uri="{FF2B5EF4-FFF2-40B4-BE49-F238E27FC236}">
                <a16:creationId xmlns:a16="http://schemas.microsoft.com/office/drawing/2014/main" id="{4E88C318-4C71-47FE-5B03-E89E89BCFF97}"/>
              </a:ext>
            </a:extLst>
          </p:cNvPr>
          <p:cNvSpPr>
            <a:spLocks noGrp="1" noChangeArrowheads="1"/>
          </p:cNvSpPr>
          <p:nvPr>
            <p:ph type="dt" sz="quarter" idx="1"/>
          </p:nvPr>
        </p:nvSpPr>
        <p:spPr bwMode="auto">
          <a:xfrm>
            <a:off x="3860800"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48132" name="Rectangle 4">
            <a:extLst>
              <a:ext uri="{FF2B5EF4-FFF2-40B4-BE49-F238E27FC236}">
                <a16:creationId xmlns:a16="http://schemas.microsoft.com/office/drawing/2014/main" id="{14270F50-2EE0-5351-48E3-8F50A093E260}"/>
              </a:ext>
            </a:extLst>
          </p:cNvPr>
          <p:cNvSpPr>
            <a:spLocks noGrp="1" noChangeArrowheads="1"/>
          </p:cNvSpPr>
          <p:nvPr>
            <p:ph type="ftr" sz="quarter" idx="2"/>
          </p:nvPr>
        </p:nvSpPr>
        <p:spPr bwMode="auto">
          <a:xfrm>
            <a:off x="0" y="9447213"/>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48133" name="Rectangle 5">
            <a:extLst>
              <a:ext uri="{FF2B5EF4-FFF2-40B4-BE49-F238E27FC236}">
                <a16:creationId xmlns:a16="http://schemas.microsoft.com/office/drawing/2014/main" id="{D3A87640-CA41-09FF-C40D-6173CC3DBA85}"/>
              </a:ext>
            </a:extLst>
          </p:cNvPr>
          <p:cNvSpPr>
            <a:spLocks noGrp="1" noChangeArrowheads="1"/>
          </p:cNvSpPr>
          <p:nvPr>
            <p:ph type="sldNum" sz="quarter" idx="3"/>
          </p:nvPr>
        </p:nvSpPr>
        <p:spPr bwMode="auto">
          <a:xfrm>
            <a:off x="3860800" y="9447213"/>
            <a:ext cx="2952750" cy="496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341C79A9-8989-413C-884C-18BF1497DBD9}" type="slidenum">
              <a:rPr lang="en-US" altLang="zh-CN"/>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EEE9CDC8-1A66-293B-E1AB-A08E1B8FB2CE}"/>
              </a:ext>
            </a:extLst>
          </p:cNvPr>
          <p:cNvSpPr>
            <a:spLocks noGrp="1" noChangeArrowheads="1"/>
          </p:cNvSpPr>
          <p:nvPr>
            <p:ph type="hdr" sz="quarter"/>
          </p:nvPr>
        </p:nvSpPr>
        <p:spPr bwMode="auto">
          <a:xfrm>
            <a:off x="0"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7171" name="Rectangle 3">
            <a:extLst>
              <a:ext uri="{FF2B5EF4-FFF2-40B4-BE49-F238E27FC236}">
                <a16:creationId xmlns:a16="http://schemas.microsoft.com/office/drawing/2014/main" id="{AB8FC19E-3716-FA8D-5EFF-FFA7C0525D1B}"/>
              </a:ext>
            </a:extLst>
          </p:cNvPr>
          <p:cNvSpPr>
            <a:spLocks noGrp="1" noChangeArrowheads="1"/>
          </p:cNvSpPr>
          <p:nvPr>
            <p:ph type="dt" idx="1"/>
          </p:nvPr>
        </p:nvSpPr>
        <p:spPr bwMode="auto">
          <a:xfrm>
            <a:off x="3862388" y="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7172" name="Rectangle 4">
            <a:extLst>
              <a:ext uri="{FF2B5EF4-FFF2-40B4-BE49-F238E27FC236}">
                <a16:creationId xmlns:a16="http://schemas.microsoft.com/office/drawing/2014/main" id="{0D920BCD-0056-9FDF-7F6D-15BA6E63A460}"/>
              </a:ext>
            </a:extLst>
          </p:cNvPr>
          <p:cNvSpPr>
            <a:spLocks noChangeArrowheads="1" noTextEdit="1"/>
          </p:cNvSpPr>
          <p:nvPr>
            <p:ph type="sldImg" idx="2"/>
          </p:nvPr>
        </p:nvSpPr>
        <p:spPr bwMode="auto">
          <a:xfrm>
            <a:off x="922338" y="746125"/>
            <a:ext cx="4972050" cy="3729038"/>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a:extLst>
              <a:ext uri="{FF2B5EF4-FFF2-40B4-BE49-F238E27FC236}">
                <a16:creationId xmlns:a16="http://schemas.microsoft.com/office/drawing/2014/main" id="{808EDAAD-E7A7-0B86-D30F-93E9B2EFC4DD}"/>
              </a:ext>
            </a:extLst>
          </p:cNvPr>
          <p:cNvSpPr>
            <a:spLocks noGrp="1" noChangeArrowheads="1"/>
          </p:cNvSpPr>
          <p:nvPr>
            <p:ph type="body" sz="quarter" idx="3"/>
          </p:nvPr>
        </p:nvSpPr>
        <p:spPr bwMode="auto">
          <a:xfrm>
            <a:off x="908050" y="4724400"/>
            <a:ext cx="4999038" cy="4475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174" name="Rectangle 6">
            <a:extLst>
              <a:ext uri="{FF2B5EF4-FFF2-40B4-BE49-F238E27FC236}">
                <a16:creationId xmlns:a16="http://schemas.microsoft.com/office/drawing/2014/main" id="{A8EDBDDA-FEA2-9FD9-9FB3-BDBEDA93535C}"/>
              </a:ext>
            </a:extLst>
          </p:cNvPr>
          <p:cNvSpPr>
            <a:spLocks noGrp="1" noChangeArrowheads="1"/>
          </p:cNvSpPr>
          <p:nvPr>
            <p:ph type="ftr" sz="quarter" idx="4"/>
          </p:nvPr>
        </p:nvSpPr>
        <p:spPr bwMode="auto">
          <a:xfrm>
            <a:off x="0" y="944880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7175" name="Rectangle 7">
            <a:extLst>
              <a:ext uri="{FF2B5EF4-FFF2-40B4-BE49-F238E27FC236}">
                <a16:creationId xmlns:a16="http://schemas.microsoft.com/office/drawing/2014/main" id="{C8CD5DF9-3102-86BC-968C-FB2263B77554}"/>
              </a:ext>
            </a:extLst>
          </p:cNvPr>
          <p:cNvSpPr>
            <a:spLocks noGrp="1" noChangeArrowheads="1"/>
          </p:cNvSpPr>
          <p:nvPr>
            <p:ph type="sldNum" sz="quarter" idx="5"/>
          </p:nvPr>
        </p:nvSpPr>
        <p:spPr bwMode="auto">
          <a:xfrm>
            <a:off x="3862388" y="9448800"/>
            <a:ext cx="2952750" cy="496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A9EFDADB-ADD9-4A57-9B7B-B54BB85C45E8}"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fontAlgn="base">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E8E880-ADFA-6844-0CAF-E9C2D72572E8}"/>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2BDD25FA-02AD-BF8C-8121-36D5ED0DA87C}"/>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44AF735C-D783-699A-21DC-74FE2FAD9E8F}"/>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9CF463FE-E3BD-2535-5B5D-E0DADD66212F}"/>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CBF84DB6-7387-8582-A580-47FDA012B0A1}"/>
              </a:ext>
            </a:extLst>
          </p:cNvPr>
          <p:cNvSpPr>
            <a:spLocks noGrp="1"/>
          </p:cNvSpPr>
          <p:nvPr>
            <p:ph type="sldNum" sz="quarter" idx="12"/>
          </p:nvPr>
        </p:nvSpPr>
        <p:spPr/>
        <p:txBody>
          <a:bodyPr/>
          <a:lstStyle>
            <a:lvl1pPr>
              <a:defRPr/>
            </a:lvl1pPr>
          </a:lstStyle>
          <a:p>
            <a:fld id="{1C36B0BC-3E88-4FFA-BE06-0E46F330B0E7}" type="slidenum">
              <a:rPr lang="en-US" altLang="zh-CN"/>
              <a:pPr/>
              <a:t>‹#›</a:t>
            </a:fld>
            <a:endParaRPr lang="en-US" altLang="zh-CN"/>
          </a:p>
        </p:txBody>
      </p:sp>
    </p:spTree>
    <p:extLst>
      <p:ext uri="{BB962C8B-B14F-4D97-AF65-F5344CB8AC3E}">
        <p14:creationId xmlns:p14="http://schemas.microsoft.com/office/powerpoint/2010/main" val="36049785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B011E64-A925-E4AF-A6B5-E700BC4AE0E0}"/>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8C562EF3-7550-2023-DA6E-598825B6A115}"/>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11238B0-A4ED-5063-358E-5DF8E47128F4}"/>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571F3D21-AC89-C309-20F0-E8CF5E6316A5}"/>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7BE72E88-6005-832B-1D15-0218227FCDB4}"/>
              </a:ext>
            </a:extLst>
          </p:cNvPr>
          <p:cNvSpPr>
            <a:spLocks noGrp="1"/>
          </p:cNvSpPr>
          <p:nvPr>
            <p:ph type="sldNum" sz="quarter" idx="12"/>
          </p:nvPr>
        </p:nvSpPr>
        <p:spPr/>
        <p:txBody>
          <a:bodyPr/>
          <a:lstStyle>
            <a:lvl1pPr>
              <a:defRPr/>
            </a:lvl1pPr>
          </a:lstStyle>
          <a:p>
            <a:fld id="{BDE8FAC9-BEE1-41F7-9CF4-6D22FF79FAB2}" type="slidenum">
              <a:rPr lang="en-US" altLang="zh-CN"/>
              <a:pPr/>
              <a:t>‹#›</a:t>
            </a:fld>
            <a:endParaRPr lang="en-US" altLang="zh-CN"/>
          </a:p>
        </p:txBody>
      </p:sp>
    </p:spTree>
    <p:extLst>
      <p:ext uri="{BB962C8B-B14F-4D97-AF65-F5344CB8AC3E}">
        <p14:creationId xmlns:p14="http://schemas.microsoft.com/office/powerpoint/2010/main" val="1042276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05CD4BD-0522-5894-AE05-178A808F1505}"/>
              </a:ext>
            </a:extLst>
          </p:cNvPr>
          <p:cNvSpPr>
            <a:spLocks noGrp="1"/>
          </p:cNvSpPr>
          <p:nvPr>
            <p:ph type="title" orient="vert"/>
          </p:nvPr>
        </p:nvSpPr>
        <p:spPr>
          <a:xfrm>
            <a:off x="6515100" y="609600"/>
            <a:ext cx="1943100" cy="5486400"/>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622B44D6-93C0-E028-D364-6B58936401FC}"/>
              </a:ext>
            </a:extLst>
          </p:cNvPr>
          <p:cNvSpPr>
            <a:spLocks noGrp="1"/>
          </p:cNvSpPr>
          <p:nvPr>
            <p:ph type="body" orient="vert" idx="1"/>
          </p:nvPr>
        </p:nvSpPr>
        <p:spPr>
          <a:xfrm>
            <a:off x="685800" y="609600"/>
            <a:ext cx="5676900" cy="5486400"/>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5DB58D3-F0A5-542F-D748-A121A7279DB9}"/>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B06B7FC3-9248-877E-488D-28D1E9F4867A}"/>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F3556C1B-2AF6-BA31-9699-E2C2718D7A86}"/>
              </a:ext>
            </a:extLst>
          </p:cNvPr>
          <p:cNvSpPr>
            <a:spLocks noGrp="1"/>
          </p:cNvSpPr>
          <p:nvPr>
            <p:ph type="sldNum" sz="quarter" idx="12"/>
          </p:nvPr>
        </p:nvSpPr>
        <p:spPr/>
        <p:txBody>
          <a:bodyPr/>
          <a:lstStyle>
            <a:lvl1pPr>
              <a:defRPr/>
            </a:lvl1pPr>
          </a:lstStyle>
          <a:p>
            <a:fld id="{614B6311-0C7A-45A1-BD04-2BE2E08C8BA9}" type="slidenum">
              <a:rPr lang="en-US" altLang="zh-CN"/>
              <a:pPr/>
              <a:t>‹#›</a:t>
            </a:fld>
            <a:endParaRPr lang="en-US" altLang="zh-CN"/>
          </a:p>
        </p:txBody>
      </p:sp>
    </p:spTree>
    <p:extLst>
      <p:ext uri="{BB962C8B-B14F-4D97-AF65-F5344CB8AC3E}">
        <p14:creationId xmlns:p14="http://schemas.microsoft.com/office/powerpoint/2010/main" val="15633229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7C3C15EB-DC34-7F3F-C14F-7B2A2F46A558}"/>
              </a:ext>
            </a:extLst>
          </p:cNvPr>
          <p:cNvSpPr>
            <a:spLocks noGrp="1"/>
          </p:cNvSpPr>
          <p:nvPr>
            <p:ph/>
          </p:nvPr>
        </p:nvSpPr>
        <p:spPr>
          <a:xfrm>
            <a:off x="685800" y="609600"/>
            <a:ext cx="7772400" cy="54864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3" name="日期占位符 2">
            <a:extLst>
              <a:ext uri="{FF2B5EF4-FFF2-40B4-BE49-F238E27FC236}">
                <a16:creationId xmlns:a16="http://schemas.microsoft.com/office/drawing/2014/main" id="{2E6F6FA0-F7AE-ADE5-FB8F-69D52ECF6BF0}"/>
              </a:ext>
            </a:extLst>
          </p:cNvPr>
          <p:cNvSpPr>
            <a:spLocks noGrp="1"/>
          </p:cNvSpPr>
          <p:nvPr>
            <p:ph type="dt" sz="half" idx="10"/>
          </p:nvPr>
        </p:nvSpPr>
        <p:spPr>
          <a:xfrm>
            <a:off x="685800" y="6248400"/>
            <a:ext cx="1905000" cy="457200"/>
          </a:xfrm>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D5AC1B14-58F3-8DB3-23F4-8EFA723A5700}"/>
              </a:ext>
            </a:extLst>
          </p:cNvPr>
          <p:cNvSpPr>
            <a:spLocks noGrp="1"/>
          </p:cNvSpPr>
          <p:nvPr>
            <p:ph type="ftr" sz="quarter" idx="11"/>
          </p:nvPr>
        </p:nvSpPr>
        <p:spPr>
          <a:xfrm>
            <a:off x="3124200" y="6248400"/>
            <a:ext cx="2895600" cy="457200"/>
          </a:xfrm>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FB8498FC-5E04-A931-9CB0-4967BF93D1AB}"/>
              </a:ext>
            </a:extLst>
          </p:cNvPr>
          <p:cNvSpPr>
            <a:spLocks noGrp="1"/>
          </p:cNvSpPr>
          <p:nvPr>
            <p:ph type="sldNum" sz="quarter" idx="12"/>
          </p:nvPr>
        </p:nvSpPr>
        <p:spPr>
          <a:xfrm>
            <a:off x="6553200" y="6248400"/>
            <a:ext cx="1905000" cy="457200"/>
          </a:xfrm>
        </p:spPr>
        <p:txBody>
          <a:bodyPr/>
          <a:lstStyle>
            <a:lvl1pPr>
              <a:defRPr/>
            </a:lvl1pPr>
          </a:lstStyle>
          <a:p>
            <a:fld id="{C52EC6C3-9327-416D-98EF-36D40B01EDC6}" type="slidenum">
              <a:rPr lang="en-US" altLang="zh-CN"/>
              <a:pPr/>
              <a:t>‹#›</a:t>
            </a:fld>
            <a:endParaRPr lang="en-US" altLang="zh-CN"/>
          </a:p>
        </p:txBody>
      </p:sp>
    </p:spTree>
    <p:extLst>
      <p:ext uri="{BB962C8B-B14F-4D97-AF65-F5344CB8AC3E}">
        <p14:creationId xmlns:p14="http://schemas.microsoft.com/office/powerpoint/2010/main" val="1101629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CBAC90-7BE8-121C-341C-0F157372B273}"/>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6ACADB9-17CE-A566-5191-E99110A68413}"/>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C01E1A2-61F4-E418-6DF8-4FABC4667D8F}"/>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F8070526-95A1-5D90-A3E2-AEB9D7E73578}"/>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636811F3-CFC2-C0DC-EA22-E9E577E1D82C}"/>
              </a:ext>
            </a:extLst>
          </p:cNvPr>
          <p:cNvSpPr>
            <a:spLocks noGrp="1"/>
          </p:cNvSpPr>
          <p:nvPr>
            <p:ph type="sldNum" sz="quarter" idx="12"/>
          </p:nvPr>
        </p:nvSpPr>
        <p:spPr/>
        <p:txBody>
          <a:bodyPr/>
          <a:lstStyle>
            <a:lvl1pPr>
              <a:defRPr/>
            </a:lvl1pPr>
          </a:lstStyle>
          <a:p>
            <a:fld id="{0174901E-EBCD-4B06-B633-54B9DBDB1DB0}" type="slidenum">
              <a:rPr lang="en-US" altLang="zh-CN"/>
              <a:pPr/>
              <a:t>‹#›</a:t>
            </a:fld>
            <a:endParaRPr lang="en-US" altLang="zh-CN"/>
          </a:p>
        </p:txBody>
      </p:sp>
    </p:spTree>
    <p:extLst>
      <p:ext uri="{BB962C8B-B14F-4D97-AF65-F5344CB8AC3E}">
        <p14:creationId xmlns:p14="http://schemas.microsoft.com/office/powerpoint/2010/main" val="2810102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EF6C83-A81B-2E11-C858-B7EBE8D4C50F}"/>
              </a:ext>
            </a:extLst>
          </p:cNvPr>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E3AB555F-1755-4BD4-C7DC-0D8E7A973B8A}"/>
              </a:ext>
            </a:extLst>
          </p:cNvPr>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A1141332-8F5A-AC88-BBAD-136B66A0A94A}"/>
              </a:ext>
            </a:extLst>
          </p:cNvPr>
          <p:cNvSpPr>
            <a:spLocks noGrp="1"/>
          </p:cNvSpPr>
          <p:nvPr>
            <p:ph type="dt" sz="half" idx="10"/>
          </p:nvPr>
        </p:nvSpPr>
        <p:spPr/>
        <p:txBody>
          <a:bodyPr/>
          <a:lstStyle>
            <a:lvl1pPr>
              <a:defRPr/>
            </a:lvl1pPr>
          </a:lstStyle>
          <a:p>
            <a:endParaRPr lang="en-US" altLang="zh-CN"/>
          </a:p>
        </p:txBody>
      </p:sp>
      <p:sp>
        <p:nvSpPr>
          <p:cNvPr id="5" name="页脚占位符 4">
            <a:extLst>
              <a:ext uri="{FF2B5EF4-FFF2-40B4-BE49-F238E27FC236}">
                <a16:creationId xmlns:a16="http://schemas.microsoft.com/office/drawing/2014/main" id="{F8991F2A-E77A-D786-2B34-82EC9B5BDEBA}"/>
              </a:ext>
            </a:extLst>
          </p:cNvPr>
          <p:cNvSpPr>
            <a:spLocks noGrp="1"/>
          </p:cNvSpPr>
          <p:nvPr>
            <p:ph type="ftr" sz="quarter" idx="11"/>
          </p:nvPr>
        </p:nvSpPr>
        <p:spPr/>
        <p:txBody>
          <a:bodyPr/>
          <a:lstStyle>
            <a:lvl1pPr>
              <a:defRPr/>
            </a:lvl1pPr>
          </a:lstStyle>
          <a:p>
            <a:endParaRPr lang="en-US" altLang="zh-CN"/>
          </a:p>
        </p:txBody>
      </p:sp>
      <p:sp>
        <p:nvSpPr>
          <p:cNvPr id="6" name="灯片编号占位符 5">
            <a:extLst>
              <a:ext uri="{FF2B5EF4-FFF2-40B4-BE49-F238E27FC236}">
                <a16:creationId xmlns:a16="http://schemas.microsoft.com/office/drawing/2014/main" id="{C8540777-E604-833D-797C-81CDF9545767}"/>
              </a:ext>
            </a:extLst>
          </p:cNvPr>
          <p:cNvSpPr>
            <a:spLocks noGrp="1"/>
          </p:cNvSpPr>
          <p:nvPr>
            <p:ph type="sldNum" sz="quarter" idx="12"/>
          </p:nvPr>
        </p:nvSpPr>
        <p:spPr/>
        <p:txBody>
          <a:bodyPr/>
          <a:lstStyle>
            <a:lvl1pPr>
              <a:defRPr/>
            </a:lvl1pPr>
          </a:lstStyle>
          <a:p>
            <a:fld id="{B5921381-A9C3-45B9-910C-F95D0842AF4A}" type="slidenum">
              <a:rPr lang="en-US" altLang="zh-CN"/>
              <a:pPr/>
              <a:t>‹#›</a:t>
            </a:fld>
            <a:endParaRPr lang="en-US" altLang="zh-CN"/>
          </a:p>
        </p:txBody>
      </p:sp>
    </p:spTree>
    <p:extLst>
      <p:ext uri="{BB962C8B-B14F-4D97-AF65-F5344CB8AC3E}">
        <p14:creationId xmlns:p14="http://schemas.microsoft.com/office/powerpoint/2010/main" val="3358945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D070AD-42F4-2937-C9C2-1D1FBFC334A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CF5FAE1-BB35-A78C-751D-97C699C69160}"/>
              </a:ext>
            </a:extLst>
          </p:cNvPr>
          <p:cNvSpPr>
            <a:spLocks noGrp="1"/>
          </p:cNvSpPr>
          <p:nvPr>
            <p:ph sz="half" idx="1"/>
          </p:nvPr>
        </p:nvSpPr>
        <p:spPr>
          <a:xfrm>
            <a:off x="6858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A378A9D-A68F-5AA3-173C-0A5BD36CCE8A}"/>
              </a:ext>
            </a:extLst>
          </p:cNvPr>
          <p:cNvSpPr>
            <a:spLocks noGrp="1"/>
          </p:cNvSpPr>
          <p:nvPr>
            <p:ph sz="half" idx="2"/>
          </p:nvPr>
        </p:nvSpPr>
        <p:spPr>
          <a:xfrm>
            <a:off x="4648200" y="1981200"/>
            <a:ext cx="3810000" cy="4114800"/>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C6E26722-BD02-CE91-2885-416A8CF931E5}"/>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F7C4F845-D1F4-2D15-A770-EE2F8C1CD0FE}"/>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1AE7A1BA-DFDA-A753-A8B5-C0AB0D6453D7}"/>
              </a:ext>
            </a:extLst>
          </p:cNvPr>
          <p:cNvSpPr>
            <a:spLocks noGrp="1"/>
          </p:cNvSpPr>
          <p:nvPr>
            <p:ph type="sldNum" sz="quarter" idx="12"/>
          </p:nvPr>
        </p:nvSpPr>
        <p:spPr/>
        <p:txBody>
          <a:bodyPr/>
          <a:lstStyle>
            <a:lvl1pPr>
              <a:defRPr/>
            </a:lvl1pPr>
          </a:lstStyle>
          <a:p>
            <a:fld id="{B5F8486D-6CA8-4F55-83F0-09B02A2ED870}" type="slidenum">
              <a:rPr lang="en-US" altLang="zh-CN"/>
              <a:pPr/>
              <a:t>‹#›</a:t>
            </a:fld>
            <a:endParaRPr lang="en-US" altLang="zh-CN"/>
          </a:p>
        </p:txBody>
      </p:sp>
    </p:spTree>
    <p:extLst>
      <p:ext uri="{BB962C8B-B14F-4D97-AF65-F5344CB8AC3E}">
        <p14:creationId xmlns:p14="http://schemas.microsoft.com/office/powerpoint/2010/main" val="3209483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ECD41B-1DE2-C122-F8B3-16121AF05E22}"/>
              </a:ext>
            </a:extLst>
          </p:cNvPr>
          <p:cNvSpPr>
            <a:spLocks noGrp="1"/>
          </p:cNvSpPr>
          <p:nvPr>
            <p:ph type="title"/>
          </p:nvPr>
        </p:nvSpPr>
        <p:spPr>
          <a:xfrm>
            <a:off x="630238" y="365125"/>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CD4E6ED-890C-97DA-4275-7181802FB91E}"/>
              </a:ext>
            </a:extLst>
          </p:cNvPr>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A5B67683-F143-A10C-CC77-4975C4BD12BB}"/>
              </a:ext>
            </a:extLst>
          </p:cNvPr>
          <p:cNvSpPr>
            <a:spLocks noGrp="1"/>
          </p:cNvSpPr>
          <p:nvPr>
            <p:ph sz="half" idx="2"/>
          </p:nvPr>
        </p:nvSpPr>
        <p:spPr>
          <a:xfrm>
            <a:off x="630238" y="2505075"/>
            <a:ext cx="386873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16361AEF-5F3C-D54B-83F3-72DEFB3FA204}"/>
              </a:ext>
            </a:extLst>
          </p:cNvPr>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C61C1A45-A083-1BEC-5BAF-3B6921645375}"/>
              </a:ext>
            </a:extLst>
          </p:cNvPr>
          <p:cNvSpPr>
            <a:spLocks noGrp="1"/>
          </p:cNvSpPr>
          <p:nvPr>
            <p:ph sz="quarter" idx="4"/>
          </p:nvPr>
        </p:nvSpPr>
        <p:spPr>
          <a:xfrm>
            <a:off x="4629150" y="2505075"/>
            <a:ext cx="38877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C41BA565-E30F-019D-C558-21E4D45610D1}"/>
              </a:ext>
            </a:extLst>
          </p:cNvPr>
          <p:cNvSpPr>
            <a:spLocks noGrp="1"/>
          </p:cNvSpPr>
          <p:nvPr>
            <p:ph type="dt" sz="half" idx="10"/>
          </p:nvPr>
        </p:nvSpPr>
        <p:spPr/>
        <p:txBody>
          <a:bodyPr/>
          <a:lstStyle>
            <a:lvl1pPr>
              <a:defRPr/>
            </a:lvl1pPr>
          </a:lstStyle>
          <a:p>
            <a:endParaRPr lang="en-US" altLang="zh-CN"/>
          </a:p>
        </p:txBody>
      </p:sp>
      <p:sp>
        <p:nvSpPr>
          <p:cNvPr id="8" name="页脚占位符 7">
            <a:extLst>
              <a:ext uri="{FF2B5EF4-FFF2-40B4-BE49-F238E27FC236}">
                <a16:creationId xmlns:a16="http://schemas.microsoft.com/office/drawing/2014/main" id="{5EFB9D40-783E-864B-4F0A-9652F3AAEBE6}"/>
              </a:ext>
            </a:extLst>
          </p:cNvPr>
          <p:cNvSpPr>
            <a:spLocks noGrp="1"/>
          </p:cNvSpPr>
          <p:nvPr>
            <p:ph type="ftr" sz="quarter" idx="11"/>
          </p:nvPr>
        </p:nvSpPr>
        <p:spPr/>
        <p:txBody>
          <a:bodyPr/>
          <a:lstStyle>
            <a:lvl1pPr>
              <a:defRPr/>
            </a:lvl1pPr>
          </a:lstStyle>
          <a:p>
            <a:endParaRPr lang="en-US" altLang="zh-CN"/>
          </a:p>
        </p:txBody>
      </p:sp>
      <p:sp>
        <p:nvSpPr>
          <p:cNvPr id="9" name="灯片编号占位符 8">
            <a:extLst>
              <a:ext uri="{FF2B5EF4-FFF2-40B4-BE49-F238E27FC236}">
                <a16:creationId xmlns:a16="http://schemas.microsoft.com/office/drawing/2014/main" id="{2C861850-2E91-2CAE-40D9-294B5CA67B13}"/>
              </a:ext>
            </a:extLst>
          </p:cNvPr>
          <p:cNvSpPr>
            <a:spLocks noGrp="1"/>
          </p:cNvSpPr>
          <p:nvPr>
            <p:ph type="sldNum" sz="quarter" idx="12"/>
          </p:nvPr>
        </p:nvSpPr>
        <p:spPr/>
        <p:txBody>
          <a:bodyPr/>
          <a:lstStyle>
            <a:lvl1pPr>
              <a:defRPr/>
            </a:lvl1pPr>
          </a:lstStyle>
          <a:p>
            <a:fld id="{4B30DB28-927D-498B-9AF8-E34C53046EC7}" type="slidenum">
              <a:rPr lang="en-US" altLang="zh-CN"/>
              <a:pPr/>
              <a:t>‹#›</a:t>
            </a:fld>
            <a:endParaRPr lang="en-US" altLang="zh-CN"/>
          </a:p>
        </p:txBody>
      </p:sp>
    </p:spTree>
    <p:extLst>
      <p:ext uri="{BB962C8B-B14F-4D97-AF65-F5344CB8AC3E}">
        <p14:creationId xmlns:p14="http://schemas.microsoft.com/office/powerpoint/2010/main" val="26533090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3C02F0-A795-5D0B-ADBD-A5FB5038D1A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E7B54569-D21E-846F-0633-7F23FB75EF45}"/>
              </a:ext>
            </a:extLst>
          </p:cNvPr>
          <p:cNvSpPr>
            <a:spLocks noGrp="1"/>
          </p:cNvSpPr>
          <p:nvPr>
            <p:ph type="dt" sz="half" idx="10"/>
          </p:nvPr>
        </p:nvSpPr>
        <p:spPr/>
        <p:txBody>
          <a:bodyPr/>
          <a:lstStyle>
            <a:lvl1pPr>
              <a:defRPr/>
            </a:lvl1pPr>
          </a:lstStyle>
          <a:p>
            <a:endParaRPr lang="en-US" altLang="zh-CN"/>
          </a:p>
        </p:txBody>
      </p:sp>
      <p:sp>
        <p:nvSpPr>
          <p:cNvPr id="4" name="页脚占位符 3">
            <a:extLst>
              <a:ext uri="{FF2B5EF4-FFF2-40B4-BE49-F238E27FC236}">
                <a16:creationId xmlns:a16="http://schemas.microsoft.com/office/drawing/2014/main" id="{26059AF1-97D5-68B5-A6E8-F9E01FBD0FC2}"/>
              </a:ext>
            </a:extLst>
          </p:cNvPr>
          <p:cNvSpPr>
            <a:spLocks noGrp="1"/>
          </p:cNvSpPr>
          <p:nvPr>
            <p:ph type="ftr" sz="quarter" idx="11"/>
          </p:nvPr>
        </p:nvSpPr>
        <p:spPr/>
        <p:txBody>
          <a:bodyPr/>
          <a:lstStyle>
            <a:lvl1pPr>
              <a:defRPr/>
            </a:lvl1pPr>
          </a:lstStyle>
          <a:p>
            <a:endParaRPr lang="en-US" altLang="zh-CN"/>
          </a:p>
        </p:txBody>
      </p:sp>
      <p:sp>
        <p:nvSpPr>
          <p:cNvPr id="5" name="灯片编号占位符 4">
            <a:extLst>
              <a:ext uri="{FF2B5EF4-FFF2-40B4-BE49-F238E27FC236}">
                <a16:creationId xmlns:a16="http://schemas.microsoft.com/office/drawing/2014/main" id="{C88EB5E3-30AF-6632-B0B5-6E7C234FE31F}"/>
              </a:ext>
            </a:extLst>
          </p:cNvPr>
          <p:cNvSpPr>
            <a:spLocks noGrp="1"/>
          </p:cNvSpPr>
          <p:nvPr>
            <p:ph type="sldNum" sz="quarter" idx="12"/>
          </p:nvPr>
        </p:nvSpPr>
        <p:spPr/>
        <p:txBody>
          <a:bodyPr/>
          <a:lstStyle>
            <a:lvl1pPr>
              <a:defRPr/>
            </a:lvl1pPr>
          </a:lstStyle>
          <a:p>
            <a:fld id="{03791A7E-0606-434A-984E-0F778F680EF0}" type="slidenum">
              <a:rPr lang="en-US" altLang="zh-CN"/>
              <a:pPr/>
              <a:t>‹#›</a:t>
            </a:fld>
            <a:endParaRPr lang="en-US" altLang="zh-CN"/>
          </a:p>
        </p:txBody>
      </p:sp>
    </p:spTree>
    <p:extLst>
      <p:ext uri="{BB962C8B-B14F-4D97-AF65-F5344CB8AC3E}">
        <p14:creationId xmlns:p14="http://schemas.microsoft.com/office/powerpoint/2010/main" val="35012162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12276961-07AD-B1F0-6A95-ED4B04A79CC2}"/>
              </a:ext>
            </a:extLst>
          </p:cNvPr>
          <p:cNvSpPr>
            <a:spLocks noGrp="1"/>
          </p:cNvSpPr>
          <p:nvPr>
            <p:ph type="dt" sz="half" idx="10"/>
          </p:nvPr>
        </p:nvSpPr>
        <p:spPr/>
        <p:txBody>
          <a:bodyPr/>
          <a:lstStyle>
            <a:lvl1pPr>
              <a:defRPr/>
            </a:lvl1pPr>
          </a:lstStyle>
          <a:p>
            <a:endParaRPr lang="en-US" altLang="zh-CN"/>
          </a:p>
        </p:txBody>
      </p:sp>
      <p:sp>
        <p:nvSpPr>
          <p:cNvPr id="3" name="页脚占位符 2">
            <a:extLst>
              <a:ext uri="{FF2B5EF4-FFF2-40B4-BE49-F238E27FC236}">
                <a16:creationId xmlns:a16="http://schemas.microsoft.com/office/drawing/2014/main" id="{0F238568-9787-8BAC-CBE2-E0F5E7B08D9F}"/>
              </a:ext>
            </a:extLst>
          </p:cNvPr>
          <p:cNvSpPr>
            <a:spLocks noGrp="1"/>
          </p:cNvSpPr>
          <p:nvPr>
            <p:ph type="ftr" sz="quarter" idx="11"/>
          </p:nvPr>
        </p:nvSpPr>
        <p:spPr/>
        <p:txBody>
          <a:bodyPr/>
          <a:lstStyle>
            <a:lvl1pPr>
              <a:defRPr/>
            </a:lvl1pPr>
          </a:lstStyle>
          <a:p>
            <a:endParaRPr lang="en-US" altLang="zh-CN"/>
          </a:p>
        </p:txBody>
      </p:sp>
      <p:sp>
        <p:nvSpPr>
          <p:cNvPr id="4" name="灯片编号占位符 3">
            <a:extLst>
              <a:ext uri="{FF2B5EF4-FFF2-40B4-BE49-F238E27FC236}">
                <a16:creationId xmlns:a16="http://schemas.microsoft.com/office/drawing/2014/main" id="{821D7CE5-4BD6-A2A4-D7A9-374F64BA007A}"/>
              </a:ext>
            </a:extLst>
          </p:cNvPr>
          <p:cNvSpPr>
            <a:spLocks noGrp="1"/>
          </p:cNvSpPr>
          <p:nvPr>
            <p:ph type="sldNum" sz="quarter" idx="12"/>
          </p:nvPr>
        </p:nvSpPr>
        <p:spPr/>
        <p:txBody>
          <a:bodyPr/>
          <a:lstStyle>
            <a:lvl1pPr>
              <a:defRPr/>
            </a:lvl1pPr>
          </a:lstStyle>
          <a:p>
            <a:fld id="{34B50145-F995-40AC-9AA6-10BF8FAA4041}" type="slidenum">
              <a:rPr lang="en-US" altLang="zh-CN"/>
              <a:pPr/>
              <a:t>‹#›</a:t>
            </a:fld>
            <a:endParaRPr lang="en-US" altLang="zh-CN"/>
          </a:p>
        </p:txBody>
      </p:sp>
    </p:spTree>
    <p:extLst>
      <p:ext uri="{BB962C8B-B14F-4D97-AF65-F5344CB8AC3E}">
        <p14:creationId xmlns:p14="http://schemas.microsoft.com/office/powerpoint/2010/main" val="16057583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99E5AB-471A-3765-C255-15273792D728}"/>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01165ACE-FC42-CB31-8B8E-2E079DE2CFD5}"/>
              </a:ext>
            </a:extLst>
          </p:cNvPr>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8CE650F-00B1-B90E-2483-3B61B120B15D}"/>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DFF42D2-15E1-2882-75BF-00DC661BECF7}"/>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F8B09BC0-3EBD-E34B-9848-C15D19552A29}"/>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125AEDF4-8FCE-B6FF-62F6-1C4AF80CA916}"/>
              </a:ext>
            </a:extLst>
          </p:cNvPr>
          <p:cNvSpPr>
            <a:spLocks noGrp="1"/>
          </p:cNvSpPr>
          <p:nvPr>
            <p:ph type="sldNum" sz="quarter" idx="12"/>
          </p:nvPr>
        </p:nvSpPr>
        <p:spPr/>
        <p:txBody>
          <a:bodyPr/>
          <a:lstStyle>
            <a:lvl1pPr>
              <a:defRPr/>
            </a:lvl1pPr>
          </a:lstStyle>
          <a:p>
            <a:fld id="{D63CAC86-9651-4CCE-A0B9-5B01D1C0D016}" type="slidenum">
              <a:rPr lang="en-US" altLang="zh-CN"/>
              <a:pPr/>
              <a:t>‹#›</a:t>
            </a:fld>
            <a:endParaRPr lang="en-US" altLang="zh-CN"/>
          </a:p>
        </p:txBody>
      </p:sp>
    </p:spTree>
    <p:extLst>
      <p:ext uri="{BB962C8B-B14F-4D97-AF65-F5344CB8AC3E}">
        <p14:creationId xmlns:p14="http://schemas.microsoft.com/office/powerpoint/2010/main" val="2252294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E15FE36-582E-0346-177E-60121DACC755}"/>
              </a:ext>
            </a:extLst>
          </p:cNvPr>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EFF0C12-748F-52C8-0FE5-6161E35AAA03}"/>
              </a:ext>
            </a:extLst>
          </p:cNvPr>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6CB09523-B8C6-28A1-E6B3-56DE1EE2F84C}"/>
              </a:ext>
            </a:extLst>
          </p:cNvPr>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F450C8A-5649-A1BA-17FF-C8FB529760CD}"/>
              </a:ext>
            </a:extLst>
          </p:cNvPr>
          <p:cNvSpPr>
            <a:spLocks noGrp="1"/>
          </p:cNvSpPr>
          <p:nvPr>
            <p:ph type="dt" sz="half" idx="10"/>
          </p:nvPr>
        </p:nvSpPr>
        <p:spPr/>
        <p:txBody>
          <a:bodyPr/>
          <a:lstStyle>
            <a:lvl1pPr>
              <a:defRPr/>
            </a:lvl1pPr>
          </a:lstStyle>
          <a:p>
            <a:endParaRPr lang="en-US" altLang="zh-CN"/>
          </a:p>
        </p:txBody>
      </p:sp>
      <p:sp>
        <p:nvSpPr>
          <p:cNvPr id="6" name="页脚占位符 5">
            <a:extLst>
              <a:ext uri="{FF2B5EF4-FFF2-40B4-BE49-F238E27FC236}">
                <a16:creationId xmlns:a16="http://schemas.microsoft.com/office/drawing/2014/main" id="{D5A1E23A-E98A-349B-FA2B-6D662B786FE2}"/>
              </a:ext>
            </a:extLst>
          </p:cNvPr>
          <p:cNvSpPr>
            <a:spLocks noGrp="1"/>
          </p:cNvSpPr>
          <p:nvPr>
            <p:ph type="ftr" sz="quarter" idx="11"/>
          </p:nvPr>
        </p:nvSpPr>
        <p:spPr/>
        <p:txBody>
          <a:bodyPr/>
          <a:lstStyle>
            <a:lvl1pPr>
              <a:defRPr/>
            </a:lvl1pPr>
          </a:lstStyle>
          <a:p>
            <a:endParaRPr lang="en-US" altLang="zh-CN"/>
          </a:p>
        </p:txBody>
      </p:sp>
      <p:sp>
        <p:nvSpPr>
          <p:cNvPr id="7" name="灯片编号占位符 6">
            <a:extLst>
              <a:ext uri="{FF2B5EF4-FFF2-40B4-BE49-F238E27FC236}">
                <a16:creationId xmlns:a16="http://schemas.microsoft.com/office/drawing/2014/main" id="{8D54360B-7405-7E95-1581-1949EEC56CE9}"/>
              </a:ext>
            </a:extLst>
          </p:cNvPr>
          <p:cNvSpPr>
            <a:spLocks noGrp="1"/>
          </p:cNvSpPr>
          <p:nvPr>
            <p:ph type="sldNum" sz="quarter" idx="12"/>
          </p:nvPr>
        </p:nvSpPr>
        <p:spPr/>
        <p:txBody>
          <a:bodyPr/>
          <a:lstStyle>
            <a:lvl1pPr>
              <a:defRPr/>
            </a:lvl1pPr>
          </a:lstStyle>
          <a:p>
            <a:fld id="{E3220EE9-49BF-41F7-B66E-DCABAD6D34B8}" type="slidenum">
              <a:rPr lang="en-US" altLang="zh-CN"/>
              <a:pPr/>
              <a:t>‹#›</a:t>
            </a:fld>
            <a:endParaRPr lang="en-US" altLang="zh-CN"/>
          </a:p>
        </p:txBody>
      </p:sp>
    </p:spTree>
    <p:extLst>
      <p:ext uri="{BB962C8B-B14F-4D97-AF65-F5344CB8AC3E}">
        <p14:creationId xmlns:p14="http://schemas.microsoft.com/office/powerpoint/2010/main" val="13605755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CC"/>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3F460DA-C200-A69A-5087-7FC3DC592AB1}"/>
              </a:ext>
            </a:extLst>
          </p:cNvPr>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7" name="Rectangle 3">
            <a:extLst>
              <a:ext uri="{FF2B5EF4-FFF2-40B4-BE49-F238E27FC236}">
                <a16:creationId xmlns:a16="http://schemas.microsoft.com/office/drawing/2014/main" id="{0CE3FD0D-EE53-8E0A-357A-D622510EF1F3}"/>
              </a:ext>
            </a:extLst>
          </p:cNvPr>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81AE3716-73A6-8842-EF59-1D167B0E64C3}"/>
              </a:ext>
            </a:extLst>
          </p:cNvPr>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endParaRPr lang="en-US" altLang="zh-CN"/>
          </a:p>
        </p:txBody>
      </p:sp>
      <p:sp>
        <p:nvSpPr>
          <p:cNvPr id="1029" name="Rectangle 5">
            <a:extLst>
              <a:ext uri="{FF2B5EF4-FFF2-40B4-BE49-F238E27FC236}">
                <a16:creationId xmlns:a16="http://schemas.microsoft.com/office/drawing/2014/main" id="{D80B302E-B7F1-D7D0-5BE6-ECB5505C5E2C}"/>
              </a:ext>
            </a:extLst>
          </p:cNvPr>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vl1pPr>
          </a:lstStyle>
          <a:p>
            <a:endParaRPr lang="en-US" altLang="zh-CN"/>
          </a:p>
        </p:txBody>
      </p:sp>
      <p:sp>
        <p:nvSpPr>
          <p:cNvPr id="1030" name="Rectangle 6">
            <a:extLst>
              <a:ext uri="{FF2B5EF4-FFF2-40B4-BE49-F238E27FC236}">
                <a16:creationId xmlns:a16="http://schemas.microsoft.com/office/drawing/2014/main" id="{C0F7FF3B-7F14-33D2-3F04-A87FA6AC0704}"/>
              </a:ext>
            </a:extLst>
          </p:cNvPr>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E82F1BDC-0B6D-4570-8195-1D4C412A8714}"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rtl="0" fontAlgn="base">
        <a:spcBef>
          <a:spcPct val="0"/>
        </a:spcBef>
        <a:spcAft>
          <a:spcPct val="0"/>
        </a:spcAft>
        <a:defRPr kumimoji="1" sz="4400" kern="1200">
          <a:solidFill>
            <a:schemeClr val="tx2"/>
          </a:solidFill>
          <a:latin typeface="+mj-lt"/>
          <a:ea typeface="+mj-ea"/>
          <a:cs typeface="+mj-cs"/>
        </a:defRPr>
      </a:lvl1pPr>
      <a:lvl2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kumimoji="1" sz="3200" kern="1200">
          <a:solidFill>
            <a:schemeClr val="tx1"/>
          </a:solidFill>
          <a:latin typeface="+mn-lt"/>
          <a:ea typeface="+mn-ea"/>
          <a:cs typeface="+mn-cs"/>
        </a:defRPr>
      </a:lvl1pPr>
      <a:lvl2pPr marL="742950" indent="-285750" algn="l" rtl="0" fontAlgn="base">
        <a:spcBef>
          <a:spcPct val="20000"/>
        </a:spcBef>
        <a:spcAft>
          <a:spcPct val="0"/>
        </a:spcAft>
        <a:buChar char="–"/>
        <a:defRPr kumimoji="1" sz="2800" kern="1200">
          <a:solidFill>
            <a:schemeClr val="tx1"/>
          </a:solidFill>
          <a:latin typeface="+mn-lt"/>
          <a:ea typeface="+mn-ea"/>
          <a:cs typeface="+mn-cs"/>
        </a:defRPr>
      </a:lvl2pPr>
      <a:lvl3pPr marL="1143000" indent="-228600" algn="l" rtl="0" fontAlgn="base">
        <a:spcBef>
          <a:spcPct val="20000"/>
        </a:spcBef>
        <a:spcAft>
          <a:spcPct val="0"/>
        </a:spcAft>
        <a:buChar char="•"/>
        <a:defRPr kumimoji="1" sz="2400" kern="1200">
          <a:solidFill>
            <a:schemeClr val="tx1"/>
          </a:solidFill>
          <a:latin typeface="+mn-lt"/>
          <a:ea typeface="+mn-ea"/>
          <a:cs typeface="+mn-cs"/>
        </a:defRPr>
      </a:lvl3pPr>
      <a:lvl4pPr marL="1600200" indent="-228600" algn="l" rtl="0" fontAlgn="base">
        <a:spcBef>
          <a:spcPct val="20000"/>
        </a:spcBef>
        <a:spcAft>
          <a:spcPct val="0"/>
        </a:spcAft>
        <a:buChar char="–"/>
        <a:defRPr kumimoji="1" sz="2000" kern="1200">
          <a:solidFill>
            <a:schemeClr val="tx1"/>
          </a:solidFill>
          <a:latin typeface="+mn-lt"/>
          <a:ea typeface="+mn-ea"/>
          <a:cs typeface="+mn-cs"/>
        </a:defRPr>
      </a:lvl4pPr>
      <a:lvl5pPr marL="2057400" indent="-228600" algn="l" rtl="0" fontAlgn="base">
        <a:spcBef>
          <a:spcPct val="20000"/>
        </a:spcBef>
        <a:spcAft>
          <a:spcPct val="0"/>
        </a:spcAft>
        <a:buChar char="»"/>
        <a:defRPr kumimoji="1"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55.wmf"/><Relationship Id="rId13" Type="http://schemas.openxmlformats.org/officeDocument/2006/relationships/oleObject" Target="../embeddings/oleObject53.bin"/><Relationship Id="rId18" Type="http://schemas.openxmlformats.org/officeDocument/2006/relationships/image" Target="../media/image60.wmf"/><Relationship Id="rId3" Type="http://schemas.openxmlformats.org/officeDocument/2006/relationships/audio" Target="../media/audio3.wav"/><Relationship Id="rId21" Type="http://schemas.openxmlformats.org/officeDocument/2006/relationships/oleObject" Target="../embeddings/oleObject57.bin"/><Relationship Id="rId7" Type="http://schemas.openxmlformats.org/officeDocument/2006/relationships/oleObject" Target="../embeddings/oleObject50.bin"/><Relationship Id="rId12" Type="http://schemas.openxmlformats.org/officeDocument/2006/relationships/image" Target="../media/image57.wmf"/><Relationship Id="rId17" Type="http://schemas.openxmlformats.org/officeDocument/2006/relationships/oleObject" Target="../embeddings/oleObject55.bin"/><Relationship Id="rId2" Type="http://schemas.openxmlformats.org/officeDocument/2006/relationships/audio" Target="../media/audio1.wav"/><Relationship Id="rId16" Type="http://schemas.openxmlformats.org/officeDocument/2006/relationships/image" Target="../media/image59.wmf"/><Relationship Id="rId20" Type="http://schemas.openxmlformats.org/officeDocument/2006/relationships/image" Target="../media/image61.wmf"/><Relationship Id="rId1" Type="http://schemas.openxmlformats.org/officeDocument/2006/relationships/slideLayout" Target="../slideLayouts/slideLayout7.xml"/><Relationship Id="rId6" Type="http://schemas.openxmlformats.org/officeDocument/2006/relationships/image" Target="../media/image27.jpeg"/><Relationship Id="rId11" Type="http://schemas.openxmlformats.org/officeDocument/2006/relationships/oleObject" Target="../embeddings/oleObject52.bin"/><Relationship Id="rId5" Type="http://schemas.openxmlformats.org/officeDocument/2006/relationships/audio" Target="../media/audio4.wav"/><Relationship Id="rId15" Type="http://schemas.openxmlformats.org/officeDocument/2006/relationships/oleObject" Target="../embeddings/oleObject54.bin"/><Relationship Id="rId10" Type="http://schemas.openxmlformats.org/officeDocument/2006/relationships/image" Target="../media/image56.wmf"/><Relationship Id="rId19" Type="http://schemas.openxmlformats.org/officeDocument/2006/relationships/oleObject" Target="../embeddings/oleObject56.bin"/><Relationship Id="rId4" Type="http://schemas.openxmlformats.org/officeDocument/2006/relationships/audio" Target="../media/audio5.wav"/><Relationship Id="rId9" Type="http://schemas.openxmlformats.org/officeDocument/2006/relationships/oleObject" Target="../embeddings/oleObject51.bin"/><Relationship Id="rId14" Type="http://schemas.openxmlformats.org/officeDocument/2006/relationships/image" Target="../media/image58.wmf"/><Relationship Id="rId22" Type="http://schemas.openxmlformats.org/officeDocument/2006/relationships/image" Target="../media/image62.wmf"/></Relationships>
</file>

<file path=ppt/slides/_rels/slide11.xml.rels><?xml version="1.0" encoding="UTF-8" standalone="yes"?>
<Relationships xmlns="http://schemas.openxmlformats.org/package/2006/relationships"><Relationship Id="rId8" Type="http://schemas.openxmlformats.org/officeDocument/2006/relationships/image" Target="../media/image64.wmf"/><Relationship Id="rId13" Type="http://schemas.openxmlformats.org/officeDocument/2006/relationships/image" Target="../media/image66.emf"/><Relationship Id="rId18" Type="http://schemas.openxmlformats.org/officeDocument/2006/relationships/oleObject" Target="../embeddings/oleObject64.bin"/><Relationship Id="rId26" Type="http://schemas.openxmlformats.org/officeDocument/2006/relationships/oleObject" Target="../embeddings/oleObject68.bin"/><Relationship Id="rId3" Type="http://schemas.openxmlformats.org/officeDocument/2006/relationships/audio" Target="../media/audio3.wav"/><Relationship Id="rId21" Type="http://schemas.openxmlformats.org/officeDocument/2006/relationships/image" Target="../media/image70.wmf"/><Relationship Id="rId7" Type="http://schemas.openxmlformats.org/officeDocument/2006/relationships/oleObject" Target="../embeddings/oleObject59.bin"/><Relationship Id="rId12" Type="http://schemas.openxmlformats.org/officeDocument/2006/relationships/oleObject" Target="../embeddings/oleObject61.bin"/><Relationship Id="rId17" Type="http://schemas.openxmlformats.org/officeDocument/2006/relationships/image" Target="../media/image68.wmf"/><Relationship Id="rId25" Type="http://schemas.openxmlformats.org/officeDocument/2006/relationships/image" Target="../media/image72.wmf"/><Relationship Id="rId2" Type="http://schemas.openxmlformats.org/officeDocument/2006/relationships/audio" Target="../media/audio1.wav"/><Relationship Id="rId16" Type="http://schemas.openxmlformats.org/officeDocument/2006/relationships/oleObject" Target="../embeddings/oleObject63.bin"/><Relationship Id="rId20" Type="http://schemas.openxmlformats.org/officeDocument/2006/relationships/oleObject" Target="../embeddings/oleObject65.bin"/><Relationship Id="rId29" Type="http://schemas.openxmlformats.org/officeDocument/2006/relationships/image" Target="../media/image74.wmf"/><Relationship Id="rId1" Type="http://schemas.openxmlformats.org/officeDocument/2006/relationships/slideLayout" Target="../slideLayouts/slideLayout7.xml"/><Relationship Id="rId6" Type="http://schemas.openxmlformats.org/officeDocument/2006/relationships/image" Target="../media/image63.wmf"/><Relationship Id="rId11" Type="http://schemas.openxmlformats.org/officeDocument/2006/relationships/image" Target="../media/image65.emf"/><Relationship Id="rId24" Type="http://schemas.openxmlformats.org/officeDocument/2006/relationships/oleObject" Target="../embeddings/oleObject67.bin"/><Relationship Id="rId5" Type="http://schemas.openxmlformats.org/officeDocument/2006/relationships/oleObject" Target="../embeddings/oleObject58.bin"/><Relationship Id="rId15" Type="http://schemas.openxmlformats.org/officeDocument/2006/relationships/image" Target="../media/image67.wmf"/><Relationship Id="rId23" Type="http://schemas.openxmlformats.org/officeDocument/2006/relationships/image" Target="../media/image71.wmf"/><Relationship Id="rId28" Type="http://schemas.openxmlformats.org/officeDocument/2006/relationships/oleObject" Target="../embeddings/oleObject69.bin"/><Relationship Id="rId10" Type="http://schemas.openxmlformats.org/officeDocument/2006/relationships/oleObject" Target="../embeddings/oleObject60.bin"/><Relationship Id="rId19" Type="http://schemas.openxmlformats.org/officeDocument/2006/relationships/image" Target="../media/image69.wmf"/><Relationship Id="rId4" Type="http://schemas.openxmlformats.org/officeDocument/2006/relationships/audio" Target="../media/audio5.wav"/><Relationship Id="rId9" Type="http://schemas.openxmlformats.org/officeDocument/2006/relationships/image" Target="../media/image27.jpeg"/><Relationship Id="rId14" Type="http://schemas.openxmlformats.org/officeDocument/2006/relationships/oleObject" Target="../embeddings/oleObject62.bin"/><Relationship Id="rId22" Type="http://schemas.openxmlformats.org/officeDocument/2006/relationships/oleObject" Target="../embeddings/oleObject66.bin"/><Relationship Id="rId27" Type="http://schemas.openxmlformats.org/officeDocument/2006/relationships/image" Target="../media/image73.wmf"/></Relationships>
</file>

<file path=ppt/slides/_rels/slide12.xml.rels><?xml version="1.0" encoding="UTF-8" standalone="yes"?>
<Relationships xmlns="http://schemas.openxmlformats.org/package/2006/relationships"><Relationship Id="rId8" Type="http://schemas.openxmlformats.org/officeDocument/2006/relationships/image" Target="../media/image76.wmf"/><Relationship Id="rId3" Type="http://schemas.openxmlformats.org/officeDocument/2006/relationships/audio" Target="../media/audio3.wav"/><Relationship Id="rId7" Type="http://schemas.openxmlformats.org/officeDocument/2006/relationships/oleObject" Target="../embeddings/oleObject70.bin"/><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image" Target="../media/image75.wmf"/><Relationship Id="rId5" Type="http://schemas.openxmlformats.org/officeDocument/2006/relationships/audio" Target="../media/audio5.wav"/><Relationship Id="rId4" Type="http://schemas.openxmlformats.org/officeDocument/2006/relationships/audio" Target="../media/audio6.wav"/><Relationship Id="rId9" Type="http://schemas.openxmlformats.org/officeDocument/2006/relationships/image" Target="../media/image77.wmf"/></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73.bin"/><Relationship Id="rId13" Type="http://schemas.openxmlformats.org/officeDocument/2006/relationships/image" Target="../media/image82.emf"/><Relationship Id="rId3" Type="http://schemas.openxmlformats.org/officeDocument/2006/relationships/audio" Target="../media/audio1.wav"/><Relationship Id="rId7" Type="http://schemas.openxmlformats.org/officeDocument/2006/relationships/image" Target="../media/image79.emf"/><Relationship Id="rId12" Type="http://schemas.openxmlformats.org/officeDocument/2006/relationships/oleObject" Target="../embeddings/oleObject75.bin"/><Relationship Id="rId17" Type="http://schemas.openxmlformats.org/officeDocument/2006/relationships/image" Target="../media/image84.emf"/><Relationship Id="rId2" Type="http://schemas.openxmlformats.org/officeDocument/2006/relationships/audio" Target="../media/audio3.wav"/><Relationship Id="rId16" Type="http://schemas.openxmlformats.org/officeDocument/2006/relationships/oleObject" Target="../embeddings/oleObject77.bin"/><Relationship Id="rId1" Type="http://schemas.openxmlformats.org/officeDocument/2006/relationships/slideLayout" Target="../slideLayouts/slideLayout2.xml"/><Relationship Id="rId6" Type="http://schemas.openxmlformats.org/officeDocument/2006/relationships/oleObject" Target="../embeddings/oleObject72.bin"/><Relationship Id="rId11" Type="http://schemas.openxmlformats.org/officeDocument/2006/relationships/image" Target="../media/image81.emf"/><Relationship Id="rId5" Type="http://schemas.openxmlformats.org/officeDocument/2006/relationships/image" Target="../media/image78.emf"/><Relationship Id="rId15" Type="http://schemas.openxmlformats.org/officeDocument/2006/relationships/image" Target="../media/image83.emf"/><Relationship Id="rId10" Type="http://schemas.openxmlformats.org/officeDocument/2006/relationships/oleObject" Target="../embeddings/oleObject74.bin"/><Relationship Id="rId4" Type="http://schemas.openxmlformats.org/officeDocument/2006/relationships/oleObject" Target="../embeddings/oleObject71.bin"/><Relationship Id="rId9" Type="http://schemas.openxmlformats.org/officeDocument/2006/relationships/image" Target="../media/image80.emf"/><Relationship Id="rId14" Type="http://schemas.openxmlformats.org/officeDocument/2006/relationships/oleObject" Target="../embeddings/oleObject76.bin"/></Relationships>
</file>

<file path=ppt/slides/_rels/slide14.xml.rels><?xml version="1.0" encoding="UTF-8" standalone="yes"?>
<Relationships xmlns="http://schemas.openxmlformats.org/package/2006/relationships"><Relationship Id="rId8" Type="http://schemas.openxmlformats.org/officeDocument/2006/relationships/image" Target="../media/image87.emf"/><Relationship Id="rId13" Type="http://schemas.openxmlformats.org/officeDocument/2006/relationships/oleObject" Target="../embeddings/oleObject83.bin"/><Relationship Id="rId18" Type="http://schemas.openxmlformats.org/officeDocument/2006/relationships/image" Target="../media/image92.wmf"/><Relationship Id="rId3" Type="http://schemas.openxmlformats.org/officeDocument/2006/relationships/oleObject" Target="../embeddings/oleObject78.bin"/><Relationship Id="rId7" Type="http://schemas.openxmlformats.org/officeDocument/2006/relationships/oleObject" Target="../embeddings/oleObject80.bin"/><Relationship Id="rId12" Type="http://schemas.openxmlformats.org/officeDocument/2006/relationships/image" Target="../media/image89.emf"/><Relationship Id="rId17" Type="http://schemas.openxmlformats.org/officeDocument/2006/relationships/oleObject" Target="../embeddings/oleObject85.bin"/><Relationship Id="rId2" Type="http://schemas.openxmlformats.org/officeDocument/2006/relationships/audio" Target="../media/audio1.wav"/><Relationship Id="rId16" Type="http://schemas.openxmlformats.org/officeDocument/2006/relationships/image" Target="../media/image91.wmf"/><Relationship Id="rId1" Type="http://schemas.openxmlformats.org/officeDocument/2006/relationships/slideLayout" Target="../slideLayouts/slideLayout7.xml"/><Relationship Id="rId6" Type="http://schemas.openxmlformats.org/officeDocument/2006/relationships/image" Target="../media/image86.emf"/><Relationship Id="rId11" Type="http://schemas.openxmlformats.org/officeDocument/2006/relationships/oleObject" Target="../embeddings/oleObject82.bin"/><Relationship Id="rId5" Type="http://schemas.openxmlformats.org/officeDocument/2006/relationships/oleObject" Target="../embeddings/oleObject79.bin"/><Relationship Id="rId15" Type="http://schemas.openxmlformats.org/officeDocument/2006/relationships/oleObject" Target="../embeddings/oleObject84.bin"/><Relationship Id="rId10" Type="http://schemas.openxmlformats.org/officeDocument/2006/relationships/image" Target="../media/image88.emf"/><Relationship Id="rId4" Type="http://schemas.openxmlformats.org/officeDocument/2006/relationships/image" Target="../media/image85.emf"/><Relationship Id="rId9" Type="http://schemas.openxmlformats.org/officeDocument/2006/relationships/oleObject" Target="../embeddings/oleObject81.bin"/><Relationship Id="rId14" Type="http://schemas.openxmlformats.org/officeDocument/2006/relationships/image" Target="../media/image90.emf"/></Relationships>
</file>

<file path=ppt/slides/_rels/slide15.xml.rels><?xml version="1.0" encoding="UTF-8" standalone="yes"?>
<Relationships xmlns="http://schemas.openxmlformats.org/package/2006/relationships"><Relationship Id="rId8" Type="http://schemas.openxmlformats.org/officeDocument/2006/relationships/image" Target="../media/image94.emf"/><Relationship Id="rId13" Type="http://schemas.openxmlformats.org/officeDocument/2006/relationships/oleObject" Target="../embeddings/oleObject90.bin"/><Relationship Id="rId3" Type="http://schemas.openxmlformats.org/officeDocument/2006/relationships/audio" Target="../media/audio3.wav"/><Relationship Id="rId7" Type="http://schemas.openxmlformats.org/officeDocument/2006/relationships/oleObject" Target="../embeddings/oleObject87.bin"/><Relationship Id="rId12" Type="http://schemas.openxmlformats.org/officeDocument/2006/relationships/image" Target="../media/image96.emf"/><Relationship Id="rId17" Type="http://schemas.openxmlformats.org/officeDocument/2006/relationships/image" Target="../media/image75.wmf"/><Relationship Id="rId2" Type="http://schemas.openxmlformats.org/officeDocument/2006/relationships/audio" Target="../media/audio2.wav"/><Relationship Id="rId16" Type="http://schemas.openxmlformats.org/officeDocument/2006/relationships/image" Target="../media/image98.emf"/><Relationship Id="rId1" Type="http://schemas.openxmlformats.org/officeDocument/2006/relationships/slideLayout" Target="../slideLayouts/slideLayout7.xml"/><Relationship Id="rId6" Type="http://schemas.openxmlformats.org/officeDocument/2006/relationships/image" Target="../media/image93.emf"/><Relationship Id="rId11" Type="http://schemas.openxmlformats.org/officeDocument/2006/relationships/oleObject" Target="../embeddings/oleObject89.bin"/><Relationship Id="rId5" Type="http://schemas.openxmlformats.org/officeDocument/2006/relationships/oleObject" Target="../embeddings/oleObject86.bin"/><Relationship Id="rId15" Type="http://schemas.openxmlformats.org/officeDocument/2006/relationships/oleObject" Target="../embeddings/oleObject91.bin"/><Relationship Id="rId10" Type="http://schemas.openxmlformats.org/officeDocument/2006/relationships/image" Target="../media/image95.emf"/><Relationship Id="rId4" Type="http://schemas.openxmlformats.org/officeDocument/2006/relationships/audio" Target="../media/audio1.wav"/><Relationship Id="rId9" Type="http://schemas.openxmlformats.org/officeDocument/2006/relationships/oleObject" Target="../embeddings/oleObject88.bin"/><Relationship Id="rId14" Type="http://schemas.openxmlformats.org/officeDocument/2006/relationships/image" Target="../media/image97.emf"/></Relationships>
</file>

<file path=ppt/slides/_rels/slide16.xml.rels><?xml version="1.0" encoding="UTF-8" standalone="yes"?>
<Relationships xmlns="http://schemas.openxmlformats.org/package/2006/relationships"><Relationship Id="rId8" Type="http://schemas.openxmlformats.org/officeDocument/2006/relationships/image" Target="../media/image99.wmf"/><Relationship Id="rId13" Type="http://schemas.openxmlformats.org/officeDocument/2006/relationships/oleObject" Target="../embeddings/oleObject95.bin"/><Relationship Id="rId18" Type="http://schemas.openxmlformats.org/officeDocument/2006/relationships/image" Target="../media/image104.wmf"/><Relationship Id="rId26" Type="http://schemas.openxmlformats.org/officeDocument/2006/relationships/image" Target="../media/image108.wmf"/><Relationship Id="rId3" Type="http://schemas.openxmlformats.org/officeDocument/2006/relationships/audio" Target="../media/audio1.wav"/><Relationship Id="rId21" Type="http://schemas.openxmlformats.org/officeDocument/2006/relationships/oleObject" Target="../embeddings/oleObject99.bin"/><Relationship Id="rId7" Type="http://schemas.openxmlformats.org/officeDocument/2006/relationships/oleObject" Target="../embeddings/oleObject92.bin"/><Relationship Id="rId12" Type="http://schemas.openxmlformats.org/officeDocument/2006/relationships/image" Target="../media/image101.wmf"/><Relationship Id="rId17" Type="http://schemas.openxmlformats.org/officeDocument/2006/relationships/oleObject" Target="../embeddings/oleObject97.bin"/><Relationship Id="rId25" Type="http://schemas.openxmlformats.org/officeDocument/2006/relationships/oleObject" Target="../embeddings/oleObject101.bin"/><Relationship Id="rId2" Type="http://schemas.openxmlformats.org/officeDocument/2006/relationships/audio" Target="../media/audio5.wav"/><Relationship Id="rId16" Type="http://schemas.openxmlformats.org/officeDocument/2006/relationships/image" Target="../media/image103.wmf"/><Relationship Id="rId20" Type="http://schemas.openxmlformats.org/officeDocument/2006/relationships/image" Target="../media/image105.wmf"/><Relationship Id="rId1" Type="http://schemas.openxmlformats.org/officeDocument/2006/relationships/slideLayout" Target="../slideLayouts/slideLayout7.xml"/><Relationship Id="rId6" Type="http://schemas.openxmlformats.org/officeDocument/2006/relationships/image" Target="../media/image39.jpeg"/><Relationship Id="rId11" Type="http://schemas.openxmlformats.org/officeDocument/2006/relationships/oleObject" Target="../embeddings/oleObject94.bin"/><Relationship Id="rId24" Type="http://schemas.openxmlformats.org/officeDocument/2006/relationships/image" Target="../media/image107.wmf"/><Relationship Id="rId5" Type="http://schemas.openxmlformats.org/officeDocument/2006/relationships/audio" Target="../media/audio3.wav"/><Relationship Id="rId15" Type="http://schemas.openxmlformats.org/officeDocument/2006/relationships/oleObject" Target="../embeddings/oleObject96.bin"/><Relationship Id="rId23" Type="http://schemas.openxmlformats.org/officeDocument/2006/relationships/oleObject" Target="../embeddings/oleObject100.bin"/><Relationship Id="rId28" Type="http://schemas.openxmlformats.org/officeDocument/2006/relationships/image" Target="../media/image109.wmf"/><Relationship Id="rId10" Type="http://schemas.openxmlformats.org/officeDocument/2006/relationships/image" Target="../media/image100.wmf"/><Relationship Id="rId19" Type="http://schemas.openxmlformats.org/officeDocument/2006/relationships/oleObject" Target="../embeddings/oleObject98.bin"/><Relationship Id="rId4" Type="http://schemas.openxmlformats.org/officeDocument/2006/relationships/audio" Target="../media/audio6.wav"/><Relationship Id="rId9" Type="http://schemas.openxmlformats.org/officeDocument/2006/relationships/oleObject" Target="../embeddings/oleObject93.bin"/><Relationship Id="rId14" Type="http://schemas.openxmlformats.org/officeDocument/2006/relationships/image" Target="../media/image102.wmf"/><Relationship Id="rId22" Type="http://schemas.openxmlformats.org/officeDocument/2006/relationships/image" Target="../media/image106.wmf"/><Relationship Id="rId27" Type="http://schemas.openxmlformats.org/officeDocument/2006/relationships/oleObject" Target="../embeddings/oleObject102.bin"/></Relationships>
</file>

<file path=ppt/slides/_rels/slide17.xml.rels><?xml version="1.0" encoding="UTF-8" standalone="yes"?>
<Relationships xmlns="http://schemas.openxmlformats.org/package/2006/relationships"><Relationship Id="rId8" Type="http://schemas.openxmlformats.org/officeDocument/2006/relationships/image" Target="../media/image39.jpeg"/><Relationship Id="rId13" Type="http://schemas.openxmlformats.org/officeDocument/2006/relationships/image" Target="../media/image51.jpeg"/><Relationship Id="rId3" Type="http://schemas.openxmlformats.org/officeDocument/2006/relationships/audio" Target="../media/audio6.wav"/><Relationship Id="rId7" Type="http://schemas.openxmlformats.org/officeDocument/2006/relationships/image" Target="../media/image110.emf"/><Relationship Id="rId12" Type="http://schemas.openxmlformats.org/officeDocument/2006/relationships/image" Target="../media/image112.wmf"/><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oleObject" Target="../embeddings/oleObject103.bin"/><Relationship Id="rId11" Type="http://schemas.openxmlformats.org/officeDocument/2006/relationships/oleObject" Target="../embeddings/oleObject105.bin"/><Relationship Id="rId5" Type="http://schemas.openxmlformats.org/officeDocument/2006/relationships/audio" Target="../media/audio5.wav"/><Relationship Id="rId15" Type="http://schemas.openxmlformats.org/officeDocument/2006/relationships/image" Target="../media/image113.wmf"/><Relationship Id="rId10" Type="http://schemas.openxmlformats.org/officeDocument/2006/relationships/image" Target="../media/image111.wmf"/><Relationship Id="rId4" Type="http://schemas.openxmlformats.org/officeDocument/2006/relationships/audio" Target="../media/audio3.wav"/><Relationship Id="rId9" Type="http://schemas.openxmlformats.org/officeDocument/2006/relationships/oleObject" Target="../embeddings/oleObject104.bin"/><Relationship Id="rId14" Type="http://schemas.openxmlformats.org/officeDocument/2006/relationships/oleObject" Target="../embeddings/oleObject106.bin"/></Relationships>
</file>

<file path=ppt/slides/_rels/slide18.xml.rels><?xml version="1.0" encoding="UTF-8" standalone="yes"?>
<Relationships xmlns="http://schemas.openxmlformats.org/package/2006/relationships"><Relationship Id="rId8" Type="http://schemas.openxmlformats.org/officeDocument/2006/relationships/oleObject" Target="../embeddings/oleObject109.bin"/><Relationship Id="rId13" Type="http://schemas.openxmlformats.org/officeDocument/2006/relationships/image" Target="../media/image118.emf"/><Relationship Id="rId18" Type="http://schemas.openxmlformats.org/officeDocument/2006/relationships/oleObject" Target="../embeddings/oleObject114.bin"/><Relationship Id="rId3" Type="http://schemas.openxmlformats.org/officeDocument/2006/relationships/audio" Target="../media/audio3.wav"/><Relationship Id="rId21" Type="http://schemas.openxmlformats.org/officeDocument/2006/relationships/image" Target="../media/image122.emf"/><Relationship Id="rId7" Type="http://schemas.openxmlformats.org/officeDocument/2006/relationships/image" Target="../media/image115.emf"/><Relationship Id="rId12" Type="http://schemas.openxmlformats.org/officeDocument/2006/relationships/oleObject" Target="../embeddings/oleObject111.bin"/><Relationship Id="rId17" Type="http://schemas.openxmlformats.org/officeDocument/2006/relationships/image" Target="../media/image120.emf"/><Relationship Id="rId25" Type="http://schemas.openxmlformats.org/officeDocument/2006/relationships/image" Target="../media/image124.emf"/><Relationship Id="rId2" Type="http://schemas.openxmlformats.org/officeDocument/2006/relationships/audio" Target="../media/audio1.wav"/><Relationship Id="rId16" Type="http://schemas.openxmlformats.org/officeDocument/2006/relationships/oleObject" Target="../embeddings/oleObject113.bin"/><Relationship Id="rId20" Type="http://schemas.openxmlformats.org/officeDocument/2006/relationships/oleObject" Target="../embeddings/oleObject115.bin"/><Relationship Id="rId1" Type="http://schemas.openxmlformats.org/officeDocument/2006/relationships/slideLayout" Target="../slideLayouts/slideLayout7.xml"/><Relationship Id="rId6" Type="http://schemas.openxmlformats.org/officeDocument/2006/relationships/oleObject" Target="../embeddings/oleObject108.bin"/><Relationship Id="rId11" Type="http://schemas.openxmlformats.org/officeDocument/2006/relationships/image" Target="../media/image117.emf"/><Relationship Id="rId24" Type="http://schemas.openxmlformats.org/officeDocument/2006/relationships/oleObject" Target="../embeddings/oleObject117.bin"/><Relationship Id="rId5" Type="http://schemas.openxmlformats.org/officeDocument/2006/relationships/image" Target="../media/image114.emf"/><Relationship Id="rId15" Type="http://schemas.openxmlformats.org/officeDocument/2006/relationships/image" Target="../media/image119.emf"/><Relationship Id="rId23" Type="http://schemas.openxmlformats.org/officeDocument/2006/relationships/image" Target="../media/image123.emf"/><Relationship Id="rId10" Type="http://schemas.openxmlformats.org/officeDocument/2006/relationships/oleObject" Target="../embeddings/oleObject110.bin"/><Relationship Id="rId19" Type="http://schemas.openxmlformats.org/officeDocument/2006/relationships/image" Target="../media/image121.emf"/><Relationship Id="rId4" Type="http://schemas.openxmlformats.org/officeDocument/2006/relationships/oleObject" Target="../embeddings/oleObject107.bin"/><Relationship Id="rId9" Type="http://schemas.openxmlformats.org/officeDocument/2006/relationships/image" Target="../media/image116.emf"/><Relationship Id="rId14" Type="http://schemas.openxmlformats.org/officeDocument/2006/relationships/oleObject" Target="../embeddings/oleObject112.bin"/><Relationship Id="rId22" Type="http://schemas.openxmlformats.org/officeDocument/2006/relationships/oleObject" Target="../embeddings/oleObject116.bin"/></Relationships>
</file>

<file path=ppt/slides/_rels/slide19.xml.rels><?xml version="1.0" encoding="UTF-8" standalone="yes"?>
<Relationships xmlns="http://schemas.openxmlformats.org/package/2006/relationships"><Relationship Id="rId8" Type="http://schemas.openxmlformats.org/officeDocument/2006/relationships/oleObject" Target="../embeddings/oleObject120.bin"/><Relationship Id="rId3" Type="http://schemas.openxmlformats.org/officeDocument/2006/relationships/audio" Target="../media/audio2.wav"/><Relationship Id="rId7" Type="http://schemas.openxmlformats.org/officeDocument/2006/relationships/image" Target="../media/image126.emf"/><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oleObject" Target="../embeddings/oleObject119.bin"/><Relationship Id="rId11" Type="http://schemas.openxmlformats.org/officeDocument/2006/relationships/image" Target="../media/image128.emf"/><Relationship Id="rId5" Type="http://schemas.openxmlformats.org/officeDocument/2006/relationships/image" Target="../media/image125.emf"/><Relationship Id="rId10" Type="http://schemas.openxmlformats.org/officeDocument/2006/relationships/oleObject" Target="../embeddings/oleObject121.bin"/><Relationship Id="rId4" Type="http://schemas.openxmlformats.org/officeDocument/2006/relationships/oleObject" Target="../embeddings/oleObject118.bin"/><Relationship Id="rId9" Type="http://schemas.openxmlformats.org/officeDocument/2006/relationships/image" Target="../media/image127.emf"/></Relationships>
</file>

<file path=ppt/slides/_rels/slide2.xml.rels><?xml version="1.0" encoding="UTF-8" standalone="yes"?>
<Relationships xmlns="http://schemas.openxmlformats.org/package/2006/relationships"><Relationship Id="rId3" Type="http://schemas.openxmlformats.org/officeDocument/2006/relationships/audio" Target="../media/audio2.wav"/><Relationship Id="rId2" Type="http://schemas.openxmlformats.org/officeDocument/2006/relationships/audio" Target="../media/audio1.wav"/><Relationship Id="rId1" Type="http://schemas.openxmlformats.org/officeDocument/2006/relationships/slideLayout" Target="../slideLayouts/slideLayout7.xml"/><Relationship Id="rId4" Type="http://schemas.openxmlformats.org/officeDocument/2006/relationships/audio" Target="../media/audio3.wav"/></Relationships>
</file>

<file path=ppt/slides/_rels/slide20.xml.rels><?xml version="1.0" encoding="UTF-8" standalone="yes"?>
<Relationships xmlns="http://schemas.openxmlformats.org/package/2006/relationships"><Relationship Id="rId13" Type="http://schemas.openxmlformats.org/officeDocument/2006/relationships/oleObject" Target="../embeddings/oleObject125.bin"/><Relationship Id="rId18" Type="http://schemas.openxmlformats.org/officeDocument/2006/relationships/oleObject" Target="../embeddings/oleObject127.bin"/><Relationship Id="rId26" Type="http://schemas.openxmlformats.org/officeDocument/2006/relationships/oleObject" Target="../embeddings/oleObject131.bin"/><Relationship Id="rId39" Type="http://schemas.openxmlformats.org/officeDocument/2006/relationships/image" Target="../media/image144.emf"/><Relationship Id="rId21" Type="http://schemas.openxmlformats.org/officeDocument/2006/relationships/image" Target="../media/image135.emf"/><Relationship Id="rId34" Type="http://schemas.openxmlformats.org/officeDocument/2006/relationships/oleObject" Target="../embeddings/oleObject135.bin"/><Relationship Id="rId42" Type="http://schemas.openxmlformats.org/officeDocument/2006/relationships/oleObject" Target="../embeddings/oleObject139.bin"/><Relationship Id="rId47" Type="http://schemas.openxmlformats.org/officeDocument/2006/relationships/oleObject" Target="../embeddings/oleObject142.bin"/><Relationship Id="rId7" Type="http://schemas.openxmlformats.org/officeDocument/2006/relationships/oleObject" Target="../embeddings/oleObject122.bin"/><Relationship Id="rId2" Type="http://schemas.openxmlformats.org/officeDocument/2006/relationships/audio" Target="../media/audio4.wav"/><Relationship Id="rId16" Type="http://schemas.openxmlformats.org/officeDocument/2006/relationships/image" Target="../media/image133.wmf"/><Relationship Id="rId29" Type="http://schemas.openxmlformats.org/officeDocument/2006/relationships/image" Target="../media/image139.emf"/><Relationship Id="rId1" Type="http://schemas.openxmlformats.org/officeDocument/2006/relationships/slideLayout" Target="../slideLayouts/slideLayout7.xml"/><Relationship Id="rId6" Type="http://schemas.openxmlformats.org/officeDocument/2006/relationships/audio" Target="../media/audio3.wav"/><Relationship Id="rId11" Type="http://schemas.openxmlformats.org/officeDocument/2006/relationships/oleObject" Target="../embeddings/oleObject124.bin"/><Relationship Id="rId24" Type="http://schemas.openxmlformats.org/officeDocument/2006/relationships/oleObject" Target="../embeddings/oleObject130.bin"/><Relationship Id="rId32" Type="http://schemas.openxmlformats.org/officeDocument/2006/relationships/oleObject" Target="../embeddings/oleObject134.bin"/><Relationship Id="rId37" Type="http://schemas.openxmlformats.org/officeDocument/2006/relationships/image" Target="../media/image143.emf"/><Relationship Id="rId40" Type="http://schemas.openxmlformats.org/officeDocument/2006/relationships/oleObject" Target="../embeddings/oleObject138.bin"/><Relationship Id="rId45" Type="http://schemas.openxmlformats.org/officeDocument/2006/relationships/oleObject" Target="../embeddings/oleObject141.bin"/><Relationship Id="rId5" Type="http://schemas.openxmlformats.org/officeDocument/2006/relationships/audio" Target="../media/audio2.wav"/><Relationship Id="rId15" Type="http://schemas.openxmlformats.org/officeDocument/2006/relationships/oleObject" Target="../embeddings/oleObject126.bin"/><Relationship Id="rId23" Type="http://schemas.openxmlformats.org/officeDocument/2006/relationships/image" Target="../media/image136.emf"/><Relationship Id="rId28" Type="http://schemas.openxmlformats.org/officeDocument/2006/relationships/oleObject" Target="../embeddings/oleObject132.bin"/><Relationship Id="rId36" Type="http://schemas.openxmlformats.org/officeDocument/2006/relationships/oleObject" Target="../embeddings/oleObject136.bin"/><Relationship Id="rId10" Type="http://schemas.openxmlformats.org/officeDocument/2006/relationships/image" Target="../media/image130.emf"/><Relationship Id="rId19" Type="http://schemas.openxmlformats.org/officeDocument/2006/relationships/image" Target="../media/image134.emf"/><Relationship Id="rId31" Type="http://schemas.openxmlformats.org/officeDocument/2006/relationships/image" Target="../media/image140.emf"/><Relationship Id="rId44" Type="http://schemas.openxmlformats.org/officeDocument/2006/relationships/image" Target="../media/image146.emf"/><Relationship Id="rId4" Type="http://schemas.openxmlformats.org/officeDocument/2006/relationships/audio" Target="../media/audio1.wav"/><Relationship Id="rId9" Type="http://schemas.openxmlformats.org/officeDocument/2006/relationships/oleObject" Target="../embeddings/oleObject123.bin"/><Relationship Id="rId14" Type="http://schemas.openxmlformats.org/officeDocument/2006/relationships/image" Target="../media/image132.wmf"/><Relationship Id="rId22" Type="http://schemas.openxmlformats.org/officeDocument/2006/relationships/oleObject" Target="../embeddings/oleObject129.bin"/><Relationship Id="rId27" Type="http://schemas.openxmlformats.org/officeDocument/2006/relationships/image" Target="../media/image138.emf"/><Relationship Id="rId30" Type="http://schemas.openxmlformats.org/officeDocument/2006/relationships/oleObject" Target="../embeddings/oleObject133.bin"/><Relationship Id="rId35" Type="http://schemas.openxmlformats.org/officeDocument/2006/relationships/image" Target="../media/image142.emf"/><Relationship Id="rId43" Type="http://schemas.openxmlformats.org/officeDocument/2006/relationships/oleObject" Target="../embeddings/oleObject140.bin"/><Relationship Id="rId48" Type="http://schemas.openxmlformats.org/officeDocument/2006/relationships/image" Target="../media/image148.emf"/><Relationship Id="rId8" Type="http://schemas.openxmlformats.org/officeDocument/2006/relationships/image" Target="../media/image129.emf"/><Relationship Id="rId3" Type="http://schemas.openxmlformats.org/officeDocument/2006/relationships/audio" Target="../media/audio5.wav"/><Relationship Id="rId12" Type="http://schemas.openxmlformats.org/officeDocument/2006/relationships/image" Target="../media/image131.wmf"/><Relationship Id="rId17" Type="http://schemas.openxmlformats.org/officeDocument/2006/relationships/image" Target="../media/image27.jpeg"/><Relationship Id="rId25" Type="http://schemas.openxmlformats.org/officeDocument/2006/relationships/image" Target="../media/image137.emf"/><Relationship Id="rId33" Type="http://schemas.openxmlformats.org/officeDocument/2006/relationships/image" Target="../media/image141.emf"/><Relationship Id="rId38" Type="http://schemas.openxmlformats.org/officeDocument/2006/relationships/oleObject" Target="../embeddings/oleObject137.bin"/><Relationship Id="rId46" Type="http://schemas.openxmlformats.org/officeDocument/2006/relationships/image" Target="../media/image147.emf"/><Relationship Id="rId20" Type="http://schemas.openxmlformats.org/officeDocument/2006/relationships/oleObject" Target="../embeddings/oleObject128.bin"/><Relationship Id="rId41" Type="http://schemas.openxmlformats.org/officeDocument/2006/relationships/image" Target="../media/image145.emf"/></Relationships>
</file>

<file path=ppt/slides/_rels/slide21.xml.rels><?xml version="1.0" encoding="UTF-8" standalone="yes"?>
<Relationships xmlns="http://schemas.openxmlformats.org/package/2006/relationships"><Relationship Id="rId8" Type="http://schemas.openxmlformats.org/officeDocument/2006/relationships/image" Target="../media/image151.emf"/><Relationship Id="rId13" Type="http://schemas.openxmlformats.org/officeDocument/2006/relationships/oleObject" Target="../embeddings/oleObject148.bin"/><Relationship Id="rId18" Type="http://schemas.openxmlformats.org/officeDocument/2006/relationships/image" Target="../media/image155.emf"/><Relationship Id="rId3" Type="http://schemas.openxmlformats.org/officeDocument/2006/relationships/oleObject" Target="../embeddings/oleObject143.bin"/><Relationship Id="rId7" Type="http://schemas.openxmlformats.org/officeDocument/2006/relationships/oleObject" Target="../embeddings/oleObject145.bin"/><Relationship Id="rId12" Type="http://schemas.openxmlformats.org/officeDocument/2006/relationships/image" Target="../media/image146.emf"/><Relationship Id="rId17" Type="http://schemas.openxmlformats.org/officeDocument/2006/relationships/oleObject" Target="../embeddings/oleObject150.bin"/><Relationship Id="rId2" Type="http://schemas.openxmlformats.org/officeDocument/2006/relationships/audio" Target="../media/audio3.wav"/><Relationship Id="rId16" Type="http://schemas.openxmlformats.org/officeDocument/2006/relationships/image" Target="../media/image154.emf"/><Relationship Id="rId1" Type="http://schemas.openxmlformats.org/officeDocument/2006/relationships/slideLayout" Target="../slideLayouts/slideLayout2.xml"/><Relationship Id="rId6" Type="http://schemas.openxmlformats.org/officeDocument/2006/relationships/image" Target="../media/image150.emf"/><Relationship Id="rId11" Type="http://schemas.openxmlformats.org/officeDocument/2006/relationships/oleObject" Target="../embeddings/oleObject147.bin"/><Relationship Id="rId5" Type="http://schemas.openxmlformats.org/officeDocument/2006/relationships/oleObject" Target="../embeddings/oleObject144.bin"/><Relationship Id="rId15" Type="http://schemas.openxmlformats.org/officeDocument/2006/relationships/oleObject" Target="../embeddings/oleObject149.bin"/><Relationship Id="rId10" Type="http://schemas.openxmlformats.org/officeDocument/2006/relationships/image" Target="../media/image152.emf"/><Relationship Id="rId4" Type="http://schemas.openxmlformats.org/officeDocument/2006/relationships/image" Target="../media/image149.emf"/><Relationship Id="rId9" Type="http://schemas.openxmlformats.org/officeDocument/2006/relationships/oleObject" Target="../embeddings/oleObject146.bin"/><Relationship Id="rId14" Type="http://schemas.openxmlformats.org/officeDocument/2006/relationships/image" Target="../media/image153.emf"/></Relationships>
</file>

<file path=ppt/slides/_rels/slide22.xml.rels><?xml version="1.0" encoding="UTF-8" standalone="yes"?>
<Relationships xmlns="http://schemas.openxmlformats.org/package/2006/relationships"><Relationship Id="rId8" Type="http://schemas.openxmlformats.org/officeDocument/2006/relationships/image" Target="../media/image156.emf"/><Relationship Id="rId13" Type="http://schemas.openxmlformats.org/officeDocument/2006/relationships/image" Target="../media/image159.emf"/><Relationship Id="rId18" Type="http://schemas.openxmlformats.org/officeDocument/2006/relationships/oleObject" Target="../embeddings/oleObject155.bin"/><Relationship Id="rId3" Type="http://schemas.openxmlformats.org/officeDocument/2006/relationships/audio" Target="../media/audio4.wav"/><Relationship Id="rId21" Type="http://schemas.openxmlformats.org/officeDocument/2006/relationships/image" Target="../media/image163.emf"/><Relationship Id="rId7" Type="http://schemas.openxmlformats.org/officeDocument/2006/relationships/oleObject" Target="../embeddings/oleObject150.bin"/><Relationship Id="rId12" Type="http://schemas.openxmlformats.org/officeDocument/2006/relationships/oleObject" Target="../embeddings/oleObject152.bin"/><Relationship Id="rId17" Type="http://schemas.openxmlformats.org/officeDocument/2006/relationships/image" Target="../media/image161.wmf"/><Relationship Id="rId2" Type="http://schemas.openxmlformats.org/officeDocument/2006/relationships/audio" Target="../media/audio1.wav"/><Relationship Id="rId16" Type="http://schemas.openxmlformats.org/officeDocument/2006/relationships/oleObject" Target="../embeddings/oleObject154.bin"/><Relationship Id="rId20" Type="http://schemas.openxmlformats.org/officeDocument/2006/relationships/oleObject" Target="../embeddings/oleObject156.bin"/><Relationship Id="rId1" Type="http://schemas.openxmlformats.org/officeDocument/2006/relationships/slideLayout" Target="../slideLayouts/slideLayout7.xml"/><Relationship Id="rId6" Type="http://schemas.openxmlformats.org/officeDocument/2006/relationships/image" Target="../media/image139.emf"/><Relationship Id="rId11" Type="http://schemas.openxmlformats.org/officeDocument/2006/relationships/image" Target="../media/image158.emf"/><Relationship Id="rId5" Type="http://schemas.openxmlformats.org/officeDocument/2006/relationships/oleObject" Target="../embeddings/oleObject149.bin"/><Relationship Id="rId15" Type="http://schemas.openxmlformats.org/officeDocument/2006/relationships/image" Target="../media/image160.emf"/><Relationship Id="rId10" Type="http://schemas.openxmlformats.org/officeDocument/2006/relationships/image" Target="../media/image157.emf"/><Relationship Id="rId19" Type="http://schemas.openxmlformats.org/officeDocument/2006/relationships/image" Target="../media/image162.emf"/><Relationship Id="rId4" Type="http://schemas.openxmlformats.org/officeDocument/2006/relationships/audio" Target="../media/audio3.wav"/><Relationship Id="rId9" Type="http://schemas.openxmlformats.org/officeDocument/2006/relationships/oleObject" Target="../embeddings/oleObject151.bin"/><Relationship Id="rId14" Type="http://schemas.openxmlformats.org/officeDocument/2006/relationships/oleObject" Target="../embeddings/oleObject153.bin"/><Relationship Id="rId22" Type="http://schemas.openxmlformats.org/officeDocument/2006/relationships/image" Target="../media/image27.jpeg"/></Relationships>
</file>

<file path=ppt/slides/_rels/slide23.xml.rels><?xml version="1.0" encoding="UTF-8" standalone="yes"?>
<Relationships xmlns="http://schemas.openxmlformats.org/package/2006/relationships"><Relationship Id="rId8" Type="http://schemas.openxmlformats.org/officeDocument/2006/relationships/image" Target="../media/image164.wmf"/><Relationship Id="rId13" Type="http://schemas.openxmlformats.org/officeDocument/2006/relationships/oleObject" Target="../embeddings/oleObject160.bin"/><Relationship Id="rId18" Type="http://schemas.openxmlformats.org/officeDocument/2006/relationships/image" Target="../media/image169.wmf"/><Relationship Id="rId3" Type="http://schemas.openxmlformats.org/officeDocument/2006/relationships/audio" Target="../media/audio3.wav"/><Relationship Id="rId21" Type="http://schemas.openxmlformats.org/officeDocument/2006/relationships/oleObject" Target="../embeddings/oleObject164.bin"/><Relationship Id="rId7" Type="http://schemas.openxmlformats.org/officeDocument/2006/relationships/oleObject" Target="../embeddings/oleObject157.bin"/><Relationship Id="rId12" Type="http://schemas.openxmlformats.org/officeDocument/2006/relationships/image" Target="../media/image166.wmf"/><Relationship Id="rId17" Type="http://schemas.openxmlformats.org/officeDocument/2006/relationships/oleObject" Target="../embeddings/oleObject162.bin"/><Relationship Id="rId2" Type="http://schemas.openxmlformats.org/officeDocument/2006/relationships/audio" Target="../media/audio1.wav"/><Relationship Id="rId16" Type="http://schemas.openxmlformats.org/officeDocument/2006/relationships/image" Target="../media/image168.wmf"/><Relationship Id="rId20" Type="http://schemas.openxmlformats.org/officeDocument/2006/relationships/image" Target="../media/image170.wmf"/><Relationship Id="rId1" Type="http://schemas.openxmlformats.org/officeDocument/2006/relationships/slideLayout" Target="../slideLayouts/slideLayout7.xml"/><Relationship Id="rId6" Type="http://schemas.openxmlformats.org/officeDocument/2006/relationships/audio" Target="../media/audio4.wav"/><Relationship Id="rId11" Type="http://schemas.openxmlformats.org/officeDocument/2006/relationships/oleObject" Target="../embeddings/oleObject159.bin"/><Relationship Id="rId5" Type="http://schemas.openxmlformats.org/officeDocument/2006/relationships/audio" Target="../media/audio2.wav"/><Relationship Id="rId15" Type="http://schemas.openxmlformats.org/officeDocument/2006/relationships/oleObject" Target="../embeddings/oleObject161.bin"/><Relationship Id="rId23" Type="http://schemas.openxmlformats.org/officeDocument/2006/relationships/image" Target="../media/image19.png"/><Relationship Id="rId10" Type="http://schemas.openxmlformats.org/officeDocument/2006/relationships/image" Target="../media/image165.wmf"/><Relationship Id="rId19" Type="http://schemas.openxmlformats.org/officeDocument/2006/relationships/oleObject" Target="../embeddings/oleObject163.bin"/><Relationship Id="rId4" Type="http://schemas.openxmlformats.org/officeDocument/2006/relationships/audio" Target="../media/audio6.wav"/><Relationship Id="rId9" Type="http://schemas.openxmlformats.org/officeDocument/2006/relationships/oleObject" Target="../embeddings/oleObject158.bin"/><Relationship Id="rId14" Type="http://schemas.openxmlformats.org/officeDocument/2006/relationships/image" Target="../media/image167.wmf"/><Relationship Id="rId22" Type="http://schemas.openxmlformats.org/officeDocument/2006/relationships/image" Target="../media/image171.wmf"/></Relationships>
</file>

<file path=ppt/slides/_rels/slide24.xml.rels><?xml version="1.0" encoding="UTF-8" standalone="yes"?>
<Relationships xmlns="http://schemas.openxmlformats.org/package/2006/relationships"><Relationship Id="rId8" Type="http://schemas.openxmlformats.org/officeDocument/2006/relationships/oleObject" Target="../embeddings/oleObject166.bin"/><Relationship Id="rId13" Type="http://schemas.openxmlformats.org/officeDocument/2006/relationships/image" Target="../media/image175.wmf"/><Relationship Id="rId18" Type="http://schemas.openxmlformats.org/officeDocument/2006/relationships/oleObject" Target="../embeddings/oleObject171.bin"/><Relationship Id="rId26" Type="http://schemas.openxmlformats.org/officeDocument/2006/relationships/oleObject" Target="../embeddings/oleObject175.bin"/><Relationship Id="rId3" Type="http://schemas.openxmlformats.org/officeDocument/2006/relationships/audio" Target="../media/audio4.wav"/><Relationship Id="rId21" Type="http://schemas.openxmlformats.org/officeDocument/2006/relationships/image" Target="../media/image179.emf"/><Relationship Id="rId7" Type="http://schemas.openxmlformats.org/officeDocument/2006/relationships/image" Target="../media/image172.wmf"/><Relationship Id="rId12" Type="http://schemas.openxmlformats.org/officeDocument/2006/relationships/oleObject" Target="../embeddings/oleObject168.bin"/><Relationship Id="rId17" Type="http://schemas.openxmlformats.org/officeDocument/2006/relationships/image" Target="../media/image177.emf"/><Relationship Id="rId25" Type="http://schemas.openxmlformats.org/officeDocument/2006/relationships/image" Target="../media/image181.emf"/><Relationship Id="rId2" Type="http://schemas.openxmlformats.org/officeDocument/2006/relationships/audio" Target="../media/audio1.wav"/><Relationship Id="rId16" Type="http://schemas.openxmlformats.org/officeDocument/2006/relationships/oleObject" Target="../embeddings/oleObject170.bin"/><Relationship Id="rId20" Type="http://schemas.openxmlformats.org/officeDocument/2006/relationships/oleObject" Target="../embeddings/oleObject172.bin"/><Relationship Id="rId29" Type="http://schemas.openxmlformats.org/officeDocument/2006/relationships/image" Target="../media/image183.wmf"/><Relationship Id="rId1" Type="http://schemas.openxmlformats.org/officeDocument/2006/relationships/slideLayout" Target="../slideLayouts/slideLayout7.xml"/><Relationship Id="rId6" Type="http://schemas.openxmlformats.org/officeDocument/2006/relationships/oleObject" Target="../embeddings/oleObject165.bin"/><Relationship Id="rId11" Type="http://schemas.openxmlformats.org/officeDocument/2006/relationships/image" Target="../media/image174.wmf"/><Relationship Id="rId24" Type="http://schemas.openxmlformats.org/officeDocument/2006/relationships/oleObject" Target="../embeddings/oleObject174.bin"/><Relationship Id="rId5" Type="http://schemas.openxmlformats.org/officeDocument/2006/relationships/audio" Target="../media/audio7.wav"/><Relationship Id="rId15" Type="http://schemas.openxmlformats.org/officeDocument/2006/relationships/image" Target="../media/image176.emf"/><Relationship Id="rId23" Type="http://schemas.openxmlformats.org/officeDocument/2006/relationships/image" Target="../media/image180.emf"/><Relationship Id="rId28" Type="http://schemas.openxmlformats.org/officeDocument/2006/relationships/oleObject" Target="../embeddings/oleObject176.bin"/><Relationship Id="rId10" Type="http://schemas.openxmlformats.org/officeDocument/2006/relationships/oleObject" Target="../embeddings/oleObject167.bin"/><Relationship Id="rId19" Type="http://schemas.openxmlformats.org/officeDocument/2006/relationships/image" Target="../media/image178.emf"/><Relationship Id="rId4" Type="http://schemas.openxmlformats.org/officeDocument/2006/relationships/audio" Target="../media/audio3.wav"/><Relationship Id="rId9" Type="http://schemas.openxmlformats.org/officeDocument/2006/relationships/image" Target="../media/image173.wmf"/><Relationship Id="rId14" Type="http://schemas.openxmlformats.org/officeDocument/2006/relationships/oleObject" Target="../embeddings/oleObject169.bin"/><Relationship Id="rId22" Type="http://schemas.openxmlformats.org/officeDocument/2006/relationships/oleObject" Target="../embeddings/oleObject173.bin"/><Relationship Id="rId27" Type="http://schemas.openxmlformats.org/officeDocument/2006/relationships/image" Target="../media/image182.emf"/><Relationship Id="rId30" Type="http://schemas.openxmlformats.org/officeDocument/2006/relationships/image" Target="../media/image19.png"/></Relationships>
</file>

<file path=ppt/slides/_rels/slide25.xml.rels><?xml version="1.0" encoding="UTF-8" standalone="yes"?>
<Relationships xmlns="http://schemas.openxmlformats.org/package/2006/relationships"><Relationship Id="rId8" Type="http://schemas.openxmlformats.org/officeDocument/2006/relationships/oleObject" Target="../embeddings/oleObject179.bin"/><Relationship Id="rId13" Type="http://schemas.openxmlformats.org/officeDocument/2006/relationships/image" Target="../media/image187.emf"/><Relationship Id="rId3" Type="http://schemas.openxmlformats.org/officeDocument/2006/relationships/audio" Target="../media/audio3.wav"/><Relationship Id="rId7" Type="http://schemas.openxmlformats.org/officeDocument/2006/relationships/image" Target="../media/image185.emf"/><Relationship Id="rId12" Type="http://schemas.openxmlformats.org/officeDocument/2006/relationships/oleObject" Target="../embeddings/oleObject181.bin"/><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oleObject" Target="../embeddings/oleObject178.bin"/><Relationship Id="rId11" Type="http://schemas.openxmlformats.org/officeDocument/2006/relationships/image" Target="../media/image186.emf"/><Relationship Id="rId5" Type="http://schemas.openxmlformats.org/officeDocument/2006/relationships/image" Target="../media/image184.emf"/><Relationship Id="rId15" Type="http://schemas.openxmlformats.org/officeDocument/2006/relationships/image" Target="../media/image188.emf"/><Relationship Id="rId10" Type="http://schemas.openxmlformats.org/officeDocument/2006/relationships/oleObject" Target="../embeddings/oleObject180.bin"/><Relationship Id="rId4" Type="http://schemas.openxmlformats.org/officeDocument/2006/relationships/oleObject" Target="../embeddings/oleObject177.bin"/><Relationship Id="rId9" Type="http://schemas.openxmlformats.org/officeDocument/2006/relationships/image" Target="../media/image129.emf"/><Relationship Id="rId14" Type="http://schemas.openxmlformats.org/officeDocument/2006/relationships/oleObject" Target="../embeddings/oleObject182.bin"/></Relationships>
</file>

<file path=ppt/slides/_rels/slide26.xml.rels><?xml version="1.0" encoding="UTF-8" standalone="yes"?>
<Relationships xmlns="http://schemas.openxmlformats.org/package/2006/relationships"><Relationship Id="rId8" Type="http://schemas.openxmlformats.org/officeDocument/2006/relationships/image" Target="../media/image190.emf"/><Relationship Id="rId13" Type="http://schemas.openxmlformats.org/officeDocument/2006/relationships/oleObject" Target="../embeddings/oleObject187.bin"/><Relationship Id="rId18" Type="http://schemas.openxmlformats.org/officeDocument/2006/relationships/image" Target="../media/image195.emf"/><Relationship Id="rId3" Type="http://schemas.openxmlformats.org/officeDocument/2006/relationships/audio" Target="../media/audio3.wav"/><Relationship Id="rId21" Type="http://schemas.openxmlformats.org/officeDocument/2006/relationships/oleObject" Target="../embeddings/oleObject191.bin"/><Relationship Id="rId7" Type="http://schemas.openxmlformats.org/officeDocument/2006/relationships/oleObject" Target="../embeddings/oleObject184.bin"/><Relationship Id="rId12" Type="http://schemas.openxmlformats.org/officeDocument/2006/relationships/image" Target="../media/image192.emf"/><Relationship Id="rId17" Type="http://schemas.openxmlformats.org/officeDocument/2006/relationships/oleObject" Target="../embeddings/oleObject189.bin"/><Relationship Id="rId2" Type="http://schemas.openxmlformats.org/officeDocument/2006/relationships/audio" Target="../media/audio1.wav"/><Relationship Id="rId16" Type="http://schemas.openxmlformats.org/officeDocument/2006/relationships/image" Target="../media/image194.emf"/><Relationship Id="rId20" Type="http://schemas.openxmlformats.org/officeDocument/2006/relationships/image" Target="../media/image196.emf"/><Relationship Id="rId1" Type="http://schemas.openxmlformats.org/officeDocument/2006/relationships/slideLayout" Target="../slideLayouts/slideLayout2.xml"/><Relationship Id="rId6" Type="http://schemas.openxmlformats.org/officeDocument/2006/relationships/image" Target="../media/image189.emf"/><Relationship Id="rId11" Type="http://schemas.openxmlformats.org/officeDocument/2006/relationships/oleObject" Target="../embeddings/oleObject186.bin"/><Relationship Id="rId24" Type="http://schemas.openxmlformats.org/officeDocument/2006/relationships/image" Target="../media/image198.emf"/><Relationship Id="rId5" Type="http://schemas.openxmlformats.org/officeDocument/2006/relationships/oleObject" Target="../embeddings/oleObject183.bin"/><Relationship Id="rId15" Type="http://schemas.openxmlformats.org/officeDocument/2006/relationships/oleObject" Target="../embeddings/oleObject188.bin"/><Relationship Id="rId23" Type="http://schemas.openxmlformats.org/officeDocument/2006/relationships/oleObject" Target="../embeddings/oleObject192.bin"/><Relationship Id="rId10" Type="http://schemas.openxmlformats.org/officeDocument/2006/relationships/image" Target="../media/image191.emf"/><Relationship Id="rId19" Type="http://schemas.openxmlformats.org/officeDocument/2006/relationships/oleObject" Target="../embeddings/oleObject190.bin"/><Relationship Id="rId4" Type="http://schemas.openxmlformats.org/officeDocument/2006/relationships/audio" Target="../media/audio8.wav"/><Relationship Id="rId9" Type="http://schemas.openxmlformats.org/officeDocument/2006/relationships/oleObject" Target="../embeddings/oleObject185.bin"/><Relationship Id="rId14" Type="http://schemas.openxmlformats.org/officeDocument/2006/relationships/image" Target="../media/image193.emf"/><Relationship Id="rId22" Type="http://schemas.openxmlformats.org/officeDocument/2006/relationships/image" Target="../media/image197.emf"/></Relationships>
</file>

<file path=ppt/slides/_rels/slide27.xml.rels><?xml version="1.0" encoding="UTF-8" standalone="yes"?>
<Relationships xmlns="http://schemas.openxmlformats.org/package/2006/relationships"><Relationship Id="rId8" Type="http://schemas.openxmlformats.org/officeDocument/2006/relationships/oleObject" Target="../embeddings/oleObject195.bin"/><Relationship Id="rId13" Type="http://schemas.openxmlformats.org/officeDocument/2006/relationships/image" Target="../media/image201.emf"/><Relationship Id="rId3" Type="http://schemas.openxmlformats.org/officeDocument/2006/relationships/audio" Target="../media/audio3.wav"/><Relationship Id="rId7" Type="http://schemas.openxmlformats.org/officeDocument/2006/relationships/image" Target="../media/image198.emf"/><Relationship Id="rId12" Type="http://schemas.openxmlformats.org/officeDocument/2006/relationships/oleObject" Target="../embeddings/oleObject197.bin"/><Relationship Id="rId2" Type="http://schemas.openxmlformats.org/officeDocument/2006/relationships/audio" Target="../media/audio1.wav"/><Relationship Id="rId1" Type="http://schemas.openxmlformats.org/officeDocument/2006/relationships/slideLayout" Target="../slideLayouts/slideLayout2.xml"/><Relationship Id="rId6" Type="http://schemas.openxmlformats.org/officeDocument/2006/relationships/oleObject" Target="../embeddings/oleObject194.bin"/><Relationship Id="rId11" Type="http://schemas.openxmlformats.org/officeDocument/2006/relationships/image" Target="../media/image197.emf"/><Relationship Id="rId5" Type="http://schemas.openxmlformats.org/officeDocument/2006/relationships/image" Target="../media/image199.emf"/><Relationship Id="rId15" Type="http://schemas.openxmlformats.org/officeDocument/2006/relationships/image" Target="../media/image202.emf"/><Relationship Id="rId10" Type="http://schemas.openxmlformats.org/officeDocument/2006/relationships/oleObject" Target="../embeddings/oleObject196.bin"/><Relationship Id="rId4" Type="http://schemas.openxmlformats.org/officeDocument/2006/relationships/oleObject" Target="../embeddings/oleObject193.bin"/><Relationship Id="rId9" Type="http://schemas.openxmlformats.org/officeDocument/2006/relationships/image" Target="../media/image200.emf"/><Relationship Id="rId14" Type="http://schemas.openxmlformats.org/officeDocument/2006/relationships/oleObject" Target="../embeddings/oleObject198.bin"/></Relationships>
</file>

<file path=ppt/slides/_rels/slide28.xml.rels><?xml version="1.0" encoding="UTF-8" standalone="yes"?>
<Relationships xmlns="http://schemas.openxmlformats.org/package/2006/relationships"><Relationship Id="rId8" Type="http://schemas.openxmlformats.org/officeDocument/2006/relationships/oleObject" Target="../embeddings/oleObject200.bin"/><Relationship Id="rId13" Type="http://schemas.openxmlformats.org/officeDocument/2006/relationships/image" Target="../media/image206.emf"/><Relationship Id="rId18" Type="http://schemas.openxmlformats.org/officeDocument/2006/relationships/oleObject" Target="../embeddings/oleObject205.bin"/><Relationship Id="rId26" Type="http://schemas.openxmlformats.org/officeDocument/2006/relationships/oleObject" Target="../embeddings/oleObject209.bin"/><Relationship Id="rId3" Type="http://schemas.openxmlformats.org/officeDocument/2006/relationships/audio" Target="../media/audio3.wav"/><Relationship Id="rId21" Type="http://schemas.openxmlformats.org/officeDocument/2006/relationships/image" Target="../media/image210.emf"/><Relationship Id="rId7" Type="http://schemas.openxmlformats.org/officeDocument/2006/relationships/image" Target="../media/image203.emf"/><Relationship Id="rId12" Type="http://schemas.openxmlformats.org/officeDocument/2006/relationships/oleObject" Target="../embeddings/oleObject202.bin"/><Relationship Id="rId17" Type="http://schemas.openxmlformats.org/officeDocument/2006/relationships/image" Target="../media/image208.emf"/><Relationship Id="rId25" Type="http://schemas.openxmlformats.org/officeDocument/2006/relationships/image" Target="../media/image212.emf"/><Relationship Id="rId2" Type="http://schemas.openxmlformats.org/officeDocument/2006/relationships/audio" Target="../media/audio2.wav"/><Relationship Id="rId16" Type="http://schemas.openxmlformats.org/officeDocument/2006/relationships/oleObject" Target="../embeddings/oleObject204.bin"/><Relationship Id="rId20" Type="http://schemas.openxmlformats.org/officeDocument/2006/relationships/oleObject" Target="../embeddings/oleObject206.bin"/><Relationship Id="rId1" Type="http://schemas.openxmlformats.org/officeDocument/2006/relationships/slideLayout" Target="../slideLayouts/slideLayout2.xml"/><Relationship Id="rId6" Type="http://schemas.openxmlformats.org/officeDocument/2006/relationships/oleObject" Target="../embeddings/oleObject199.bin"/><Relationship Id="rId11" Type="http://schemas.openxmlformats.org/officeDocument/2006/relationships/image" Target="../media/image205.emf"/><Relationship Id="rId24" Type="http://schemas.openxmlformats.org/officeDocument/2006/relationships/oleObject" Target="../embeddings/oleObject208.bin"/><Relationship Id="rId5" Type="http://schemas.openxmlformats.org/officeDocument/2006/relationships/audio" Target="../media/audio5.wav"/><Relationship Id="rId15" Type="http://schemas.openxmlformats.org/officeDocument/2006/relationships/image" Target="../media/image207.emf"/><Relationship Id="rId23" Type="http://schemas.openxmlformats.org/officeDocument/2006/relationships/image" Target="../media/image211.emf"/><Relationship Id="rId10" Type="http://schemas.openxmlformats.org/officeDocument/2006/relationships/oleObject" Target="../embeddings/oleObject201.bin"/><Relationship Id="rId19" Type="http://schemas.openxmlformats.org/officeDocument/2006/relationships/image" Target="../media/image209.emf"/><Relationship Id="rId4" Type="http://schemas.openxmlformats.org/officeDocument/2006/relationships/audio" Target="../media/audio1.wav"/><Relationship Id="rId9" Type="http://schemas.openxmlformats.org/officeDocument/2006/relationships/image" Target="../media/image204.emf"/><Relationship Id="rId14" Type="http://schemas.openxmlformats.org/officeDocument/2006/relationships/oleObject" Target="../embeddings/oleObject203.bin"/><Relationship Id="rId22" Type="http://schemas.openxmlformats.org/officeDocument/2006/relationships/oleObject" Target="../embeddings/oleObject207.bin"/><Relationship Id="rId27" Type="http://schemas.openxmlformats.org/officeDocument/2006/relationships/image" Target="../media/image213.emf"/></Relationships>
</file>

<file path=ppt/slides/_rels/slide29.xml.rels><?xml version="1.0" encoding="UTF-8" standalone="yes"?>
<Relationships xmlns="http://schemas.openxmlformats.org/package/2006/relationships"><Relationship Id="rId8" Type="http://schemas.openxmlformats.org/officeDocument/2006/relationships/image" Target="../media/image107.wmf"/><Relationship Id="rId13" Type="http://schemas.openxmlformats.org/officeDocument/2006/relationships/image" Target="../media/image51.jpeg"/><Relationship Id="rId18" Type="http://schemas.openxmlformats.org/officeDocument/2006/relationships/oleObject" Target="../embeddings/oleObject105.bin"/><Relationship Id="rId26" Type="http://schemas.openxmlformats.org/officeDocument/2006/relationships/oleObject" Target="../embeddings/oleObject215.bin"/><Relationship Id="rId3" Type="http://schemas.openxmlformats.org/officeDocument/2006/relationships/audio" Target="../media/audio6.wav"/><Relationship Id="rId21" Type="http://schemas.openxmlformats.org/officeDocument/2006/relationships/image" Target="../media/image214.wmf"/><Relationship Id="rId7" Type="http://schemas.openxmlformats.org/officeDocument/2006/relationships/oleObject" Target="../embeddings/oleObject100.bin"/><Relationship Id="rId12" Type="http://schemas.openxmlformats.org/officeDocument/2006/relationships/image" Target="../media/image109.wmf"/><Relationship Id="rId17" Type="http://schemas.openxmlformats.org/officeDocument/2006/relationships/image" Target="../media/image111.wmf"/><Relationship Id="rId25" Type="http://schemas.openxmlformats.org/officeDocument/2006/relationships/image" Target="../media/image216.wmf"/><Relationship Id="rId2" Type="http://schemas.openxmlformats.org/officeDocument/2006/relationships/audio" Target="../media/audio1.wav"/><Relationship Id="rId16" Type="http://schemas.openxmlformats.org/officeDocument/2006/relationships/oleObject" Target="../embeddings/oleObject104.bin"/><Relationship Id="rId20" Type="http://schemas.openxmlformats.org/officeDocument/2006/relationships/oleObject" Target="../embeddings/oleObject212.bin"/><Relationship Id="rId1" Type="http://schemas.openxmlformats.org/officeDocument/2006/relationships/slideLayout" Target="../slideLayouts/slideLayout7.xml"/><Relationship Id="rId6" Type="http://schemas.openxmlformats.org/officeDocument/2006/relationships/audio" Target="../media/audio3.wav"/><Relationship Id="rId11" Type="http://schemas.openxmlformats.org/officeDocument/2006/relationships/oleObject" Target="../embeddings/oleObject211.bin"/><Relationship Id="rId24" Type="http://schemas.openxmlformats.org/officeDocument/2006/relationships/oleObject" Target="../embeddings/oleObject214.bin"/><Relationship Id="rId5" Type="http://schemas.openxmlformats.org/officeDocument/2006/relationships/audio" Target="../media/audio5.wav"/><Relationship Id="rId15" Type="http://schemas.openxmlformats.org/officeDocument/2006/relationships/image" Target="../media/image113.wmf"/><Relationship Id="rId23" Type="http://schemas.openxmlformats.org/officeDocument/2006/relationships/image" Target="../media/image215.wmf"/><Relationship Id="rId10" Type="http://schemas.openxmlformats.org/officeDocument/2006/relationships/image" Target="../media/image108.wmf"/><Relationship Id="rId19" Type="http://schemas.openxmlformats.org/officeDocument/2006/relationships/image" Target="../media/image112.wmf"/><Relationship Id="rId4" Type="http://schemas.openxmlformats.org/officeDocument/2006/relationships/audio" Target="../media/audio4.wav"/><Relationship Id="rId9" Type="http://schemas.openxmlformats.org/officeDocument/2006/relationships/oleObject" Target="../embeddings/oleObject210.bin"/><Relationship Id="rId14" Type="http://schemas.openxmlformats.org/officeDocument/2006/relationships/oleObject" Target="../embeddings/oleObject106.bin"/><Relationship Id="rId22" Type="http://schemas.openxmlformats.org/officeDocument/2006/relationships/oleObject" Target="../embeddings/oleObject213.bin"/><Relationship Id="rId27" Type="http://schemas.openxmlformats.org/officeDocument/2006/relationships/image" Target="../media/image217.wmf"/></Relationships>
</file>

<file path=ppt/slides/_rels/slide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5.emf"/><Relationship Id="rId18" Type="http://schemas.openxmlformats.org/officeDocument/2006/relationships/image" Target="../media/image8.emf"/><Relationship Id="rId3" Type="http://schemas.openxmlformats.org/officeDocument/2006/relationships/audio" Target="../media/audio1.wav"/><Relationship Id="rId7" Type="http://schemas.openxmlformats.org/officeDocument/2006/relationships/image" Target="../media/image2.emf"/><Relationship Id="rId12" Type="http://schemas.openxmlformats.org/officeDocument/2006/relationships/oleObject" Target="../embeddings/oleObject5.bin"/><Relationship Id="rId17" Type="http://schemas.openxmlformats.org/officeDocument/2006/relationships/oleObject" Target="../embeddings/oleObject7.bin"/><Relationship Id="rId2" Type="http://schemas.openxmlformats.org/officeDocument/2006/relationships/audio" Target="../media/audio3.wav"/><Relationship Id="rId16" Type="http://schemas.openxmlformats.org/officeDocument/2006/relationships/image" Target="../media/image7.jpeg"/><Relationship Id="rId20" Type="http://schemas.openxmlformats.org/officeDocument/2006/relationships/image" Target="../media/image9.emf"/><Relationship Id="rId1" Type="http://schemas.openxmlformats.org/officeDocument/2006/relationships/slideLayout" Target="../slideLayouts/slideLayout12.xml"/><Relationship Id="rId6" Type="http://schemas.openxmlformats.org/officeDocument/2006/relationships/oleObject" Target="../embeddings/oleObject2.bin"/><Relationship Id="rId11" Type="http://schemas.openxmlformats.org/officeDocument/2006/relationships/image" Target="../media/image4.emf"/><Relationship Id="rId5" Type="http://schemas.openxmlformats.org/officeDocument/2006/relationships/image" Target="../media/image1.emf"/><Relationship Id="rId15" Type="http://schemas.openxmlformats.org/officeDocument/2006/relationships/image" Target="../media/image6.emf"/><Relationship Id="rId10" Type="http://schemas.openxmlformats.org/officeDocument/2006/relationships/oleObject" Target="../embeddings/oleObject4.bin"/><Relationship Id="rId19" Type="http://schemas.openxmlformats.org/officeDocument/2006/relationships/oleObject" Target="../embeddings/oleObject8.bin"/><Relationship Id="rId4" Type="http://schemas.openxmlformats.org/officeDocument/2006/relationships/oleObject" Target="../embeddings/oleObject1.bin"/><Relationship Id="rId9" Type="http://schemas.openxmlformats.org/officeDocument/2006/relationships/image" Target="../media/image3.emf"/><Relationship Id="rId14" Type="http://schemas.openxmlformats.org/officeDocument/2006/relationships/oleObject" Target="../embeddings/oleObject6.bin"/></Relationships>
</file>

<file path=ppt/slides/_rels/slide4.xml.rels><?xml version="1.0" encoding="UTF-8" standalone="yes"?>
<Relationships xmlns="http://schemas.openxmlformats.org/package/2006/relationships"><Relationship Id="rId8" Type="http://schemas.openxmlformats.org/officeDocument/2006/relationships/image" Target="../media/image12.emf"/><Relationship Id="rId13" Type="http://schemas.openxmlformats.org/officeDocument/2006/relationships/oleObject" Target="../embeddings/oleObject14.bin"/><Relationship Id="rId18" Type="http://schemas.openxmlformats.org/officeDocument/2006/relationships/image" Target="../media/image17.emf"/><Relationship Id="rId3" Type="http://schemas.openxmlformats.org/officeDocument/2006/relationships/oleObject" Target="../embeddings/oleObject9.bin"/><Relationship Id="rId21" Type="http://schemas.openxmlformats.org/officeDocument/2006/relationships/image" Target="../media/image19.png"/><Relationship Id="rId7" Type="http://schemas.openxmlformats.org/officeDocument/2006/relationships/oleObject" Target="../embeddings/oleObject11.bin"/><Relationship Id="rId12" Type="http://schemas.openxmlformats.org/officeDocument/2006/relationships/image" Target="../media/image14.emf"/><Relationship Id="rId17" Type="http://schemas.openxmlformats.org/officeDocument/2006/relationships/oleObject" Target="../embeddings/oleObject16.bin"/><Relationship Id="rId2" Type="http://schemas.openxmlformats.org/officeDocument/2006/relationships/audio" Target="../media/audio1.wav"/><Relationship Id="rId16" Type="http://schemas.openxmlformats.org/officeDocument/2006/relationships/image" Target="../media/image16.emf"/><Relationship Id="rId20" Type="http://schemas.openxmlformats.org/officeDocument/2006/relationships/image" Target="../media/image18.emf"/><Relationship Id="rId1" Type="http://schemas.openxmlformats.org/officeDocument/2006/relationships/slideLayout" Target="../slideLayouts/slideLayout2.xml"/><Relationship Id="rId6" Type="http://schemas.openxmlformats.org/officeDocument/2006/relationships/image" Target="../media/image11.emf"/><Relationship Id="rId11" Type="http://schemas.openxmlformats.org/officeDocument/2006/relationships/oleObject" Target="../embeddings/oleObject13.bin"/><Relationship Id="rId5" Type="http://schemas.openxmlformats.org/officeDocument/2006/relationships/oleObject" Target="../embeddings/oleObject10.bin"/><Relationship Id="rId15" Type="http://schemas.openxmlformats.org/officeDocument/2006/relationships/oleObject" Target="../embeddings/oleObject15.bin"/><Relationship Id="rId10" Type="http://schemas.openxmlformats.org/officeDocument/2006/relationships/image" Target="../media/image13.emf"/><Relationship Id="rId19" Type="http://schemas.openxmlformats.org/officeDocument/2006/relationships/oleObject" Target="../embeddings/oleObject17.bin"/><Relationship Id="rId4" Type="http://schemas.openxmlformats.org/officeDocument/2006/relationships/image" Target="../media/image10.emf"/><Relationship Id="rId9" Type="http://schemas.openxmlformats.org/officeDocument/2006/relationships/oleObject" Target="../embeddings/oleObject12.bin"/><Relationship Id="rId14" Type="http://schemas.openxmlformats.org/officeDocument/2006/relationships/image" Target="../media/image15.emf"/></Relationships>
</file>

<file path=ppt/slides/_rels/slide5.xml.rels><?xml version="1.0" encoding="UTF-8" standalone="yes"?>
<Relationships xmlns="http://schemas.openxmlformats.org/package/2006/relationships"><Relationship Id="rId8" Type="http://schemas.openxmlformats.org/officeDocument/2006/relationships/image" Target="../media/image22.wmf"/><Relationship Id="rId13" Type="http://schemas.openxmlformats.org/officeDocument/2006/relationships/image" Target="../media/image24.wmf"/><Relationship Id="rId18" Type="http://schemas.openxmlformats.org/officeDocument/2006/relationships/image" Target="../media/image27.jpeg"/><Relationship Id="rId3" Type="http://schemas.openxmlformats.org/officeDocument/2006/relationships/oleObject" Target="../embeddings/oleObject18.bin"/><Relationship Id="rId7" Type="http://schemas.openxmlformats.org/officeDocument/2006/relationships/oleObject" Target="../embeddings/oleObject20.bin"/><Relationship Id="rId12" Type="http://schemas.openxmlformats.org/officeDocument/2006/relationships/oleObject" Target="../embeddings/oleObject22.bin"/><Relationship Id="rId17" Type="http://schemas.openxmlformats.org/officeDocument/2006/relationships/image" Target="../media/image26.wmf"/><Relationship Id="rId2" Type="http://schemas.openxmlformats.org/officeDocument/2006/relationships/audio" Target="../media/audio4.wav"/><Relationship Id="rId16" Type="http://schemas.openxmlformats.org/officeDocument/2006/relationships/oleObject" Target="../embeddings/oleObject24.bin"/><Relationship Id="rId1" Type="http://schemas.openxmlformats.org/officeDocument/2006/relationships/slideLayout" Target="../slideLayouts/slideLayout7.xml"/><Relationship Id="rId6" Type="http://schemas.openxmlformats.org/officeDocument/2006/relationships/image" Target="../media/image21.wmf"/><Relationship Id="rId11" Type="http://schemas.openxmlformats.org/officeDocument/2006/relationships/image" Target="../media/image23.wmf"/><Relationship Id="rId5" Type="http://schemas.openxmlformats.org/officeDocument/2006/relationships/oleObject" Target="../embeddings/oleObject19.bin"/><Relationship Id="rId15" Type="http://schemas.openxmlformats.org/officeDocument/2006/relationships/image" Target="../media/image25.wmf"/><Relationship Id="rId10" Type="http://schemas.openxmlformats.org/officeDocument/2006/relationships/oleObject" Target="../embeddings/oleObject21.bin"/><Relationship Id="rId4" Type="http://schemas.openxmlformats.org/officeDocument/2006/relationships/image" Target="../media/image20.wmf"/><Relationship Id="rId9" Type="http://schemas.openxmlformats.org/officeDocument/2006/relationships/image" Target="../media/image7.jpeg"/><Relationship Id="rId14" Type="http://schemas.openxmlformats.org/officeDocument/2006/relationships/oleObject" Target="../embeddings/oleObject23.bin"/></Relationships>
</file>

<file path=ppt/slides/_rels/slide6.xml.rels><?xml version="1.0" encoding="UTF-8" standalone="yes"?>
<Relationships xmlns="http://schemas.openxmlformats.org/package/2006/relationships"><Relationship Id="rId8" Type="http://schemas.openxmlformats.org/officeDocument/2006/relationships/oleObject" Target="../embeddings/oleObject26.bin"/><Relationship Id="rId13" Type="http://schemas.openxmlformats.org/officeDocument/2006/relationships/image" Target="../media/image31.emf"/><Relationship Id="rId3" Type="http://schemas.openxmlformats.org/officeDocument/2006/relationships/audio" Target="../media/audio1.wav"/><Relationship Id="rId7" Type="http://schemas.openxmlformats.org/officeDocument/2006/relationships/image" Target="../media/image27.jpeg"/><Relationship Id="rId12" Type="http://schemas.openxmlformats.org/officeDocument/2006/relationships/oleObject" Target="../embeddings/oleObject28.bin"/><Relationship Id="rId17" Type="http://schemas.openxmlformats.org/officeDocument/2006/relationships/image" Target="../media/image33.wmf"/><Relationship Id="rId2" Type="http://schemas.openxmlformats.org/officeDocument/2006/relationships/audio" Target="../media/audio2.wav"/><Relationship Id="rId16" Type="http://schemas.openxmlformats.org/officeDocument/2006/relationships/oleObject" Target="../embeddings/oleObject30.bin"/><Relationship Id="rId1" Type="http://schemas.openxmlformats.org/officeDocument/2006/relationships/slideLayout" Target="../slideLayouts/slideLayout7.xml"/><Relationship Id="rId6" Type="http://schemas.openxmlformats.org/officeDocument/2006/relationships/image" Target="../media/image28.wmf"/><Relationship Id="rId11" Type="http://schemas.openxmlformats.org/officeDocument/2006/relationships/image" Target="../media/image30.emf"/><Relationship Id="rId5" Type="http://schemas.openxmlformats.org/officeDocument/2006/relationships/oleObject" Target="../embeddings/oleObject25.bin"/><Relationship Id="rId15" Type="http://schemas.openxmlformats.org/officeDocument/2006/relationships/image" Target="../media/image32.wmf"/><Relationship Id="rId10" Type="http://schemas.openxmlformats.org/officeDocument/2006/relationships/oleObject" Target="../embeddings/oleObject27.bin"/><Relationship Id="rId4" Type="http://schemas.openxmlformats.org/officeDocument/2006/relationships/audio" Target="../media/audio3.wav"/><Relationship Id="rId9" Type="http://schemas.openxmlformats.org/officeDocument/2006/relationships/image" Target="../media/image29.emf"/><Relationship Id="rId14" Type="http://schemas.openxmlformats.org/officeDocument/2006/relationships/oleObject" Target="../embeddings/oleObject29.bin"/></Relationships>
</file>

<file path=ppt/slides/_rels/slide7.xml.rels><?xml version="1.0" encoding="UTF-8" standalone="yes"?>
<Relationships xmlns="http://schemas.openxmlformats.org/package/2006/relationships"><Relationship Id="rId8" Type="http://schemas.openxmlformats.org/officeDocument/2006/relationships/oleObject" Target="../embeddings/oleObject32.bin"/><Relationship Id="rId13" Type="http://schemas.openxmlformats.org/officeDocument/2006/relationships/image" Target="../media/image37.wmf"/><Relationship Id="rId3" Type="http://schemas.openxmlformats.org/officeDocument/2006/relationships/audio" Target="../media/audio5.wav"/><Relationship Id="rId7" Type="http://schemas.openxmlformats.org/officeDocument/2006/relationships/image" Target="../media/image34.wmf"/><Relationship Id="rId12" Type="http://schemas.openxmlformats.org/officeDocument/2006/relationships/oleObject" Target="../embeddings/oleObject34.bin"/><Relationship Id="rId2" Type="http://schemas.openxmlformats.org/officeDocument/2006/relationships/audio" Target="../media/audio1.wav"/><Relationship Id="rId1" Type="http://schemas.openxmlformats.org/officeDocument/2006/relationships/slideLayout" Target="../slideLayouts/slideLayout7.xml"/><Relationship Id="rId6" Type="http://schemas.openxmlformats.org/officeDocument/2006/relationships/oleObject" Target="../embeddings/oleObject31.bin"/><Relationship Id="rId11" Type="http://schemas.openxmlformats.org/officeDocument/2006/relationships/image" Target="../media/image36.wmf"/><Relationship Id="rId5" Type="http://schemas.openxmlformats.org/officeDocument/2006/relationships/image" Target="../media/image7.jpeg"/><Relationship Id="rId15" Type="http://schemas.openxmlformats.org/officeDocument/2006/relationships/image" Target="../media/image38.wmf"/><Relationship Id="rId10" Type="http://schemas.openxmlformats.org/officeDocument/2006/relationships/oleObject" Target="../embeddings/oleObject33.bin"/><Relationship Id="rId4" Type="http://schemas.openxmlformats.org/officeDocument/2006/relationships/audio" Target="../media/audio4.wav"/><Relationship Id="rId9" Type="http://schemas.openxmlformats.org/officeDocument/2006/relationships/image" Target="../media/image35.wmf"/><Relationship Id="rId14" Type="http://schemas.openxmlformats.org/officeDocument/2006/relationships/oleObject" Target="../embeddings/oleObject35.bin"/></Relationships>
</file>

<file path=ppt/slides/_rels/slide8.xml.rels><?xml version="1.0" encoding="UTF-8" standalone="yes"?>
<Relationships xmlns="http://schemas.openxmlformats.org/package/2006/relationships"><Relationship Id="rId8" Type="http://schemas.openxmlformats.org/officeDocument/2006/relationships/image" Target="../media/image40.wmf"/><Relationship Id="rId13" Type="http://schemas.openxmlformats.org/officeDocument/2006/relationships/oleObject" Target="../embeddings/oleObject39.bin"/><Relationship Id="rId18" Type="http://schemas.openxmlformats.org/officeDocument/2006/relationships/image" Target="../media/image45.wmf"/><Relationship Id="rId26" Type="http://schemas.openxmlformats.org/officeDocument/2006/relationships/image" Target="../media/image49.wmf"/><Relationship Id="rId3" Type="http://schemas.openxmlformats.org/officeDocument/2006/relationships/audio" Target="../media/audio1.wav"/><Relationship Id="rId21" Type="http://schemas.openxmlformats.org/officeDocument/2006/relationships/oleObject" Target="../embeddings/oleObject43.bin"/><Relationship Id="rId7" Type="http://schemas.openxmlformats.org/officeDocument/2006/relationships/oleObject" Target="../embeddings/oleObject36.bin"/><Relationship Id="rId12" Type="http://schemas.openxmlformats.org/officeDocument/2006/relationships/image" Target="../media/image42.wmf"/><Relationship Id="rId17" Type="http://schemas.openxmlformats.org/officeDocument/2006/relationships/oleObject" Target="../embeddings/oleObject41.bin"/><Relationship Id="rId25" Type="http://schemas.openxmlformats.org/officeDocument/2006/relationships/oleObject" Target="../embeddings/oleObject45.bin"/><Relationship Id="rId2" Type="http://schemas.openxmlformats.org/officeDocument/2006/relationships/audio" Target="../media/audio5.wav"/><Relationship Id="rId16" Type="http://schemas.openxmlformats.org/officeDocument/2006/relationships/image" Target="../media/image44.wmf"/><Relationship Id="rId20" Type="http://schemas.openxmlformats.org/officeDocument/2006/relationships/image" Target="../media/image46.wmf"/><Relationship Id="rId1" Type="http://schemas.openxmlformats.org/officeDocument/2006/relationships/slideLayout" Target="../slideLayouts/slideLayout7.xml"/><Relationship Id="rId6" Type="http://schemas.openxmlformats.org/officeDocument/2006/relationships/image" Target="../media/image39.jpeg"/><Relationship Id="rId11" Type="http://schemas.openxmlformats.org/officeDocument/2006/relationships/oleObject" Target="../embeddings/oleObject38.bin"/><Relationship Id="rId24" Type="http://schemas.openxmlformats.org/officeDocument/2006/relationships/image" Target="../media/image48.wmf"/><Relationship Id="rId5" Type="http://schemas.openxmlformats.org/officeDocument/2006/relationships/image" Target="../media/image19.png"/><Relationship Id="rId15" Type="http://schemas.openxmlformats.org/officeDocument/2006/relationships/oleObject" Target="../embeddings/oleObject40.bin"/><Relationship Id="rId23" Type="http://schemas.openxmlformats.org/officeDocument/2006/relationships/oleObject" Target="../embeddings/oleObject44.bin"/><Relationship Id="rId28" Type="http://schemas.openxmlformats.org/officeDocument/2006/relationships/image" Target="../media/image50.wmf"/><Relationship Id="rId10" Type="http://schemas.openxmlformats.org/officeDocument/2006/relationships/image" Target="../media/image41.wmf"/><Relationship Id="rId19" Type="http://schemas.openxmlformats.org/officeDocument/2006/relationships/oleObject" Target="../embeddings/oleObject42.bin"/><Relationship Id="rId4" Type="http://schemas.openxmlformats.org/officeDocument/2006/relationships/audio" Target="../media/audio4.wav"/><Relationship Id="rId9" Type="http://schemas.openxmlformats.org/officeDocument/2006/relationships/oleObject" Target="../embeddings/oleObject37.bin"/><Relationship Id="rId14" Type="http://schemas.openxmlformats.org/officeDocument/2006/relationships/image" Target="../media/image43.wmf"/><Relationship Id="rId22" Type="http://schemas.openxmlformats.org/officeDocument/2006/relationships/image" Target="../media/image47.wmf"/><Relationship Id="rId27" Type="http://schemas.openxmlformats.org/officeDocument/2006/relationships/oleObject" Target="../embeddings/oleObject46.bin"/></Relationships>
</file>

<file path=ppt/slides/_rels/slide9.xml.rels><?xml version="1.0" encoding="UTF-8" standalone="yes"?>
<Relationships xmlns="http://schemas.openxmlformats.org/package/2006/relationships"><Relationship Id="rId8" Type="http://schemas.openxmlformats.org/officeDocument/2006/relationships/oleObject" Target="../embeddings/oleObject47.bin"/><Relationship Id="rId13" Type="http://schemas.openxmlformats.org/officeDocument/2006/relationships/oleObject" Target="../embeddings/oleObject49.bin"/><Relationship Id="rId3" Type="http://schemas.openxmlformats.org/officeDocument/2006/relationships/audio" Target="../media/audio2.wav"/><Relationship Id="rId7" Type="http://schemas.openxmlformats.org/officeDocument/2006/relationships/image" Target="../media/image51.jpeg"/><Relationship Id="rId12" Type="http://schemas.openxmlformats.org/officeDocument/2006/relationships/image" Target="../media/image7.jpeg"/><Relationship Id="rId2" Type="http://schemas.openxmlformats.org/officeDocument/2006/relationships/audio" Target="../media/audio4.wav"/><Relationship Id="rId1" Type="http://schemas.openxmlformats.org/officeDocument/2006/relationships/slideLayout" Target="../slideLayouts/slideLayout7.xml"/><Relationship Id="rId6" Type="http://schemas.openxmlformats.org/officeDocument/2006/relationships/audio" Target="../media/audio3.wav"/><Relationship Id="rId11" Type="http://schemas.openxmlformats.org/officeDocument/2006/relationships/image" Target="../media/image53.wmf"/><Relationship Id="rId5" Type="http://schemas.openxmlformats.org/officeDocument/2006/relationships/audio" Target="../media/audio1.wav"/><Relationship Id="rId10" Type="http://schemas.openxmlformats.org/officeDocument/2006/relationships/oleObject" Target="../embeddings/oleObject48.bin"/><Relationship Id="rId4" Type="http://schemas.openxmlformats.org/officeDocument/2006/relationships/audio" Target="../media/audio6.wav"/><Relationship Id="rId9" Type="http://schemas.openxmlformats.org/officeDocument/2006/relationships/image" Target="../media/image52.wmf"/><Relationship Id="rId14" Type="http://schemas.openxmlformats.org/officeDocument/2006/relationships/image" Target="../media/image54.wmf"/></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0419" name="Rectangle 3">
            <a:extLst>
              <a:ext uri="{FF2B5EF4-FFF2-40B4-BE49-F238E27FC236}">
                <a16:creationId xmlns:a16="http://schemas.microsoft.com/office/drawing/2014/main" id="{3161F227-6489-AEA1-E869-C2261F77C8A4}"/>
              </a:ext>
            </a:extLst>
          </p:cNvPr>
          <p:cNvSpPr>
            <a:spLocks noGrp="1" noChangeArrowheads="1"/>
          </p:cNvSpPr>
          <p:nvPr>
            <p:ph type="body" idx="1"/>
          </p:nvPr>
        </p:nvSpPr>
        <p:spPr>
          <a:xfrm>
            <a:off x="457200" y="1905000"/>
            <a:ext cx="7772400" cy="4114800"/>
          </a:xfrm>
        </p:spPr>
        <p:txBody>
          <a:bodyPr/>
          <a:lstStyle/>
          <a:p>
            <a:pPr>
              <a:lnSpc>
                <a:spcPct val="90000"/>
              </a:lnSpc>
            </a:pPr>
            <a:r>
              <a:rPr lang="zh-CN" altLang="en-US" sz="4000" b="1">
                <a:latin typeface="楷体_GB2312" pitchFamily="49" charset="-122"/>
                <a:ea typeface="楷体_GB2312" pitchFamily="49" charset="-122"/>
              </a:rPr>
              <a:t>引   言</a:t>
            </a:r>
            <a:r>
              <a:rPr lang="en-US" altLang="zh-CN" sz="2800" b="1">
                <a:solidFill>
                  <a:srgbClr val="008000"/>
                </a:solidFill>
                <a:latin typeface="Arial" panose="020B0604020202020204" pitchFamily="34" charset="0"/>
                <a:ea typeface="楷体_GB2312" pitchFamily="49" charset="-122"/>
              </a:rPr>
              <a:t>/* Introdction */</a:t>
            </a:r>
          </a:p>
          <a:p>
            <a:pPr>
              <a:lnSpc>
                <a:spcPct val="90000"/>
              </a:lnSpc>
            </a:pPr>
            <a:endParaRPr lang="en-US" altLang="zh-CN" sz="2400" b="1">
              <a:latin typeface="楷体_GB2312" pitchFamily="49" charset="-122"/>
              <a:ea typeface="楷体_GB2312" pitchFamily="49" charset="-122"/>
            </a:endParaRPr>
          </a:p>
          <a:p>
            <a:pPr>
              <a:lnSpc>
                <a:spcPct val="90000"/>
              </a:lnSpc>
              <a:buFontTx/>
              <a:buNone/>
            </a:pPr>
            <a:r>
              <a:rPr lang="en-US" altLang="zh-CN" sz="2400">
                <a:latin typeface="楷体_GB2312" pitchFamily="49" charset="-122"/>
                <a:ea typeface="楷体_GB2312" pitchFamily="49" charset="-122"/>
              </a:rPr>
              <a:t>      </a:t>
            </a:r>
            <a:r>
              <a:rPr lang="zh-CN" altLang="en-US" sz="2400" b="1">
                <a:latin typeface="楷体_GB2312" pitchFamily="49" charset="-122"/>
                <a:ea typeface="楷体_GB2312" pitchFamily="49" charset="-122"/>
              </a:rPr>
              <a:t>线性代数方程组出现在工程与科学的许多领域中，而且很多数值求解问题最后也是归结于求解某些线性代数方程组，例如电学中的网络问题，船体数学放样中建立三次样条函数问题，用最小二乘法求实验数据的曲线拟合问题，解非线性方程组问题，用差分法或者有限元方法解常微分方程、偏微分方程边值问题等。众多的事实表明，解线性代数方程组的有效方法在计算数学和科学计算中具有特殊的重要性。</a:t>
            </a:r>
          </a:p>
        </p:txBody>
      </p:sp>
      <p:sp>
        <p:nvSpPr>
          <p:cNvPr id="60420" name="Rectangle 4">
            <a:extLst>
              <a:ext uri="{FF2B5EF4-FFF2-40B4-BE49-F238E27FC236}">
                <a16:creationId xmlns:a16="http://schemas.microsoft.com/office/drawing/2014/main" id="{0754FBF9-E4AB-AA94-BBFA-4173D0BE52C9}"/>
              </a:ext>
            </a:extLst>
          </p:cNvPr>
          <p:cNvSpPr>
            <a:spLocks noChangeArrowheads="1"/>
          </p:cNvSpPr>
          <p:nvPr/>
        </p:nvSpPr>
        <p:spPr bwMode="auto">
          <a:xfrm>
            <a:off x="395288" y="762000"/>
            <a:ext cx="7993062" cy="1068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zh-CN" altLang="en-US" sz="3600" b="1">
                <a:solidFill>
                  <a:schemeClr val="tx2"/>
                </a:solidFill>
                <a:ea typeface="楷体_GB2312" pitchFamily="49" charset="-122"/>
              </a:rPr>
              <a:t>第六章  线性方程组的解法 </a:t>
            </a:r>
          </a:p>
          <a:p>
            <a:pPr algn="ctr"/>
            <a:r>
              <a:rPr lang="en-US" altLang="zh-CN" sz="2800" b="1">
                <a:solidFill>
                  <a:srgbClr val="008000"/>
                </a:solidFill>
                <a:latin typeface="Arial" panose="020B0604020202020204" pitchFamily="34" charset="0"/>
                <a:ea typeface="楷体_GB2312" pitchFamily="49" charset="-122"/>
              </a:rPr>
              <a:t>/* Method for Solving Linear Systems */</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60420"/>
                                        </p:tgtEl>
                                        <p:attrNameLst>
                                          <p:attrName>style.visibility</p:attrName>
                                        </p:attrNameLst>
                                      </p:cBhvr>
                                      <p:to>
                                        <p:strVal val="visible"/>
                                      </p:to>
                                    </p:set>
                                    <p:animEffect transition="in" filter="wipe(down)">
                                      <p:cBhvr>
                                        <p:cTn id="7" dur="500"/>
                                        <p:tgtEl>
                                          <p:spTgt spid="60420"/>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60419">
                                            <p:txEl>
                                              <p:pRg st="0" end="0"/>
                                            </p:txEl>
                                          </p:spTgt>
                                        </p:tgtEl>
                                        <p:attrNameLst>
                                          <p:attrName>style.visibility</p:attrName>
                                        </p:attrNameLst>
                                      </p:cBhvr>
                                      <p:to>
                                        <p:strVal val="visible"/>
                                      </p:to>
                                    </p:set>
                                    <p:animEffect transition="in" filter="slide(fromBottom)">
                                      <p:cBhvr>
                                        <p:cTn id="12" dur="500"/>
                                        <p:tgtEl>
                                          <p:spTgt spid="6041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4" fill="hold" grpId="0" nodeType="clickEffect">
                                  <p:stCondLst>
                                    <p:cond delay="0"/>
                                  </p:stCondLst>
                                  <p:childTnLst>
                                    <p:set>
                                      <p:cBhvr>
                                        <p:cTn id="16" dur="1" fill="hold">
                                          <p:stCondLst>
                                            <p:cond delay="0"/>
                                          </p:stCondLst>
                                        </p:cTn>
                                        <p:tgtEl>
                                          <p:spTgt spid="60419">
                                            <p:txEl>
                                              <p:pRg st="2" end="2"/>
                                            </p:txEl>
                                          </p:spTgt>
                                        </p:tgtEl>
                                        <p:attrNameLst>
                                          <p:attrName>style.visibility</p:attrName>
                                        </p:attrNameLst>
                                      </p:cBhvr>
                                      <p:to>
                                        <p:strVal val="visible"/>
                                      </p:to>
                                    </p:set>
                                    <p:animEffect transition="in" filter="slide(fromBottom)">
                                      <p:cBhvr>
                                        <p:cTn id="17" dur="500"/>
                                        <p:tgtEl>
                                          <p:spTgt spid="604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419" grpId="0" build="p" autoUpdateAnimBg="0"/>
      <p:bldP spid="60420"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026">
            <a:extLst>
              <a:ext uri="{FF2B5EF4-FFF2-40B4-BE49-F238E27FC236}">
                <a16:creationId xmlns:a16="http://schemas.microsoft.com/office/drawing/2014/main" id="{9814D75E-2468-B24D-68C3-9D791B3A406D}"/>
              </a:ext>
            </a:extLst>
          </p:cNvPr>
          <p:cNvSpPr>
            <a:spLocks noChangeArrowheads="1"/>
          </p:cNvSpPr>
          <p:nvPr/>
        </p:nvSpPr>
        <p:spPr bwMode="auto">
          <a:xfrm>
            <a:off x="3276600" y="0"/>
            <a:ext cx="5867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r>
              <a:rPr lang="en-US" altLang="zh-CN" sz="1800" b="1"/>
              <a:t>§1  Norms of Vectors and Matrices</a:t>
            </a:r>
          </a:p>
        </p:txBody>
      </p:sp>
      <p:grpSp>
        <p:nvGrpSpPr>
          <p:cNvPr id="54275" name="Group 1027">
            <a:extLst>
              <a:ext uri="{FF2B5EF4-FFF2-40B4-BE49-F238E27FC236}">
                <a16:creationId xmlns:a16="http://schemas.microsoft.com/office/drawing/2014/main" id="{77270061-503C-BFD3-964D-7679E9C2B431}"/>
              </a:ext>
            </a:extLst>
          </p:cNvPr>
          <p:cNvGrpSpPr>
            <a:grpSpLocks/>
          </p:cNvGrpSpPr>
          <p:nvPr/>
        </p:nvGrpSpPr>
        <p:grpSpPr bwMode="auto">
          <a:xfrm>
            <a:off x="468313" y="457200"/>
            <a:ext cx="5843587" cy="609600"/>
            <a:chOff x="336" y="288"/>
            <a:chExt cx="3640" cy="384"/>
          </a:xfrm>
        </p:grpSpPr>
        <p:sp>
          <p:nvSpPr>
            <p:cNvPr id="54276" name="AutoShape 1028">
              <a:extLst>
                <a:ext uri="{FF2B5EF4-FFF2-40B4-BE49-F238E27FC236}">
                  <a16:creationId xmlns:a16="http://schemas.microsoft.com/office/drawing/2014/main" id="{666A8B4D-D695-B9C7-387D-9E99CAE1B189}"/>
                </a:ext>
              </a:extLst>
            </p:cNvPr>
            <p:cNvSpPr>
              <a:spLocks noChangeArrowheads="1"/>
            </p:cNvSpPr>
            <p:nvPr/>
          </p:nvSpPr>
          <p:spPr bwMode="auto">
            <a:xfrm>
              <a:off x="336" y="288"/>
              <a:ext cx="672" cy="384"/>
            </a:xfrm>
            <a:prstGeom prst="bevel">
              <a:avLst>
                <a:gd name="adj" fmla="val 12500"/>
              </a:avLst>
            </a:prstGeom>
            <a:blipFill dpi="0" rotWithShape="0">
              <a:blip r:embed="rId6"/>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2800" b="1">
                  <a:ea typeface="楷体_GB2312" pitchFamily="49" charset="-122"/>
                </a:rPr>
                <a:t>定理</a:t>
              </a:r>
            </a:p>
          </p:txBody>
        </p:sp>
        <p:sp>
          <p:nvSpPr>
            <p:cNvPr id="54277" name="Text Box 1029">
              <a:extLst>
                <a:ext uri="{FF2B5EF4-FFF2-40B4-BE49-F238E27FC236}">
                  <a16:creationId xmlns:a16="http://schemas.microsoft.com/office/drawing/2014/main" id="{A23A3D42-628F-1DBC-3F73-0CB37C05C1C6}"/>
                </a:ext>
              </a:extLst>
            </p:cNvPr>
            <p:cNvSpPr txBox="1">
              <a:spLocks noChangeArrowheads="1"/>
            </p:cNvSpPr>
            <p:nvPr/>
          </p:nvSpPr>
          <p:spPr bwMode="auto">
            <a:xfrm>
              <a:off x="1056" y="384"/>
              <a:ext cx="22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a typeface="楷体_GB2312" pitchFamily="49" charset="-122"/>
                </a:rPr>
                <a:t>对任意算子范数 </a:t>
              </a:r>
              <a:r>
                <a:rPr lang="en-US" altLang="zh-CN" b="1">
                  <a:ea typeface="楷体_GB2312" pitchFamily="49" charset="-122"/>
                </a:rPr>
                <a:t>|| · || </a:t>
              </a:r>
              <a:r>
                <a:rPr lang="zh-CN" altLang="en-US" b="1">
                  <a:ea typeface="楷体_GB2312" pitchFamily="49" charset="-122"/>
                </a:rPr>
                <a:t>有</a:t>
              </a:r>
            </a:p>
          </p:txBody>
        </p:sp>
        <p:graphicFrame>
          <p:nvGraphicFramePr>
            <p:cNvPr id="54278" name="Object 1030">
              <a:extLst>
                <a:ext uri="{FF2B5EF4-FFF2-40B4-BE49-F238E27FC236}">
                  <a16:creationId xmlns:a16="http://schemas.microsoft.com/office/drawing/2014/main" id="{C9A30C43-FB36-5F82-2EA2-42C1B75D9C6E}"/>
                </a:ext>
              </a:extLst>
            </p:cNvPr>
            <p:cNvGraphicFramePr>
              <a:graphicFrameLocks noChangeAspect="1"/>
            </p:cNvGraphicFramePr>
            <p:nvPr/>
          </p:nvGraphicFramePr>
          <p:xfrm>
            <a:off x="3072" y="432"/>
            <a:ext cx="904" cy="224"/>
          </p:xfrm>
          <a:graphic>
            <a:graphicData uri="http://schemas.openxmlformats.org/presentationml/2006/ole">
              <mc:AlternateContent xmlns:mc="http://schemas.openxmlformats.org/markup-compatibility/2006">
                <mc:Choice xmlns:v="urn:schemas-microsoft-com:vml" Requires="v">
                  <p:oleObj name="Equation" r:id="rId7" imgW="812520" imgH="203040" progId="Equation.DSMT4">
                    <p:embed/>
                  </p:oleObj>
                </mc:Choice>
                <mc:Fallback>
                  <p:oleObj name="Equation" r:id="rId7" imgW="812520" imgH="203040" progId="Equation.DSMT4">
                    <p:embed/>
                    <p:pic>
                      <p:nvPicPr>
                        <p:cNvPr id="0" name="Object 103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72" y="432"/>
                          <a:ext cx="904"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4279" name="Text Box 1031">
            <a:extLst>
              <a:ext uri="{FF2B5EF4-FFF2-40B4-BE49-F238E27FC236}">
                <a16:creationId xmlns:a16="http://schemas.microsoft.com/office/drawing/2014/main" id="{92CA7E40-3396-9EA6-9389-1BFB270A3988}"/>
              </a:ext>
            </a:extLst>
          </p:cNvPr>
          <p:cNvSpPr txBox="1">
            <a:spLocks noChangeArrowheads="1"/>
          </p:cNvSpPr>
          <p:nvPr/>
        </p:nvSpPr>
        <p:spPr bwMode="auto">
          <a:xfrm>
            <a:off x="533400" y="1143000"/>
            <a:ext cx="14462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chemeClr val="accent2"/>
                </a:solidFill>
                <a:ea typeface="楷体_GB2312" pitchFamily="49" charset="-122"/>
              </a:rPr>
              <a:t>证明：</a:t>
            </a:r>
          </a:p>
        </p:txBody>
      </p:sp>
      <p:grpSp>
        <p:nvGrpSpPr>
          <p:cNvPr id="54280" name="Group 1032">
            <a:extLst>
              <a:ext uri="{FF2B5EF4-FFF2-40B4-BE49-F238E27FC236}">
                <a16:creationId xmlns:a16="http://schemas.microsoft.com/office/drawing/2014/main" id="{91A37DC4-63AA-21FE-C7E9-E41339CCD522}"/>
              </a:ext>
            </a:extLst>
          </p:cNvPr>
          <p:cNvGrpSpPr>
            <a:grpSpLocks/>
          </p:cNvGrpSpPr>
          <p:nvPr/>
        </p:nvGrpSpPr>
        <p:grpSpPr bwMode="auto">
          <a:xfrm>
            <a:off x="1447800" y="1143000"/>
            <a:ext cx="6065838" cy="479425"/>
            <a:chOff x="912" y="720"/>
            <a:chExt cx="3821" cy="302"/>
          </a:xfrm>
        </p:grpSpPr>
        <p:sp>
          <p:nvSpPr>
            <p:cNvPr id="54281" name="Text Box 1033">
              <a:extLst>
                <a:ext uri="{FF2B5EF4-FFF2-40B4-BE49-F238E27FC236}">
                  <a16:creationId xmlns:a16="http://schemas.microsoft.com/office/drawing/2014/main" id="{1A5D07BC-A9A6-1E60-5A5D-9AAA19BF8FBA}"/>
                </a:ext>
              </a:extLst>
            </p:cNvPr>
            <p:cNvSpPr txBox="1">
              <a:spLocks noChangeArrowheads="1"/>
            </p:cNvSpPr>
            <p:nvPr/>
          </p:nvSpPr>
          <p:spPr bwMode="auto">
            <a:xfrm>
              <a:off x="912" y="720"/>
              <a:ext cx="25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a typeface="楷体_GB2312" pitchFamily="49" charset="-122"/>
                </a:rPr>
                <a:t>由算子范数的相容性，得到</a:t>
              </a:r>
            </a:p>
          </p:txBody>
        </p:sp>
        <p:graphicFrame>
          <p:nvGraphicFramePr>
            <p:cNvPr id="54282" name="Object 1034">
              <a:extLst>
                <a:ext uri="{FF2B5EF4-FFF2-40B4-BE49-F238E27FC236}">
                  <a16:creationId xmlns:a16="http://schemas.microsoft.com/office/drawing/2014/main" id="{404641DA-7E6B-CDAA-6007-EBBA80B19411}"/>
                </a:ext>
              </a:extLst>
            </p:cNvPr>
            <p:cNvGraphicFramePr>
              <a:graphicFrameLocks noChangeAspect="1"/>
            </p:cNvGraphicFramePr>
            <p:nvPr/>
          </p:nvGraphicFramePr>
          <p:xfrm>
            <a:off x="3312" y="768"/>
            <a:ext cx="1421" cy="254"/>
          </p:xfrm>
          <a:graphic>
            <a:graphicData uri="http://schemas.openxmlformats.org/presentationml/2006/ole">
              <mc:AlternateContent xmlns:mc="http://schemas.openxmlformats.org/markup-compatibility/2006">
                <mc:Choice xmlns:v="urn:schemas-microsoft-com:vml" Requires="v">
                  <p:oleObj name="Equation" r:id="rId9" imgW="1218960" imgH="203040" progId="Equation.DSMT4">
                    <p:embed/>
                  </p:oleObj>
                </mc:Choice>
                <mc:Fallback>
                  <p:oleObj name="Equation" r:id="rId9" imgW="1218960" imgH="203040" progId="Equation.DSMT4">
                    <p:embed/>
                    <p:pic>
                      <p:nvPicPr>
                        <p:cNvPr id="0" name="Object 103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312" y="768"/>
                          <a:ext cx="1421"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4283" name="Group 1035">
            <a:extLst>
              <a:ext uri="{FF2B5EF4-FFF2-40B4-BE49-F238E27FC236}">
                <a16:creationId xmlns:a16="http://schemas.microsoft.com/office/drawing/2014/main" id="{48482196-BA19-0F92-6E46-2227880A3D88}"/>
              </a:ext>
            </a:extLst>
          </p:cNvPr>
          <p:cNvGrpSpPr>
            <a:grpSpLocks/>
          </p:cNvGrpSpPr>
          <p:nvPr/>
        </p:nvGrpSpPr>
        <p:grpSpPr bwMode="auto">
          <a:xfrm>
            <a:off x="1524000" y="1676400"/>
            <a:ext cx="6400800" cy="457200"/>
            <a:chOff x="960" y="1056"/>
            <a:chExt cx="4032" cy="288"/>
          </a:xfrm>
        </p:grpSpPr>
        <p:sp>
          <p:nvSpPr>
            <p:cNvPr id="54284" name="Text Box 1036">
              <a:extLst>
                <a:ext uri="{FF2B5EF4-FFF2-40B4-BE49-F238E27FC236}">
                  <a16:creationId xmlns:a16="http://schemas.microsoft.com/office/drawing/2014/main" id="{785A9E3C-E57B-D342-CEF1-93AFD42C3F8F}"/>
                </a:ext>
              </a:extLst>
            </p:cNvPr>
            <p:cNvSpPr txBox="1">
              <a:spLocks noChangeArrowheads="1"/>
            </p:cNvSpPr>
            <p:nvPr/>
          </p:nvSpPr>
          <p:spPr bwMode="auto">
            <a:xfrm>
              <a:off x="960" y="1056"/>
              <a:ext cx="40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a typeface="楷体_GB2312" pitchFamily="49" charset="-122"/>
                </a:rPr>
                <a:t>将任意一个特征根 </a:t>
              </a:r>
              <a:r>
                <a:rPr lang="zh-CN" altLang="en-US" b="1" i="1">
                  <a:ea typeface="楷体_GB2312" pitchFamily="49" charset="-122"/>
                  <a:sym typeface="Symbol" panose="05050102010706020507" pitchFamily="18" charset="2"/>
                </a:rPr>
                <a:t> </a:t>
              </a:r>
              <a:r>
                <a:rPr lang="zh-CN" altLang="en-US" b="1">
                  <a:ea typeface="楷体_GB2312" pitchFamily="49" charset="-122"/>
                  <a:sym typeface="Symbol" panose="05050102010706020507" pitchFamily="18" charset="2"/>
                </a:rPr>
                <a:t>所对应的特征向量    代入</a:t>
              </a:r>
              <a:endParaRPr lang="zh-CN" altLang="en-US" b="1">
                <a:ea typeface="楷体_GB2312" pitchFamily="49" charset="-122"/>
              </a:endParaRPr>
            </a:p>
          </p:txBody>
        </p:sp>
        <p:graphicFrame>
          <p:nvGraphicFramePr>
            <p:cNvPr id="54285" name="Object 1037">
              <a:extLst>
                <a:ext uri="{FF2B5EF4-FFF2-40B4-BE49-F238E27FC236}">
                  <a16:creationId xmlns:a16="http://schemas.microsoft.com/office/drawing/2014/main" id="{71D491A8-8BE2-98B5-B1C4-038DDEF1DDA2}"/>
                </a:ext>
              </a:extLst>
            </p:cNvPr>
            <p:cNvGraphicFramePr>
              <a:graphicFrameLocks noChangeAspect="1"/>
            </p:cNvGraphicFramePr>
            <p:nvPr/>
          </p:nvGraphicFramePr>
          <p:xfrm>
            <a:off x="4320" y="1104"/>
            <a:ext cx="157" cy="200"/>
          </p:xfrm>
          <a:graphic>
            <a:graphicData uri="http://schemas.openxmlformats.org/presentationml/2006/ole">
              <mc:AlternateContent xmlns:mc="http://schemas.openxmlformats.org/markup-compatibility/2006">
                <mc:Choice xmlns:v="urn:schemas-microsoft-com:vml" Requires="v">
                  <p:oleObj name="Equation" r:id="rId11" imgW="139680" imgH="177480" progId="Equation.DSMT4">
                    <p:embed/>
                  </p:oleObj>
                </mc:Choice>
                <mc:Fallback>
                  <p:oleObj name="Equation" r:id="rId11" imgW="139680" imgH="177480" progId="Equation.DSMT4">
                    <p:embed/>
                    <p:pic>
                      <p:nvPicPr>
                        <p:cNvPr id="0" name="Object 103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320" y="1104"/>
                          <a:ext cx="157"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4286" name="Object 1038">
            <a:extLst>
              <a:ext uri="{FF2B5EF4-FFF2-40B4-BE49-F238E27FC236}">
                <a16:creationId xmlns:a16="http://schemas.microsoft.com/office/drawing/2014/main" id="{B815AB32-F5BF-2420-5046-2CB45421F452}"/>
              </a:ext>
            </a:extLst>
          </p:cNvPr>
          <p:cNvGraphicFramePr>
            <a:graphicFrameLocks noChangeAspect="1"/>
          </p:cNvGraphicFramePr>
          <p:nvPr/>
        </p:nvGraphicFramePr>
        <p:xfrm>
          <a:off x="4049713" y="2209800"/>
          <a:ext cx="2232025" cy="403225"/>
        </p:xfrm>
        <a:graphic>
          <a:graphicData uri="http://schemas.openxmlformats.org/presentationml/2006/ole">
            <mc:AlternateContent xmlns:mc="http://schemas.openxmlformats.org/markup-compatibility/2006">
              <mc:Choice xmlns:v="urn:schemas-microsoft-com:vml" Requires="v">
                <p:oleObj name="Equation" r:id="rId13" imgW="1206360" imgH="203040" progId="Equation.DSMT4">
                  <p:embed/>
                </p:oleObj>
              </mc:Choice>
              <mc:Fallback>
                <p:oleObj name="Equation" r:id="rId13" imgW="1206360" imgH="203040" progId="Equation.DSMT4">
                  <p:embed/>
                  <p:pic>
                    <p:nvPicPr>
                      <p:cNvPr id="0" name="Object 103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049713" y="2209800"/>
                        <a:ext cx="2232025"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4287" name="Object 1039">
            <a:extLst>
              <a:ext uri="{FF2B5EF4-FFF2-40B4-BE49-F238E27FC236}">
                <a16:creationId xmlns:a16="http://schemas.microsoft.com/office/drawing/2014/main" id="{1583F7E1-E511-7F93-73E2-07518A3B48A7}"/>
              </a:ext>
            </a:extLst>
          </p:cNvPr>
          <p:cNvGraphicFramePr>
            <a:graphicFrameLocks noChangeAspect="1"/>
          </p:cNvGraphicFramePr>
          <p:nvPr/>
        </p:nvGraphicFramePr>
        <p:xfrm>
          <a:off x="1905000" y="2209800"/>
          <a:ext cx="2166938" cy="404813"/>
        </p:xfrm>
        <a:graphic>
          <a:graphicData uri="http://schemas.openxmlformats.org/presentationml/2006/ole">
            <mc:AlternateContent xmlns:mc="http://schemas.openxmlformats.org/markup-compatibility/2006">
              <mc:Choice xmlns:v="urn:schemas-microsoft-com:vml" Requires="v">
                <p:oleObj name="Equation" r:id="rId15" imgW="1218960" imgH="203040" progId="Equation.DSMT4">
                  <p:embed/>
                </p:oleObj>
              </mc:Choice>
              <mc:Fallback>
                <p:oleObj name="Equation" r:id="rId15" imgW="1218960" imgH="203040" progId="Equation.DSMT4">
                  <p:embed/>
                  <p:pic>
                    <p:nvPicPr>
                      <p:cNvPr id="0" name="Object 103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905000" y="2209800"/>
                        <a:ext cx="2166938" cy="404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4288" name="Group 1040">
            <a:extLst>
              <a:ext uri="{FF2B5EF4-FFF2-40B4-BE49-F238E27FC236}">
                <a16:creationId xmlns:a16="http://schemas.microsoft.com/office/drawing/2014/main" id="{30F4EC6E-D3C8-3047-67C0-8FC4A4D15AF0}"/>
              </a:ext>
            </a:extLst>
          </p:cNvPr>
          <p:cNvGrpSpPr>
            <a:grpSpLocks/>
          </p:cNvGrpSpPr>
          <p:nvPr/>
        </p:nvGrpSpPr>
        <p:grpSpPr bwMode="auto">
          <a:xfrm>
            <a:off x="1905000" y="2590800"/>
            <a:ext cx="3733800" cy="0"/>
            <a:chOff x="1200" y="1632"/>
            <a:chExt cx="2352" cy="0"/>
          </a:xfrm>
        </p:grpSpPr>
        <p:sp>
          <p:nvSpPr>
            <p:cNvPr id="54289" name="Line 1041">
              <a:extLst>
                <a:ext uri="{FF2B5EF4-FFF2-40B4-BE49-F238E27FC236}">
                  <a16:creationId xmlns:a16="http://schemas.microsoft.com/office/drawing/2014/main" id="{896D78CB-11B5-B47B-62DD-7498C3955957}"/>
                </a:ext>
              </a:extLst>
            </p:cNvPr>
            <p:cNvSpPr>
              <a:spLocks noChangeShapeType="1"/>
            </p:cNvSpPr>
            <p:nvPr/>
          </p:nvSpPr>
          <p:spPr bwMode="auto">
            <a:xfrm>
              <a:off x="1200" y="1632"/>
              <a:ext cx="288"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4290" name="Line 1042">
              <a:extLst>
                <a:ext uri="{FF2B5EF4-FFF2-40B4-BE49-F238E27FC236}">
                  <a16:creationId xmlns:a16="http://schemas.microsoft.com/office/drawing/2014/main" id="{7D6559AC-A09A-897E-B748-A3E07347F1F8}"/>
                </a:ext>
              </a:extLst>
            </p:cNvPr>
            <p:cNvSpPr>
              <a:spLocks noChangeShapeType="1"/>
            </p:cNvSpPr>
            <p:nvPr/>
          </p:nvSpPr>
          <p:spPr bwMode="auto">
            <a:xfrm>
              <a:off x="3168" y="1632"/>
              <a:ext cx="384" cy="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sp>
        <p:nvSpPr>
          <p:cNvPr id="54291" name="Rectangle 1043">
            <a:extLst>
              <a:ext uri="{FF2B5EF4-FFF2-40B4-BE49-F238E27FC236}">
                <a16:creationId xmlns:a16="http://schemas.microsoft.com/office/drawing/2014/main" id="{17122739-F7E7-2137-1836-EA762A23CA7E}"/>
              </a:ext>
            </a:extLst>
          </p:cNvPr>
          <p:cNvSpPr>
            <a:spLocks noChangeArrowheads="1"/>
          </p:cNvSpPr>
          <p:nvPr/>
        </p:nvSpPr>
        <p:spPr bwMode="auto">
          <a:xfrm>
            <a:off x="6781800" y="2438400"/>
            <a:ext cx="152400" cy="2286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4292" name="Group 1044">
            <a:extLst>
              <a:ext uri="{FF2B5EF4-FFF2-40B4-BE49-F238E27FC236}">
                <a16:creationId xmlns:a16="http://schemas.microsoft.com/office/drawing/2014/main" id="{91865FE4-43D9-D6B6-E060-FA9274450EDF}"/>
              </a:ext>
            </a:extLst>
          </p:cNvPr>
          <p:cNvGrpSpPr>
            <a:grpSpLocks/>
          </p:cNvGrpSpPr>
          <p:nvPr/>
        </p:nvGrpSpPr>
        <p:grpSpPr bwMode="auto">
          <a:xfrm>
            <a:off x="539750" y="2924175"/>
            <a:ext cx="4856163" cy="644525"/>
            <a:chOff x="384" y="1824"/>
            <a:chExt cx="3059" cy="406"/>
          </a:xfrm>
        </p:grpSpPr>
        <p:sp>
          <p:nvSpPr>
            <p:cNvPr id="54293" name="AutoShape 1045">
              <a:extLst>
                <a:ext uri="{FF2B5EF4-FFF2-40B4-BE49-F238E27FC236}">
                  <a16:creationId xmlns:a16="http://schemas.microsoft.com/office/drawing/2014/main" id="{A89CDC7C-1458-D326-6852-18A608592119}"/>
                </a:ext>
              </a:extLst>
            </p:cNvPr>
            <p:cNvSpPr>
              <a:spLocks noChangeArrowheads="1"/>
            </p:cNvSpPr>
            <p:nvPr/>
          </p:nvSpPr>
          <p:spPr bwMode="auto">
            <a:xfrm>
              <a:off x="384" y="1824"/>
              <a:ext cx="672" cy="384"/>
            </a:xfrm>
            <a:prstGeom prst="bevel">
              <a:avLst>
                <a:gd name="adj" fmla="val 12500"/>
              </a:avLst>
            </a:prstGeom>
            <a:blipFill dpi="0" rotWithShape="0">
              <a:blip r:embed="rId6"/>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2800" b="1">
                  <a:ea typeface="楷体_GB2312" pitchFamily="49" charset="-122"/>
                </a:rPr>
                <a:t>定理</a:t>
              </a:r>
            </a:p>
          </p:txBody>
        </p:sp>
        <p:sp>
          <p:nvSpPr>
            <p:cNvPr id="54294" name="Text Box 1046">
              <a:extLst>
                <a:ext uri="{FF2B5EF4-FFF2-40B4-BE49-F238E27FC236}">
                  <a16:creationId xmlns:a16="http://schemas.microsoft.com/office/drawing/2014/main" id="{EC10F076-E9C3-46FC-65FF-97D4AC49DC90}"/>
                </a:ext>
              </a:extLst>
            </p:cNvPr>
            <p:cNvSpPr txBox="1">
              <a:spLocks noChangeArrowheads="1"/>
            </p:cNvSpPr>
            <p:nvPr/>
          </p:nvSpPr>
          <p:spPr bwMode="auto">
            <a:xfrm>
              <a:off x="1104" y="1942"/>
              <a:ext cx="14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a typeface="楷体_GB2312" pitchFamily="49" charset="-122"/>
                </a:rPr>
                <a:t>若</a:t>
              </a:r>
              <a:r>
                <a:rPr lang="en-US" altLang="zh-CN" b="1" i="1">
                  <a:ea typeface="楷体_GB2312" pitchFamily="49" charset="-122"/>
                </a:rPr>
                <a:t>A</a:t>
              </a:r>
              <a:r>
                <a:rPr lang="zh-CN" altLang="en-US" b="1">
                  <a:ea typeface="楷体_GB2312" pitchFamily="49" charset="-122"/>
                </a:rPr>
                <a:t>对称，则有</a:t>
              </a:r>
            </a:p>
          </p:txBody>
        </p:sp>
        <p:graphicFrame>
          <p:nvGraphicFramePr>
            <p:cNvPr id="54295" name="Object 1047">
              <a:extLst>
                <a:ext uri="{FF2B5EF4-FFF2-40B4-BE49-F238E27FC236}">
                  <a16:creationId xmlns:a16="http://schemas.microsoft.com/office/drawing/2014/main" id="{1321CFD7-8A73-29CC-9CD2-65A119279CC6}"/>
                </a:ext>
              </a:extLst>
            </p:cNvPr>
            <p:cNvGraphicFramePr>
              <a:graphicFrameLocks noChangeAspect="1"/>
            </p:cNvGraphicFramePr>
            <p:nvPr/>
          </p:nvGraphicFramePr>
          <p:xfrm>
            <a:off x="2496" y="1968"/>
            <a:ext cx="947" cy="238"/>
          </p:xfrm>
          <a:graphic>
            <a:graphicData uri="http://schemas.openxmlformats.org/presentationml/2006/ole">
              <mc:AlternateContent xmlns:mc="http://schemas.openxmlformats.org/markup-compatibility/2006">
                <mc:Choice xmlns:v="urn:schemas-microsoft-com:vml" Requires="v">
                  <p:oleObj name="Equation" r:id="rId17" imgW="850680" imgH="215640" progId="Equation.DSMT4">
                    <p:embed/>
                  </p:oleObj>
                </mc:Choice>
                <mc:Fallback>
                  <p:oleObj name="Equation" r:id="rId17" imgW="850680" imgH="215640" progId="Equation.DSMT4">
                    <p:embed/>
                    <p:pic>
                      <p:nvPicPr>
                        <p:cNvPr id="0" name="Object 1047"/>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496" y="1968"/>
                          <a:ext cx="947" cy="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4296" name="Text Box 1048">
            <a:extLst>
              <a:ext uri="{FF2B5EF4-FFF2-40B4-BE49-F238E27FC236}">
                <a16:creationId xmlns:a16="http://schemas.microsoft.com/office/drawing/2014/main" id="{346897CB-36FF-C94C-9D2B-6D9082C88E4A}"/>
              </a:ext>
            </a:extLst>
          </p:cNvPr>
          <p:cNvSpPr txBox="1">
            <a:spLocks noChangeArrowheads="1"/>
          </p:cNvSpPr>
          <p:nvPr/>
        </p:nvSpPr>
        <p:spPr bwMode="auto">
          <a:xfrm>
            <a:off x="684213" y="3573463"/>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chemeClr val="accent2"/>
                </a:solidFill>
                <a:ea typeface="楷体_GB2312" pitchFamily="49" charset="-122"/>
              </a:rPr>
              <a:t>证明：</a:t>
            </a:r>
          </a:p>
        </p:txBody>
      </p:sp>
      <p:graphicFrame>
        <p:nvGraphicFramePr>
          <p:cNvPr id="54297" name="Object 1049">
            <a:extLst>
              <a:ext uri="{FF2B5EF4-FFF2-40B4-BE49-F238E27FC236}">
                <a16:creationId xmlns:a16="http://schemas.microsoft.com/office/drawing/2014/main" id="{EDF83C95-A978-F79F-DBFF-E66359B2C426}"/>
              </a:ext>
            </a:extLst>
          </p:cNvPr>
          <p:cNvGraphicFramePr>
            <a:graphicFrameLocks noChangeAspect="1"/>
          </p:cNvGraphicFramePr>
          <p:nvPr/>
        </p:nvGraphicFramePr>
        <p:xfrm>
          <a:off x="1600200" y="3505200"/>
          <a:ext cx="4016375" cy="550863"/>
        </p:xfrm>
        <a:graphic>
          <a:graphicData uri="http://schemas.openxmlformats.org/presentationml/2006/ole">
            <mc:AlternateContent xmlns:mc="http://schemas.openxmlformats.org/markup-compatibility/2006">
              <mc:Choice xmlns:v="urn:schemas-microsoft-com:vml" Requires="v">
                <p:oleObj name="Equation" r:id="rId19" imgW="2120760" imgH="291960" progId="Equation.DSMT4">
                  <p:embed/>
                </p:oleObj>
              </mc:Choice>
              <mc:Fallback>
                <p:oleObj name="Equation" r:id="rId19" imgW="2120760" imgH="291960" progId="Equation.DSMT4">
                  <p:embed/>
                  <p:pic>
                    <p:nvPicPr>
                      <p:cNvPr id="0" name="Object 1049"/>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00200" y="3505200"/>
                        <a:ext cx="4016375" cy="5508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298" name="AutoShape 1050">
            <a:extLst>
              <a:ext uri="{FF2B5EF4-FFF2-40B4-BE49-F238E27FC236}">
                <a16:creationId xmlns:a16="http://schemas.microsoft.com/office/drawing/2014/main" id="{1E3F9468-70C0-84E2-970D-4FDBF5BCB50D}"/>
              </a:ext>
            </a:extLst>
          </p:cNvPr>
          <p:cNvSpPr>
            <a:spLocks noChangeArrowheads="1"/>
          </p:cNvSpPr>
          <p:nvPr/>
        </p:nvSpPr>
        <p:spPr bwMode="auto">
          <a:xfrm>
            <a:off x="5943600" y="3200400"/>
            <a:ext cx="1676400" cy="609600"/>
          </a:xfrm>
          <a:prstGeom prst="wedgeEllipseCallout">
            <a:avLst>
              <a:gd name="adj1" fmla="val -81250"/>
              <a:gd name="adj2" fmla="val 52606"/>
            </a:avLst>
          </a:prstGeom>
          <a:gradFill rotWithShape="0">
            <a:gsLst>
              <a:gs pos="0">
                <a:srgbClr val="C0C0C0"/>
              </a:gs>
              <a:gs pos="100000">
                <a:schemeClr val="bg1"/>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i="1">
                <a:ea typeface="楷体_GB2312" pitchFamily="49" charset="-122"/>
              </a:rPr>
              <a:t>A</a:t>
            </a:r>
            <a:r>
              <a:rPr lang="zh-CN" altLang="en-US" b="1">
                <a:ea typeface="楷体_GB2312" pitchFamily="49" charset="-122"/>
              </a:rPr>
              <a:t>对称</a:t>
            </a:r>
          </a:p>
        </p:txBody>
      </p:sp>
      <p:sp>
        <p:nvSpPr>
          <p:cNvPr id="54299" name="Text Box 1051">
            <a:extLst>
              <a:ext uri="{FF2B5EF4-FFF2-40B4-BE49-F238E27FC236}">
                <a16:creationId xmlns:a16="http://schemas.microsoft.com/office/drawing/2014/main" id="{256C91F2-5FE9-713B-851F-CBA9571A5161}"/>
              </a:ext>
            </a:extLst>
          </p:cNvPr>
          <p:cNvSpPr txBox="1">
            <a:spLocks noChangeArrowheads="1"/>
          </p:cNvSpPr>
          <p:nvPr/>
        </p:nvSpPr>
        <p:spPr bwMode="auto">
          <a:xfrm>
            <a:off x="1447800" y="4114800"/>
            <a:ext cx="6858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a typeface="楷体_GB2312" pitchFamily="49" charset="-122"/>
              </a:rPr>
              <a:t>若</a:t>
            </a:r>
            <a:r>
              <a:rPr lang="zh-CN" altLang="en-US" b="1" i="1">
                <a:ea typeface="楷体_GB2312" pitchFamily="49" charset="-122"/>
                <a:sym typeface="Symbol" panose="05050102010706020507" pitchFamily="18" charset="2"/>
              </a:rPr>
              <a:t> </a:t>
            </a:r>
            <a:r>
              <a:rPr lang="zh-CN" altLang="en-US" b="1">
                <a:ea typeface="楷体_GB2312" pitchFamily="49" charset="-122"/>
                <a:sym typeface="Symbol" panose="05050102010706020507" pitchFamily="18" charset="2"/>
              </a:rPr>
              <a:t>是 </a:t>
            </a:r>
            <a:r>
              <a:rPr lang="en-US" altLang="zh-CN" b="1" i="1">
                <a:ea typeface="楷体_GB2312" pitchFamily="49" charset="-122"/>
                <a:sym typeface="Symbol" panose="05050102010706020507" pitchFamily="18" charset="2"/>
              </a:rPr>
              <a:t>A</a:t>
            </a:r>
            <a:r>
              <a:rPr lang="en-US" altLang="zh-CN" b="1">
                <a:ea typeface="楷体_GB2312" pitchFamily="49" charset="-122"/>
                <a:sym typeface="Symbol" panose="05050102010706020507" pitchFamily="18" charset="2"/>
              </a:rPr>
              <a:t> </a:t>
            </a:r>
            <a:r>
              <a:rPr lang="zh-CN" altLang="en-US" b="1">
                <a:ea typeface="楷体_GB2312" pitchFamily="49" charset="-122"/>
                <a:sym typeface="Symbol" panose="05050102010706020507" pitchFamily="18" charset="2"/>
              </a:rPr>
              <a:t>的一个特征根，则</a:t>
            </a:r>
            <a:r>
              <a:rPr lang="zh-CN" altLang="en-US" b="1" i="1">
                <a:ea typeface="楷体_GB2312" pitchFamily="49" charset="-122"/>
                <a:sym typeface="Symbol" panose="05050102010706020507" pitchFamily="18" charset="2"/>
              </a:rPr>
              <a:t></a:t>
            </a:r>
            <a:r>
              <a:rPr lang="en-US" altLang="zh-CN" b="1" baseline="30000">
                <a:ea typeface="楷体_GB2312" pitchFamily="49" charset="-122"/>
                <a:sym typeface="Symbol" panose="05050102010706020507" pitchFamily="18" charset="2"/>
              </a:rPr>
              <a:t>2</a:t>
            </a:r>
            <a:r>
              <a:rPr lang="en-US" altLang="zh-CN" b="1">
                <a:ea typeface="楷体_GB2312" pitchFamily="49" charset="-122"/>
                <a:sym typeface="Symbol" panose="05050102010706020507" pitchFamily="18" charset="2"/>
              </a:rPr>
              <a:t> </a:t>
            </a:r>
            <a:r>
              <a:rPr lang="zh-CN" altLang="en-US" b="1">
                <a:ea typeface="楷体_GB2312" pitchFamily="49" charset="-122"/>
                <a:sym typeface="Symbol" panose="05050102010706020507" pitchFamily="18" charset="2"/>
              </a:rPr>
              <a:t>必是 </a:t>
            </a:r>
            <a:r>
              <a:rPr lang="en-US" altLang="zh-CN" b="1" i="1">
                <a:ea typeface="楷体_GB2312" pitchFamily="49" charset="-122"/>
                <a:sym typeface="Symbol" panose="05050102010706020507" pitchFamily="18" charset="2"/>
              </a:rPr>
              <a:t>A</a:t>
            </a:r>
            <a:r>
              <a:rPr lang="en-US" altLang="zh-CN" b="1" baseline="30000">
                <a:ea typeface="楷体_GB2312" pitchFamily="49" charset="-122"/>
                <a:sym typeface="Symbol" panose="05050102010706020507" pitchFamily="18" charset="2"/>
              </a:rPr>
              <a:t>2</a:t>
            </a:r>
            <a:r>
              <a:rPr lang="en-US" altLang="zh-CN" b="1">
                <a:ea typeface="楷体_GB2312" pitchFamily="49" charset="-122"/>
                <a:sym typeface="Symbol" panose="05050102010706020507" pitchFamily="18" charset="2"/>
              </a:rPr>
              <a:t> </a:t>
            </a:r>
            <a:r>
              <a:rPr lang="zh-CN" altLang="en-US" b="1">
                <a:ea typeface="楷体_GB2312" pitchFamily="49" charset="-122"/>
                <a:sym typeface="Symbol" panose="05050102010706020507" pitchFamily="18" charset="2"/>
              </a:rPr>
              <a:t>的特征根。</a:t>
            </a:r>
            <a:endParaRPr lang="zh-CN" altLang="en-US" b="1" i="1">
              <a:ea typeface="楷体_GB2312" pitchFamily="49" charset="-122"/>
              <a:sym typeface="Symbol" panose="05050102010706020507" pitchFamily="18" charset="2"/>
            </a:endParaRPr>
          </a:p>
        </p:txBody>
      </p:sp>
      <p:sp>
        <p:nvSpPr>
          <p:cNvPr id="54300" name="Text Box 1052">
            <a:extLst>
              <a:ext uri="{FF2B5EF4-FFF2-40B4-BE49-F238E27FC236}">
                <a16:creationId xmlns:a16="http://schemas.microsoft.com/office/drawing/2014/main" id="{1014FF29-526D-C6BC-A98B-C83AB89CDD37}"/>
              </a:ext>
            </a:extLst>
          </p:cNvPr>
          <p:cNvSpPr txBox="1">
            <a:spLocks noChangeArrowheads="1"/>
          </p:cNvSpPr>
          <p:nvPr/>
        </p:nvSpPr>
        <p:spPr bwMode="auto">
          <a:xfrm>
            <a:off x="1524000" y="5105400"/>
            <a:ext cx="7239000" cy="10048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a typeface="楷体_GB2312" pitchFamily="49" charset="-122"/>
              </a:rPr>
              <a:t>又：对称矩阵的特征根为实数，即 </a:t>
            </a:r>
            <a:r>
              <a:rPr lang="zh-CN" altLang="en-US" b="1" i="1">
                <a:ea typeface="楷体_GB2312" pitchFamily="49" charset="-122"/>
                <a:sym typeface="Symbol" panose="05050102010706020507" pitchFamily="18" charset="2"/>
              </a:rPr>
              <a:t></a:t>
            </a:r>
            <a:r>
              <a:rPr lang="en-US" altLang="zh-CN" b="1" baseline="30000">
                <a:ea typeface="楷体_GB2312" pitchFamily="49" charset="-122"/>
                <a:sym typeface="Symbol" panose="05050102010706020507" pitchFamily="18" charset="2"/>
              </a:rPr>
              <a:t>2</a:t>
            </a:r>
            <a:r>
              <a:rPr lang="en-US" altLang="zh-CN" b="1">
                <a:ea typeface="楷体_GB2312" pitchFamily="49" charset="-122"/>
                <a:sym typeface="Symbol" panose="05050102010706020507" pitchFamily="18" charset="2"/>
              </a:rPr>
              <a:t>(</a:t>
            </a:r>
            <a:r>
              <a:rPr lang="en-US" altLang="zh-CN" b="1" i="1">
                <a:ea typeface="楷体_GB2312" pitchFamily="49" charset="-122"/>
                <a:sym typeface="Symbol" panose="05050102010706020507" pitchFamily="18" charset="2"/>
              </a:rPr>
              <a:t>A</a:t>
            </a:r>
            <a:r>
              <a:rPr lang="en-US" altLang="zh-CN" b="1">
                <a:ea typeface="楷体_GB2312" pitchFamily="49" charset="-122"/>
                <a:sym typeface="Symbol" panose="05050102010706020507" pitchFamily="18" charset="2"/>
              </a:rPr>
              <a:t>) </a:t>
            </a:r>
            <a:r>
              <a:rPr lang="zh-CN" altLang="en-US" b="1">
                <a:ea typeface="楷体_GB2312" pitchFamily="49" charset="-122"/>
                <a:sym typeface="Symbol" panose="05050102010706020507" pitchFamily="18" charset="2"/>
              </a:rPr>
              <a:t>为非负</a:t>
            </a:r>
          </a:p>
          <a:p>
            <a:pPr>
              <a:spcBef>
                <a:spcPct val="50000"/>
              </a:spcBef>
            </a:pPr>
            <a:r>
              <a:rPr lang="zh-CN" altLang="en-US" b="1">
                <a:ea typeface="楷体_GB2312" pitchFamily="49" charset="-122"/>
                <a:sym typeface="Symbol" panose="05050102010706020507" pitchFamily="18" charset="2"/>
              </a:rPr>
              <a:t>实数，故得证。</a:t>
            </a:r>
          </a:p>
        </p:txBody>
      </p:sp>
      <p:sp>
        <p:nvSpPr>
          <p:cNvPr id="54301" name="Rectangle 1053">
            <a:extLst>
              <a:ext uri="{FF2B5EF4-FFF2-40B4-BE49-F238E27FC236}">
                <a16:creationId xmlns:a16="http://schemas.microsoft.com/office/drawing/2014/main" id="{B91312CC-F16D-8BCE-4AAF-CD335AE81B4F}"/>
              </a:ext>
            </a:extLst>
          </p:cNvPr>
          <p:cNvSpPr>
            <a:spLocks noChangeArrowheads="1"/>
          </p:cNvSpPr>
          <p:nvPr/>
        </p:nvSpPr>
        <p:spPr bwMode="auto">
          <a:xfrm>
            <a:off x="7010400" y="5943600"/>
            <a:ext cx="152400" cy="2286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4302" name="Group 1054">
            <a:extLst>
              <a:ext uri="{FF2B5EF4-FFF2-40B4-BE49-F238E27FC236}">
                <a16:creationId xmlns:a16="http://schemas.microsoft.com/office/drawing/2014/main" id="{6823A6FF-E1E6-2A69-4708-23D3B38EE238}"/>
              </a:ext>
            </a:extLst>
          </p:cNvPr>
          <p:cNvGrpSpPr>
            <a:grpSpLocks/>
          </p:cNvGrpSpPr>
          <p:nvPr/>
        </p:nvGrpSpPr>
        <p:grpSpPr bwMode="auto">
          <a:xfrm>
            <a:off x="1905000" y="4605338"/>
            <a:ext cx="6172200" cy="463550"/>
            <a:chOff x="1200" y="2901"/>
            <a:chExt cx="3888" cy="292"/>
          </a:xfrm>
        </p:grpSpPr>
        <p:graphicFrame>
          <p:nvGraphicFramePr>
            <p:cNvPr id="54303" name="Object 1055">
              <a:extLst>
                <a:ext uri="{FF2B5EF4-FFF2-40B4-BE49-F238E27FC236}">
                  <a16:creationId xmlns:a16="http://schemas.microsoft.com/office/drawing/2014/main" id="{8EACBB6D-032F-2C9C-0FE8-18AE7FD02BD9}"/>
                </a:ext>
              </a:extLst>
            </p:cNvPr>
            <p:cNvGraphicFramePr>
              <a:graphicFrameLocks noChangeAspect="1"/>
            </p:cNvGraphicFramePr>
            <p:nvPr/>
          </p:nvGraphicFramePr>
          <p:xfrm>
            <a:off x="1200" y="2928"/>
            <a:ext cx="1552" cy="265"/>
          </p:xfrm>
          <a:graphic>
            <a:graphicData uri="http://schemas.openxmlformats.org/presentationml/2006/ole">
              <mc:AlternateContent xmlns:mc="http://schemas.openxmlformats.org/markup-compatibility/2006">
                <mc:Choice xmlns:v="urn:schemas-microsoft-com:vml" Requires="v">
                  <p:oleObj name="Equation" r:id="rId21" imgW="1409400" imgH="241200" progId="Equation.DSMT4">
                    <p:embed/>
                  </p:oleObj>
                </mc:Choice>
                <mc:Fallback>
                  <p:oleObj name="Equation" r:id="rId21" imgW="1409400" imgH="241200" progId="Equation.DSMT4">
                    <p:embed/>
                    <p:pic>
                      <p:nvPicPr>
                        <p:cNvPr id="0" name="Object 1055"/>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200" y="2928"/>
                          <a:ext cx="1552"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4304" name="Text Box 1056">
              <a:extLst>
                <a:ext uri="{FF2B5EF4-FFF2-40B4-BE49-F238E27FC236}">
                  <a16:creationId xmlns:a16="http://schemas.microsoft.com/office/drawing/2014/main" id="{98E90FDF-030F-3F34-0B60-78B70742553B}"/>
                </a:ext>
              </a:extLst>
            </p:cNvPr>
            <p:cNvSpPr txBox="1">
              <a:spLocks noChangeArrowheads="1"/>
            </p:cNvSpPr>
            <p:nvPr/>
          </p:nvSpPr>
          <p:spPr bwMode="auto">
            <a:xfrm>
              <a:off x="2784" y="2901"/>
              <a:ext cx="23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a typeface="楷体_GB2312" pitchFamily="49" charset="-122"/>
                </a:rPr>
                <a:t>对某个</a:t>
              </a:r>
              <a:r>
                <a:rPr lang="zh-CN" altLang="en-US" b="1">
                  <a:ea typeface="楷体_GB2312" pitchFamily="49" charset="-122"/>
                  <a:sym typeface="Symbol" panose="05050102010706020507" pitchFamily="18" charset="2"/>
                </a:rPr>
                <a:t> </a:t>
              </a:r>
              <a:r>
                <a:rPr lang="en-US" altLang="zh-CN" b="1" i="1">
                  <a:ea typeface="楷体_GB2312" pitchFamily="49" charset="-122"/>
                  <a:sym typeface="Symbol" panose="05050102010706020507" pitchFamily="18" charset="2"/>
                </a:rPr>
                <a:t>A</a:t>
              </a:r>
              <a:r>
                <a:rPr lang="en-US" altLang="zh-CN" b="1">
                  <a:ea typeface="楷体_GB2312" pitchFamily="49" charset="-122"/>
                  <a:sym typeface="Symbol" panose="05050102010706020507" pitchFamily="18" charset="2"/>
                </a:rPr>
                <a:t> </a:t>
              </a:r>
              <a:r>
                <a:rPr lang="zh-CN" altLang="en-US" b="1">
                  <a:ea typeface="楷体_GB2312" pitchFamily="49" charset="-122"/>
                  <a:sym typeface="Symbol" panose="05050102010706020507" pitchFamily="18" charset="2"/>
                </a:rPr>
                <a:t>的特征根</a:t>
              </a:r>
              <a:r>
                <a:rPr lang="zh-CN" altLang="en-US" b="1" i="1">
                  <a:ea typeface="楷体_GB2312" pitchFamily="49" charset="-122"/>
                  <a:sym typeface="Symbol" panose="05050102010706020507" pitchFamily="18" charset="2"/>
                </a:rPr>
                <a:t></a:t>
              </a:r>
              <a:r>
                <a:rPr lang="zh-CN" altLang="en-US" b="1">
                  <a:ea typeface="楷体_GB2312" pitchFamily="49" charset="-122"/>
                  <a:sym typeface="Symbol" panose="05050102010706020507" pitchFamily="18" charset="2"/>
                </a:rPr>
                <a:t> 成立</a:t>
              </a:r>
            </a:p>
          </p:txBody>
        </p:sp>
      </p:grpSp>
      <p:sp>
        <p:nvSpPr>
          <p:cNvPr id="54305" name="AutoShape 1057">
            <a:extLst>
              <a:ext uri="{FF2B5EF4-FFF2-40B4-BE49-F238E27FC236}">
                <a16:creationId xmlns:a16="http://schemas.microsoft.com/office/drawing/2014/main" id="{C32F23E7-1740-1485-8DF3-CACC4D74628F}"/>
              </a:ext>
            </a:extLst>
          </p:cNvPr>
          <p:cNvSpPr>
            <a:spLocks noChangeArrowheads="1"/>
          </p:cNvSpPr>
          <p:nvPr/>
        </p:nvSpPr>
        <p:spPr bwMode="auto">
          <a:xfrm>
            <a:off x="2819400" y="5257800"/>
            <a:ext cx="3657600" cy="1066800"/>
          </a:xfrm>
          <a:prstGeom prst="wedgeEllipseCallout">
            <a:avLst>
              <a:gd name="adj1" fmla="val 2083"/>
              <a:gd name="adj2" fmla="val -225597"/>
            </a:avLst>
          </a:prstGeom>
          <a:gradFill rotWithShape="0">
            <a:gsLst>
              <a:gs pos="0">
                <a:schemeClr val="bg1"/>
              </a:gs>
              <a:gs pos="100000">
                <a:srgbClr val="C0C0C0"/>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ea typeface="楷体_GB2312" pitchFamily="49" charset="-122"/>
              </a:rPr>
              <a:t>所以</a:t>
            </a:r>
            <a:r>
              <a:rPr lang="en-US" altLang="zh-CN" b="1">
                <a:ea typeface="楷体_GB2312" pitchFamily="49" charset="-122"/>
              </a:rPr>
              <a:t>2-</a:t>
            </a:r>
            <a:r>
              <a:rPr lang="zh-CN" altLang="en-US" b="1">
                <a:ea typeface="楷体_GB2312" pitchFamily="49" charset="-122"/>
              </a:rPr>
              <a:t>范数亦称为</a:t>
            </a:r>
            <a:r>
              <a:rPr lang="zh-CN" altLang="en-US" b="1">
                <a:solidFill>
                  <a:schemeClr val="accent2"/>
                </a:solidFill>
                <a:ea typeface="楷体_GB2312" pitchFamily="49" charset="-122"/>
              </a:rPr>
              <a:t>谱范数</a:t>
            </a:r>
            <a:r>
              <a:rPr lang="zh-CN" altLang="en-US" b="1">
                <a:ea typeface="楷体_GB2312" pitchFamily="49"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0"/>
                                  </p:stCondLst>
                                  <p:childTnLst>
                                    <p:set>
                                      <p:cBhvr>
                                        <p:cTn id="6" dur="1" fill="hold">
                                          <p:stCondLst>
                                            <p:cond delay="0"/>
                                          </p:stCondLst>
                                        </p:cTn>
                                        <p:tgtEl>
                                          <p:spTgt spid="54275"/>
                                        </p:tgtEl>
                                        <p:attrNameLst>
                                          <p:attrName>style.visibility</p:attrName>
                                        </p:attrNameLst>
                                      </p:cBhvr>
                                      <p:to>
                                        <p:strVal val="visible"/>
                                      </p:to>
                                    </p:set>
                                    <p:animEffect transition="in" filter="wipe(left)">
                                      <p:cBhvr>
                                        <p:cTn id="7" dur="500"/>
                                        <p:tgtEl>
                                          <p:spTgt spid="5427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54279"/>
                                        </p:tgtEl>
                                        <p:attrNameLst>
                                          <p:attrName>style.visibility</p:attrName>
                                        </p:attrNameLst>
                                      </p:cBhvr>
                                      <p:to>
                                        <p:strVal val="visible"/>
                                      </p:to>
                                    </p:set>
                                    <p:animEffect transition="in" filter="wipe(up)">
                                      <p:cBhvr>
                                        <p:cTn id="12" dur="500"/>
                                        <p:tgtEl>
                                          <p:spTgt spid="54279"/>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4280"/>
                                        </p:tgtEl>
                                        <p:attrNameLst>
                                          <p:attrName>style.visibility</p:attrName>
                                        </p:attrNameLst>
                                      </p:cBhvr>
                                      <p:to>
                                        <p:strVal val="visible"/>
                                      </p:to>
                                    </p:set>
                                    <p:animEffect transition="in" filter="wipe(left)">
                                      <p:cBhvr>
                                        <p:cTn id="17" dur="500"/>
                                        <p:tgtEl>
                                          <p:spTgt spid="54280"/>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54283"/>
                                        </p:tgtEl>
                                        <p:attrNameLst>
                                          <p:attrName>style.visibility</p:attrName>
                                        </p:attrNameLst>
                                      </p:cBhvr>
                                      <p:to>
                                        <p:strVal val="visible"/>
                                      </p:to>
                                    </p:set>
                                    <p:animEffect transition="in" filter="wipe(left)">
                                      <p:cBhvr>
                                        <p:cTn id="22" dur="500"/>
                                        <p:tgtEl>
                                          <p:spTgt spid="54283"/>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54286"/>
                                        </p:tgtEl>
                                        <p:attrNameLst>
                                          <p:attrName>style.visibility</p:attrName>
                                        </p:attrNameLst>
                                      </p:cBhvr>
                                      <p:to>
                                        <p:strVal val="visible"/>
                                      </p:to>
                                    </p:set>
                                    <p:animEffect transition="in" filter="wipe(left)">
                                      <p:cBhvr>
                                        <p:cTn id="27" dur="500"/>
                                        <p:tgtEl>
                                          <p:spTgt spid="54286"/>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2" fill="hold" nodeType="clickEffect">
                                  <p:stCondLst>
                                    <p:cond delay="0"/>
                                  </p:stCondLst>
                                  <p:childTnLst>
                                    <p:set>
                                      <p:cBhvr>
                                        <p:cTn id="31" dur="1" fill="hold">
                                          <p:stCondLst>
                                            <p:cond delay="0"/>
                                          </p:stCondLst>
                                        </p:cTn>
                                        <p:tgtEl>
                                          <p:spTgt spid="54287"/>
                                        </p:tgtEl>
                                        <p:attrNameLst>
                                          <p:attrName>style.visibility</p:attrName>
                                        </p:attrNameLst>
                                      </p:cBhvr>
                                      <p:to>
                                        <p:strVal val="visible"/>
                                      </p:to>
                                    </p:set>
                                    <p:animEffect transition="in" filter="wipe(right)">
                                      <p:cBhvr>
                                        <p:cTn id="32" dur="500"/>
                                        <p:tgtEl>
                                          <p:spTgt spid="54287"/>
                                        </p:tgtEl>
                                      </p:cBhvr>
                                    </p:animEffect>
                                  </p:childTnLst>
                                  <p:subTnLst>
                                    <p:audio>
                                      <p:cMediaNode>
                                        <p:cTn display="0" masterRel="sameClick">
                                          <p:stCondLst>
                                            <p:cond evt="begin" delay="0">
                                              <p:tn val="30"/>
                                            </p:cond>
                                          </p:stCondLst>
                                          <p:endCondLst>
                                            <p:cond evt="onStopAudio" delay="0">
                                              <p:tgtEl>
                                                <p:sldTgt/>
                                              </p:tgtEl>
                                            </p:cond>
                                          </p:endCondLst>
                                        </p:cTn>
                                        <p:tgtEl>
                                          <p:sndTgt r:embed="rId2" name="type.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54288"/>
                                        </p:tgtEl>
                                        <p:attrNameLst>
                                          <p:attrName>style.visibility</p:attrName>
                                        </p:attrNameLst>
                                      </p:cBhvr>
                                      <p:to>
                                        <p:strVal val="visible"/>
                                      </p:to>
                                    </p:set>
                                    <p:animEffect transition="in" filter="wipe(left)">
                                      <p:cBhvr>
                                        <p:cTn id="37" dur="500"/>
                                        <p:tgtEl>
                                          <p:spTgt spid="54288"/>
                                        </p:tgtEl>
                                      </p:cBhvr>
                                    </p:animEffect>
                                  </p:childTnLst>
                                  <p:subTnLst>
                                    <p:audio>
                                      <p:cMediaNode>
                                        <p:cTn display="0" masterRel="sameClick">
                                          <p:stCondLst>
                                            <p:cond evt="begin" delay="0">
                                              <p:tn val="35"/>
                                            </p:cond>
                                          </p:stCondLst>
                                          <p:endCondLst>
                                            <p:cond evt="onStopAudio" delay="0">
                                              <p:tgtEl>
                                                <p:sldTgt/>
                                              </p:tgtEl>
                                            </p:cond>
                                          </p:endCondLst>
                                        </p:cTn>
                                        <p:tgtEl>
                                          <p:sndTgt r:embed="rId3" name="chimes.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 presetClass="entr" presetSubtype="2" fill="hold" nodeType="clickEffect">
                                  <p:stCondLst>
                                    <p:cond delay="0"/>
                                  </p:stCondLst>
                                  <p:childTnLst>
                                    <p:set>
                                      <p:cBhvr>
                                        <p:cTn id="41" dur="1" fill="hold">
                                          <p:stCondLst>
                                            <p:cond delay="0"/>
                                          </p:stCondLst>
                                        </p:cTn>
                                        <p:tgtEl>
                                          <p:spTgt spid="54291"/>
                                        </p:tgtEl>
                                        <p:attrNameLst>
                                          <p:attrName>style.visibility</p:attrName>
                                        </p:attrNameLst>
                                      </p:cBhvr>
                                      <p:to>
                                        <p:strVal val="visible"/>
                                      </p:to>
                                    </p:set>
                                    <p:anim calcmode="lin" valueType="num">
                                      <p:cBhvr additive="base">
                                        <p:cTn id="42" dur="500" fill="hold"/>
                                        <p:tgtEl>
                                          <p:spTgt spid="54291"/>
                                        </p:tgtEl>
                                        <p:attrNameLst>
                                          <p:attrName>ppt_x</p:attrName>
                                        </p:attrNameLst>
                                      </p:cBhvr>
                                      <p:tavLst>
                                        <p:tav tm="0">
                                          <p:val>
                                            <p:strVal val="1+#ppt_w/2"/>
                                          </p:val>
                                        </p:tav>
                                        <p:tav tm="100000">
                                          <p:val>
                                            <p:strVal val="#ppt_x"/>
                                          </p:val>
                                        </p:tav>
                                      </p:tavLst>
                                    </p:anim>
                                    <p:anim calcmode="lin" valueType="num">
                                      <p:cBhvr additive="base">
                                        <p:cTn id="43" dur="500" fill="hold"/>
                                        <p:tgtEl>
                                          <p:spTgt spid="5429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40"/>
                                            </p:cond>
                                          </p:stCondLst>
                                          <p:endCondLst>
                                            <p:cond evt="onStopAudio" delay="0">
                                              <p:tgtEl>
                                                <p:sldTgt/>
                                              </p:tgtEl>
                                            </p:cond>
                                          </p:endCondLst>
                                        </p:cTn>
                                        <p:tgtEl>
                                          <p:sndTgt r:embed="rId4" name="cashreg.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54292"/>
                                        </p:tgtEl>
                                        <p:attrNameLst>
                                          <p:attrName>style.visibility</p:attrName>
                                        </p:attrNameLst>
                                      </p:cBhvr>
                                      <p:to>
                                        <p:strVal val="visible"/>
                                      </p:to>
                                    </p:set>
                                    <p:animEffect transition="in" filter="wipe(left)">
                                      <p:cBhvr>
                                        <p:cTn id="48" dur="500"/>
                                        <p:tgtEl>
                                          <p:spTgt spid="54292"/>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22" presetClass="entr" presetSubtype="1" fill="hold" grpId="0" nodeType="clickEffect">
                                  <p:stCondLst>
                                    <p:cond delay="0"/>
                                  </p:stCondLst>
                                  <p:childTnLst>
                                    <p:set>
                                      <p:cBhvr>
                                        <p:cTn id="52" dur="1" fill="hold">
                                          <p:stCondLst>
                                            <p:cond delay="0"/>
                                          </p:stCondLst>
                                        </p:cTn>
                                        <p:tgtEl>
                                          <p:spTgt spid="54296"/>
                                        </p:tgtEl>
                                        <p:attrNameLst>
                                          <p:attrName>style.visibility</p:attrName>
                                        </p:attrNameLst>
                                      </p:cBhvr>
                                      <p:to>
                                        <p:strVal val="visible"/>
                                      </p:to>
                                    </p:set>
                                    <p:animEffect transition="in" filter="wipe(up)">
                                      <p:cBhvr>
                                        <p:cTn id="53" dur="500"/>
                                        <p:tgtEl>
                                          <p:spTgt spid="54296"/>
                                        </p:tgtEl>
                                      </p:cBhvr>
                                    </p:animEffect>
                                  </p:childTnLst>
                                  <p:subTnLst>
                                    <p:audio>
                                      <p:cMediaNode>
                                        <p:cTn display="0" masterRel="sameClick">
                                          <p:stCondLst>
                                            <p:cond evt="begin" delay="0">
                                              <p:tn val="51"/>
                                            </p:cond>
                                          </p:stCondLst>
                                          <p:endCondLst>
                                            <p:cond evt="onStopAudio" delay="0">
                                              <p:tgtEl>
                                                <p:sldTgt/>
                                              </p:tgtEl>
                                            </p:cond>
                                          </p:endCondLst>
                                        </p:cTn>
                                        <p:tgtEl>
                                          <p:sndTgt r:embed="rId2" name="type.wav"/>
                                        </p:tgtEl>
                                      </p:cMediaNode>
                                    </p:audio>
                                  </p:sub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54297"/>
                                        </p:tgtEl>
                                        <p:attrNameLst>
                                          <p:attrName>style.visibility</p:attrName>
                                        </p:attrNameLst>
                                      </p:cBhvr>
                                      <p:to>
                                        <p:strVal val="visible"/>
                                      </p:to>
                                    </p:set>
                                    <p:animEffect transition="in" filter="wipe(left)">
                                      <p:cBhvr>
                                        <p:cTn id="58" dur="500"/>
                                        <p:tgtEl>
                                          <p:spTgt spid="54297"/>
                                        </p:tgtEl>
                                      </p:cBhvr>
                                    </p:animEffect>
                                  </p:childTnLst>
                                  <p:subTnLst>
                                    <p:audio>
                                      <p:cMediaNode>
                                        <p:cTn display="0" masterRel="sameClick">
                                          <p:stCondLst>
                                            <p:cond evt="begin" delay="0">
                                              <p:tn val="56"/>
                                            </p:cond>
                                          </p:stCondLst>
                                          <p:endCondLst>
                                            <p:cond evt="onStopAudio" delay="0">
                                              <p:tgtEl>
                                                <p:sldTgt/>
                                              </p:tgtEl>
                                            </p:cond>
                                          </p:endCondLst>
                                        </p:cTn>
                                        <p:tgtEl>
                                          <p:sndTgt r:embed="rId2" name="type.wav"/>
                                        </p:tgtEl>
                                      </p:cMediaNode>
                                    </p:audio>
                                  </p:subTnLst>
                                </p:cTn>
                              </p:par>
                            </p:childTnLst>
                          </p:cTn>
                        </p:par>
                      </p:childTnLst>
                    </p:cTn>
                  </p:par>
                  <p:par>
                    <p:cTn id="59" fill="hold" nodeType="clickPar">
                      <p:stCondLst>
                        <p:cond delay="indefinite"/>
                      </p:stCondLst>
                      <p:childTnLst>
                        <p:par>
                          <p:cTn id="60" fill="hold" nodeType="withGroup">
                            <p:stCondLst>
                              <p:cond delay="0"/>
                            </p:stCondLst>
                            <p:childTnLst>
                              <p:par>
                                <p:cTn id="61" presetID="22" presetClass="entr" presetSubtype="8" fill="hold" grpId="0" nodeType="clickEffect">
                                  <p:stCondLst>
                                    <p:cond delay="0"/>
                                  </p:stCondLst>
                                  <p:childTnLst>
                                    <p:set>
                                      <p:cBhvr>
                                        <p:cTn id="62" dur="1" fill="hold">
                                          <p:stCondLst>
                                            <p:cond delay="0"/>
                                          </p:stCondLst>
                                        </p:cTn>
                                        <p:tgtEl>
                                          <p:spTgt spid="54298"/>
                                        </p:tgtEl>
                                        <p:attrNameLst>
                                          <p:attrName>style.visibility</p:attrName>
                                        </p:attrNameLst>
                                      </p:cBhvr>
                                      <p:to>
                                        <p:strVal val="visible"/>
                                      </p:to>
                                    </p:set>
                                    <p:animEffect transition="in" filter="wipe(left)">
                                      <p:cBhvr>
                                        <p:cTn id="63" dur="500"/>
                                        <p:tgtEl>
                                          <p:spTgt spid="54298"/>
                                        </p:tgtEl>
                                      </p:cBhvr>
                                    </p:animEffect>
                                  </p:childTnLst>
                                  <p:subTnLst>
                                    <p:set>
                                      <p:cBhvr override="childStyle">
                                        <p:cTn dur="1" fill="hold" display="0" masterRel="nextClick" afterEffect="1"/>
                                        <p:tgtEl>
                                          <p:spTgt spid="54298"/>
                                        </p:tgtEl>
                                        <p:attrNameLst>
                                          <p:attrName>style.visibility</p:attrName>
                                        </p:attrNameLst>
                                      </p:cBhvr>
                                      <p:to>
                                        <p:strVal val="hidden"/>
                                      </p:to>
                                    </p:set>
                                    <p:audio>
                                      <p:cMediaNode>
                                        <p:cTn display="0" masterRel="sameClick">
                                          <p:stCondLst>
                                            <p:cond evt="begin" delay="0">
                                              <p:tn val="61"/>
                                            </p:cond>
                                          </p:stCondLst>
                                          <p:endCondLst>
                                            <p:cond evt="onStopAudio" delay="0">
                                              <p:tgtEl>
                                                <p:sldTgt/>
                                              </p:tgtEl>
                                            </p:cond>
                                          </p:endCondLst>
                                        </p:cTn>
                                        <p:tgtEl>
                                          <p:sndTgt r:embed="rId5" name="whoosh.wav"/>
                                        </p:tgtEl>
                                      </p:cMediaNode>
                                    </p:audio>
                                  </p:subTnLst>
                                </p:cTn>
                              </p:par>
                            </p:childTnLst>
                          </p:cTn>
                        </p:par>
                      </p:childTnLst>
                    </p:cTn>
                  </p:par>
                  <p:par>
                    <p:cTn id="64" fill="hold" nodeType="clickPar">
                      <p:stCondLst>
                        <p:cond delay="indefinite"/>
                      </p:stCondLst>
                      <p:childTnLst>
                        <p:par>
                          <p:cTn id="65" fill="hold" nodeType="withGroup">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54299"/>
                                        </p:tgtEl>
                                        <p:attrNameLst>
                                          <p:attrName>style.visibility</p:attrName>
                                        </p:attrNameLst>
                                      </p:cBhvr>
                                      <p:to>
                                        <p:strVal val="visible"/>
                                      </p:to>
                                    </p:set>
                                    <p:animEffect transition="in" filter="wipe(left)">
                                      <p:cBhvr>
                                        <p:cTn id="68" dur="500"/>
                                        <p:tgtEl>
                                          <p:spTgt spid="54299"/>
                                        </p:tgtEl>
                                      </p:cBhvr>
                                    </p:animEffect>
                                  </p:childTnLst>
                                  <p:subTnLst>
                                    <p:audio>
                                      <p:cMediaNode>
                                        <p:cTn display="0" masterRel="sameClick">
                                          <p:stCondLst>
                                            <p:cond evt="begin" delay="0">
                                              <p:tn val="66"/>
                                            </p:cond>
                                          </p:stCondLst>
                                          <p:endCondLst>
                                            <p:cond evt="onStopAudio" delay="0">
                                              <p:tgtEl>
                                                <p:sldTgt/>
                                              </p:tgtEl>
                                            </p:cond>
                                          </p:endCondLst>
                                        </p:cTn>
                                        <p:tgtEl>
                                          <p:sndTgt r:embed="rId2" name="type.wav"/>
                                        </p:tgtEl>
                                      </p:cMediaNode>
                                    </p:audio>
                                  </p:subTnLst>
                                </p:cTn>
                              </p:par>
                            </p:childTnLst>
                          </p:cTn>
                        </p:par>
                      </p:childTnLst>
                    </p:cTn>
                  </p:par>
                  <p:par>
                    <p:cTn id="69" fill="hold" nodeType="clickPar">
                      <p:stCondLst>
                        <p:cond delay="indefinite"/>
                      </p:stCondLst>
                      <p:childTnLst>
                        <p:par>
                          <p:cTn id="70" fill="hold" nodeType="withGroup">
                            <p:stCondLst>
                              <p:cond delay="0"/>
                            </p:stCondLst>
                            <p:childTnLst>
                              <p:par>
                                <p:cTn id="71" presetID="22" presetClass="entr" presetSubtype="8" fill="hold" nodeType="clickEffect">
                                  <p:stCondLst>
                                    <p:cond delay="0"/>
                                  </p:stCondLst>
                                  <p:childTnLst>
                                    <p:set>
                                      <p:cBhvr>
                                        <p:cTn id="72" dur="1" fill="hold">
                                          <p:stCondLst>
                                            <p:cond delay="0"/>
                                          </p:stCondLst>
                                        </p:cTn>
                                        <p:tgtEl>
                                          <p:spTgt spid="54302"/>
                                        </p:tgtEl>
                                        <p:attrNameLst>
                                          <p:attrName>style.visibility</p:attrName>
                                        </p:attrNameLst>
                                      </p:cBhvr>
                                      <p:to>
                                        <p:strVal val="visible"/>
                                      </p:to>
                                    </p:set>
                                    <p:animEffect transition="in" filter="wipe(left)">
                                      <p:cBhvr>
                                        <p:cTn id="73" dur="500"/>
                                        <p:tgtEl>
                                          <p:spTgt spid="54302"/>
                                        </p:tgtEl>
                                      </p:cBhvr>
                                    </p:animEffect>
                                  </p:childTnLst>
                                  <p:subTnLst>
                                    <p:audio>
                                      <p:cMediaNode>
                                        <p:cTn display="0" masterRel="sameClick">
                                          <p:stCondLst>
                                            <p:cond evt="begin" delay="0">
                                              <p:tn val="71"/>
                                            </p:cond>
                                          </p:stCondLst>
                                          <p:endCondLst>
                                            <p:cond evt="onStopAudio" delay="0">
                                              <p:tgtEl>
                                                <p:sldTgt/>
                                              </p:tgtEl>
                                            </p:cond>
                                          </p:endCondLst>
                                        </p:cTn>
                                        <p:tgtEl>
                                          <p:sndTgt r:embed="rId2" name="type.wav"/>
                                        </p:tgtEl>
                                      </p:cMediaNode>
                                    </p:audio>
                                  </p:subTnLst>
                                </p:cTn>
                              </p:par>
                            </p:childTnLst>
                          </p:cTn>
                        </p:par>
                      </p:childTnLst>
                    </p:cTn>
                  </p:par>
                  <p:par>
                    <p:cTn id="74" fill="hold" nodeType="clickPar">
                      <p:stCondLst>
                        <p:cond delay="indefinite"/>
                      </p:stCondLst>
                      <p:childTnLst>
                        <p:par>
                          <p:cTn id="75" fill="hold" nodeType="withGroup">
                            <p:stCondLst>
                              <p:cond delay="0"/>
                            </p:stCondLst>
                            <p:childTnLst>
                              <p:par>
                                <p:cTn id="76" presetID="22" presetClass="entr" presetSubtype="1" fill="hold" grpId="0" nodeType="clickEffect">
                                  <p:stCondLst>
                                    <p:cond delay="0"/>
                                  </p:stCondLst>
                                  <p:childTnLst>
                                    <p:set>
                                      <p:cBhvr>
                                        <p:cTn id="77" dur="1" fill="hold">
                                          <p:stCondLst>
                                            <p:cond delay="0"/>
                                          </p:stCondLst>
                                        </p:cTn>
                                        <p:tgtEl>
                                          <p:spTgt spid="54300"/>
                                        </p:tgtEl>
                                        <p:attrNameLst>
                                          <p:attrName>style.visibility</p:attrName>
                                        </p:attrNameLst>
                                      </p:cBhvr>
                                      <p:to>
                                        <p:strVal val="visible"/>
                                      </p:to>
                                    </p:set>
                                    <p:animEffect transition="in" filter="wipe(up)">
                                      <p:cBhvr>
                                        <p:cTn id="78" dur="500"/>
                                        <p:tgtEl>
                                          <p:spTgt spid="54300"/>
                                        </p:tgtEl>
                                      </p:cBhvr>
                                    </p:animEffect>
                                  </p:childTnLst>
                                  <p:subTnLst>
                                    <p:audio>
                                      <p:cMediaNode>
                                        <p:cTn display="0" masterRel="sameClick">
                                          <p:stCondLst>
                                            <p:cond evt="begin" delay="0">
                                              <p:tn val="76"/>
                                            </p:cond>
                                          </p:stCondLst>
                                          <p:endCondLst>
                                            <p:cond evt="onStopAudio" delay="0">
                                              <p:tgtEl>
                                                <p:sldTgt/>
                                              </p:tgtEl>
                                            </p:cond>
                                          </p:endCondLst>
                                        </p:cTn>
                                        <p:tgtEl>
                                          <p:sndTgt r:embed="rId2" name="type.wav"/>
                                        </p:tgtEl>
                                      </p:cMediaNode>
                                    </p:audio>
                                  </p:subTnLst>
                                </p:cTn>
                              </p:par>
                            </p:childTnLst>
                          </p:cTn>
                        </p:par>
                      </p:childTnLst>
                    </p:cTn>
                  </p:par>
                  <p:par>
                    <p:cTn id="79" fill="hold" nodeType="clickPar">
                      <p:stCondLst>
                        <p:cond delay="indefinite"/>
                      </p:stCondLst>
                      <p:childTnLst>
                        <p:par>
                          <p:cTn id="80" fill="hold" nodeType="withGroup">
                            <p:stCondLst>
                              <p:cond delay="0"/>
                            </p:stCondLst>
                            <p:childTnLst>
                              <p:par>
                                <p:cTn id="81" presetID="2" presetClass="entr" presetSubtype="6" fill="hold" nodeType="clickEffect">
                                  <p:stCondLst>
                                    <p:cond delay="0"/>
                                  </p:stCondLst>
                                  <p:childTnLst>
                                    <p:set>
                                      <p:cBhvr>
                                        <p:cTn id="82" dur="1" fill="hold">
                                          <p:stCondLst>
                                            <p:cond delay="0"/>
                                          </p:stCondLst>
                                        </p:cTn>
                                        <p:tgtEl>
                                          <p:spTgt spid="54301"/>
                                        </p:tgtEl>
                                        <p:attrNameLst>
                                          <p:attrName>style.visibility</p:attrName>
                                        </p:attrNameLst>
                                      </p:cBhvr>
                                      <p:to>
                                        <p:strVal val="visible"/>
                                      </p:to>
                                    </p:set>
                                    <p:anim calcmode="lin" valueType="num">
                                      <p:cBhvr additive="base">
                                        <p:cTn id="83" dur="500" fill="hold"/>
                                        <p:tgtEl>
                                          <p:spTgt spid="54301"/>
                                        </p:tgtEl>
                                        <p:attrNameLst>
                                          <p:attrName>ppt_x</p:attrName>
                                        </p:attrNameLst>
                                      </p:cBhvr>
                                      <p:tavLst>
                                        <p:tav tm="0">
                                          <p:val>
                                            <p:strVal val="1+#ppt_w/2"/>
                                          </p:val>
                                        </p:tav>
                                        <p:tav tm="100000">
                                          <p:val>
                                            <p:strVal val="#ppt_x"/>
                                          </p:val>
                                        </p:tav>
                                      </p:tavLst>
                                    </p:anim>
                                    <p:anim calcmode="lin" valueType="num">
                                      <p:cBhvr additive="base">
                                        <p:cTn id="84" dur="500" fill="hold"/>
                                        <p:tgtEl>
                                          <p:spTgt spid="54301"/>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81"/>
                                            </p:cond>
                                          </p:stCondLst>
                                          <p:endCondLst>
                                            <p:cond evt="onStopAudio" delay="0">
                                              <p:tgtEl>
                                                <p:sldTgt/>
                                              </p:tgtEl>
                                            </p:cond>
                                          </p:endCondLst>
                                        </p:cTn>
                                        <p:tgtEl>
                                          <p:sndTgt r:embed="rId4" name="cashreg.wav"/>
                                        </p:tgtEl>
                                      </p:cMediaNode>
                                    </p:audio>
                                  </p:subTnLst>
                                </p:cTn>
                              </p:par>
                            </p:childTnLst>
                          </p:cTn>
                        </p:par>
                      </p:childTnLst>
                    </p:cTn>
                  </p:par>
                  <p:par>
                    <p:cTn id="85" fill="hold" nodeType="clickPar">
                      <p:stCondLst>
                        <p:cond delay="indefinite"/>
                      </p:stCondLst>
                      <p:childTnLst>
                        <p:par>
                          <p:cTn id="86" fill="hold" nodeType="withGroup">
                            <p:stCondLst>
                              <p:cond delay="0"/>
                            </p:stCondLst>
                            <p:childTnLst>
                              <p:par>
                                <p:cTn id="87" presetID="22" presetClass="entr" presetSubtype="1" fill="hold" grpId="0" nodeType="clickEffect">
                                  <p:stCondLst>
                                    <p:cond delay="0"/>
                                  </p:stCondLst>
                                  <p:childTnLst>
                                    <p:set>
                                      <p:cBhvr>
                                        <p:cTn id="88" dur="1" fill="hold">
                                          <p:stCondLst>
                                            <p:cond delay="0"/>
                                          </p:stCondLst>
                                        </p:cTn>
                                        <p:tgtEl>
                                          <p:spTgt spid="54305"/>
                                        </p:tgtEl>
                                        <p:attrNameLst>
                                          <p:attrName>style.visibility</p:attrName>
                                        </p:attrNameLst>
                                      </p:cBhvr>
                                      <p:to>
                                        <p:strVal val="visible"/>
                                      </p:to>
                                    </p:set>
                                    <p:animEffect transition="in" filter="wipe(up)">
                                      <p:cBhvr>
                                        <p:cTn id="89" dur="500"/>
                                        <p:tgtEl>
                                          <p:spTgt spid="54305"/>
                                        </p:tgtEl>
                                      </p:cBhvr>
                                    </p:animEffect>
                                  </p:childTnLst>
                                  <p:subTnLst>
                                    <p:audio>
                                      <p:cMediaNode>
                                        <p:cTn display="0" masterRel="sameClick">
                                          <p:stCondLst>
                                            <p:cond evt="begin" delay="0">
                                              <p:tn val="87"/>
                                            </p:cond>
                                          </p:stCondLst>
                                          <p:endCondLst>
                                            <p:cond evt="onStopAudio" delay="0">
                                              <p:tgtEl>
                                                <p:sldTgt/>
                                              </p:tgtEl>
                                            </p:cond>
                                          </p:endCondLst>
                                        </p:cTn>
                                        <p:tgtEl>
                                          <p:sndTgt r:embed="rId5"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279" grpId="0" autoUpdateAnimBg="0"/>
      <p:bldP spid="54296" grpId="0" autoUpdateAnimBg="0"/>
      <p:bldP spid="54298" grpId="0" animBg="1" autoUpdateAnimBg="0"/>
      <p:bldP spid="54299" grpId="0" autoUpdateAnimBg="0"/>
      <p:bldP spid="54300" grpId="0" autoUpdateAnimBg="0"/>
      <p:bldP spid="54305" grpId="0" animBg="1"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5340" name="Group 44">
            <a:extLst>
              <a:ext uri="{FF2B5EF4-FFF2-40B4-BE49-F238E27FC236}">
                <a16:creationId xmlns:a16="http://schemas.microsoft.com/office/drawing/2014/main" id="{D8A35B05-B02F-F5E4-369F-8D9E200E02D5}"/>
              </a:ext>
            </a:extLst>
          </p:cNvPr>
          <p:cNvGrpSpPr>
            <a:grpSpLocks/>
          </p:cNvGrpSpPr>
          <p:nvPr/>
        </p:nvGrpSpPr>
        <p:grpSpPr bwMode="auto">
          <a:xfrm>
            <a:off x="400050" y="2132013"/>
            <a:ext cx="7905750" cy="1309687"/>
            <a:chOff x="252" y="1344"/>
            <a:chExt cx="4980" cy="825"/>
          </a:xfrm>
        </p:grpSpPr>
        <p:sp>
          <p:nvSpPr>
            <p:cNvPr id="55339" name="Rectangle 43">
              <a:extLst>
                <a:ext uri="{FF2B5EF4-FFF2-40B4-BE49-F238E27FC236}">
                  <a16:creationId xmlns:a16="http://schemas.microsoft.com/office/drawing/2014/main" id="{C2A12359-C87F-356A-E26D-080F5B621854}"/>
                </a:ext>
              </a:extLst>
            </p:cNvPr>
            <p:cNvSpPr>
              <a:spLocks noChangeArrowheads="1"/>
            </p:cNvSpPr>
            <p:nvPr/>
          </p:nvSpPr>
          <p:spPr bwMode="auto">
            <a:xfrm>
              <a:off x="720" y="1720"/>
              <a:ext cx="1180" cy="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70000"/>
                </a:lnSpc>
              </a:pPr>
              <a:r>
                <a:rPr lang="zh-CN" altLang="en-US" b="1">
                  <a:ea typeface="楷体_GB2312" pitchFamily="49" charset="-122"/>
                </a:rPr>
                <a:t>向量     使得 </a:t>
              </a:r>
            </a:p>
          </p:txBody>
        </p:sp>
        <p:sp>
          <p:nvSpPr>
            <p:cNvPr id="55307" name="Text Box 11">
              <a:extLst>
                <a:ext uri="{FF2B5EF4-FFF2-40B4-BE49-F238E27FC236}">
                  <a16:creationId xmlns:a16="http://schemas.microsoft.com/office/drawing/2014/main" id="{541F4810-6D44-C657-F041-6AC01FA12CB7}"/>
                </a:ext>
              </a:extLst>
            </p:cNvPr>
            <p:cNvSpPr txBox="1">
              <a:spLocks noChangeArrowheads="1"/>
            </p:cNvSpPr>
            <p:nvPr/>
          </p:nvSpPr>
          <p:spPr bwMode="auto">
            <a:xfrm>
              <a:off x="252" y="1488"/>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chemeClr val="accent2"/>
                  </a:solidFill>
                  <a:ea typeface="楷体_GB2312" pitchFamily="49" charset="-122"/>
                </a:rPr>
                <a:t>证明：</a:t>
              </a:r>
            </a:p>
          </p:txBody>
        </p:sp>
        <p:sp>
          <p:nvSpPr>
            <p:cNvPr id="55309" name="Text Box 13">
              <a:extLst>
                <a:ext uri="{FF2B5EF4-FFF2-40B4-BE49-F238E27FC236}">
                  <a16:creationId xmlns:a16="http://schemas.microsoft.com/office/drawing/2014/main" id="{F7CA0895-01A1-D51C-7933-515CB5BF0DF1}"/>
                </a:ext>
              </a:extLst>
            </p:cNvPr>
            <p:cNvSpPr txBox="1">
              <a:spLocks noChangeArrowheads="1"/>
            </p:cNvSpPr>
            <p:nvPr/>
          </p:nvSpPr>
          <p:spPr bwMode="auto">
            <a:xfrm>
              <a:off x="768" y="1344"/>
              <a:ext cx="4464" cy="4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70000"/>
                </a:lnSpc>
              </a:pPr>
              <a:r>
                <a:rPr lang="en-US" altLang="zh-CN" b="1">
                  <a:solidFill>
                    <a:schemeClr val="accent2"/>
                  </a:solidFill>
                  <a:ea typeface="楷体_GB2312" pitchFamily="49" charset="-122"/>
                </a:rPr>
                <a:t>① </a:t>
              </a:r>
              <a:r>
                <a:rPr lang="zh-CN" altLang="en-US" b="1">
                  <a:ea typeface="楷体_GB2312" pitchFamily="49" charset="-122"/>
                </a:rPr>
                <a:t>若不然，则                     有非零解，即存在非零</a:t>
              </a:r>
            </a:p>
          </p:txBody>
        </p:sp>
        <p:graphicFrame>
          <p:nvGraphicFramePr>
            <p:cNvPr id="55310" name="Object 14">
              <a:extLst>
                <a:ext uri="{FF2B5EF4-FFF2-40B4-BE49-F238E27FC236}">
                  <a16:creationId xmlns:a16="http://schemas.microsoft.com/office/drawing/2014/main" id="{C364A682-A334-1673-DD88-A8C3AF0F8996}"/>
                </a:ext>
              </a:extLst>
            </p:cNvPr>
            <p:cNvGraphicFramePr>
              <a:graphicFrameLocks noChangeAspect="1"/>
            </p:cNvGraphicFramePr>
            <p:nvPr/>
          </p:nvGraphicFramePr>
          <p:xfrm>
            <a:off x="2064" y="1488"/>
            <a:ext cx="942" cy="264"/>
          </p:xfrm>
          <a:graphic>
            <a:graphicData uri="http://schemas.openxmlformats.org/presentationml/2006/ole">
              <mc:AlternateContent xmlns:mc="http://schemas.openxmlformats.org/markup-compatibility/2006">
                <mc:Choice xmlns:v="urn:schemas-microsoft-com:vml" Requires="v">
                  <p:oleObj name="Equation" r:id="rId5" imgW="812520" imgH="228600" progId="Equation.DSMT4">
                    <p:embed/>
                  </p:oleObj>
                </mc:Choice>
                <mc:Fallback>
                  <p:oleObj name="Equation" r:id="rId5" imgW="812520" imgH="228600" progId="Equation.DSMT4">
                    <p:embed/>
                    <p:pic>
                      <p:nvPicPr>
                        <p:cNvPr id="0" name="Object 1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64" y="1488"/>
                          <a:ext cx="942"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11" name="Object 15">
              <a:extLst>
                <a:ext uri="{FF2B5EF4-FFF2-40B4-BE49-F238E27FC236}">
                  <a16:creationId xmlns:a16="http://schemas.microsoft.com/office/drawing/2014/main" id="{48C8248D-7260-4166-D6C5-5EB8B95474C7}"/>
                </a:ext>
              </a:extLst>
            </p:cNvPr>
            <p:cNvGraphicFramePr>
              <a:graphicFrameLocks noChangeAspect="1"/>
            </p:cNvGraphicFramePr>
            <p:nvPr/>
          </p:nvGraphicFramePr>
          <p:xfrm>
            <a:off x="1178" y="1872"/>
            <a:ext cx="214" cy="257"/>
          </p:xfrm>
          <a:graphic>
            <a:graphicData uri="http://schemas.openxmlformats.org/presentationml/2006/ole">
              <mc:AlternateContent xmlns:mc="http://schemas.openxmlformats.org/markup-compatibility/2006">
                <mc:Choice xmlns:v="urn:schemas-microsoft-com:vml" Requires="v">
                  <p:oleObj name="Equation" r:id="rId7" imgW="190440" imgH="228600" progId="Equation.DSMT4">
                    <p:embed/>
                  </p:oleObj>
                </mc:Choice>
                <mc:Fallback>
                  <p:oleObj name="Equation" r:id="rId7" imgW="190440" imgH="228600" progId="Equation.DSMT4">
                    <p:embed/>
                    <p:pic>
                      <p:nvPicPr>
                        <p:cNvPr id="0" name="Object 1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78" y="1872"/>
                          <a:ext cx="214"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5298" name="Rectangle 2">
            <a:extLst>
              <a:ext uri="{FF2B5EF4-FFF2-40B4-BE49-F238E27FC236}">
                <a16:creationId xmlns:a16="http://schemas.microsoft.com/office/drawing/2014/main" id="{CC8494C5-7269-FF2C-8C88-DE78F5131795}"/>
              </a:ext>
            </a:extLst>
          </p:cNvPr>
          <p:cNvSpPr>
            <a:spLocks noChangeArrowheads="1"/>
          </p:cNvSpPr>
          <p:nvPr/>
        </p:nvSpPr>
        <p:spPr bwMode="auto">
          <a:xfrm>
            <a:off x="3276600" y="0"/>
            <a:ext cx="5867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r>
              <a:rPr lang="en-US" altLang="zh-CN" sz="1800" b="1"/>
              <a:t>§1  Norms of Vectors and Matrices</a:t>
            </a:r>
          </a:p>
        </p:txBody>
      </p:sp>
      <p:grpSp>
        <p:nvGrpSpPr>
          <p:cNvPr id="55335" name="Group 39">
            <a:extLst>
              <a:ext uri="{FF2B5EF4-FFF2-40B4-BE49-F238E27FC236}">
                <a16:creationId xmlns:a16="http://schemas.microsoft.com/office/drawing/2014/main" id="{F7692163-8EB3-DC69-A43B-227457D94725}"/>
              </a:ext>
            </a:extLst>
          </p:cNvPr>
          <p:cNvGrpSpPr>
            <a:grpSpLocks/>
          </p:cNvGrpSpPr>
          <p:nvPr/>
        </p:nvGrpSpPr>
        <p:grpSpPr bwMode="auto">
          <a:xfrm>
            <a:off x="611188" y="762000"/>
            <a:ext cx="8012112" cy="539750"/>
            <a:chOff x="385" y="480"/>
            <a:chExt cx="5047" cy="340"/>
          </a:xfrm>
        </p:grpSpPr>
        <p:sp>
          <p:nvSpPr>
            <p:cNvPr id="55300" name="AutoShape 4">
              <a:extLst>
                <a:ext uri="{FF2B5EF4-FFF2-40B4-BE49-F238E27FC236}">
                  <a16:creationId xmlns:a16="http://schemas.microsoft.com/office/drawing/2014/main" id="{6BA0B7B0-1C5B-0D48-7C37-92605665D7EB}"/>
                </a:ext>
              </a:extLst>
            </p:cNvPr>
            <p:cNvSpPr>
              <a:spLocks noChangeArrowheads="1"/>
            </p:cNvSpPr>
            <p:nvPr/>
          </p:nvSpPr>
          <p:spPr bwMode="auto">
            <a:xfrm>
              <a:off x="385" y="480"/>
              <a:ext cx="673" cy="332"/>
            </a:xfrm>
            <a:prstGeom prst="bevel">
              <a:avLst>
                <a:gd name="adj" fmla="val 12500"/>
              </a:avLst>
            </a:prstGeom>
            <a:blipFill dpi="0" rotWithShape="0">
              <a:blip r:embed="rId9"/>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2800" b="1">
                  <a:ea typeface="楷体_GB2312" pitchFamily="49" charset="-122"/>
                </a:rPr>
                <a:t>定理</a:t>
              </a:r>
            </a:p>
          </p:txBody>
        </p:sp>
        <p:sp>
          <p:nvSpPr>
            <p:cNvPr id="55301" name="Text Box 5">
              <a:extLst>
                <a:ext uri="{FF2B5EF4-FFF2-40B4-BE49-F238E27FC236}">
                  <a16:creationId xmlns:a16="http://schemas.microsoft.com/office/drawing/2014/main" id="{A7A36642-0460-6152-DCD1-F86923E965E7}"/>
                </a:ext>
              </a:extLst>
            </p:cNvPr>
            <p:cNvSpPr txBox="1">
              <a:spLocks noChangeArrowheads="1"/>
            </p:cNvSpPr>
            <p:nvPr/>
          </p:nvSpPr>
          <p:spPr bwMode="auto">
            <a:xfrm>
              <a:off x="1105" y="532"/>
              <a:ext cx="432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a typeface="楷体_GB2312" pitchFamily="49" charset="-122"/>
                </a:rPr>
                <a:t>若矩阵 </a:t>
              </a:r>
              <a:r>
                <a:rPr lang="en-US" altLang="zh-CN" b="1" i="1">
                  <a:ea typeface="楷体_GB2312" pitchFamily="49" charset="-122"/>
                </a:rPr>
                <a:t>B</a:t>
              </a:r>
              <a:r>
                <a:rPr lang="en-US" altLang="zh-CN" b="1">
                  <a:ea typeface="楷体_GB2312" pitchFamily="49" charset="-122"/>
                </a:rPr>
                <a:t> </a:t>
              </a:r>
              <a:r>
                <a:rPr lang="zh-CN" altLang="en-US" b="1">
                  <a:ea typeface="楷体_GB2312" pitchFamily="49" charset="-122"/>
                </a:rPr>
                <a:t>对某个算子范数满足 </a:t>
              </a:r>
              <a:r>
                <a:rPr lang="en-US" altLang="zh-CN" b="1">
                  <a:ea typeface="楷体_GB2312" pitchFamily="49" charset="-122"/>
                </a:rPr>
                <a:t>||</a:t>
              </a:r>
              <a:r>
                <a:rPr lang="en-US" altLang="zh-CN" b="1" i="1">
                  <a:ea typeface="楷体_GB2312" pitchFamily="49" charset="-122"/>
                </a:rPr>
                <a:t>B</a:t>
              </a:r>
              <a:r>
                <a:rPr lang="en-US" altLang="zh-CN" b="1">
                  <a:ea typeface="楷体_GB2312" pitchFamily="49" charset="-122"/>
                </a:rPr>
                <a:t>|| &lt; 1</a:t>
              </a:r>
              <a:r>
                <a:rPr lang="zh-CN" altLang="en-US" b="1">
                  <a:ea typeface="楷体_GB2312" pitchFamily="49" charset="-122"/>
                </a:rPr>
                <a:t>，则必有</a:t>
              </a:r>
            </a:p>
          </p:txBody>
        </p:sp>
      </p:grpSp>
      <p:grpSp>
        <p:nvGrpSpPr>
          <p:cNvPr id="55338" name="Group 42">
            <a:extLst>
              <a:ext uri="{FF2B5EF4-FFF2-40B4-BE49-F238E27FC236}">
                <a16:creationId xmlns:a16="http://schemas.microsoft.com/office/drawing/2014/main" id="{5A9142BA-3A21-9271-49C7-C920D6CECCC8}"/>
              </a:ext>
            </a:extLst>
          </p:cNvPr>
          <p:cNvGrpSpPr>
            <a:grpSpLocks/>
          </p:cNvGrpSpPr>
          <p:nvPr/>
        </p:nvGrpSpPr>
        <p:grpSpPr bwMode="auto">
          <a:xfrm>
            <a:off x="1238250" y="1476375"/>
            <a:ext cx="2419350" cy="482600"/>
            <a:chOff x="780" y="872"/>
            <a:chExt cx="1524" cy="304"/>
          </a:xfrm>
        </p:grpSpPr>
        <p:sp>
          <p:nvSpPr>
            <p:cNvPr id="55302" name="Text Box 6">
              <a:extLst>
                <a:ext uri="{FF2B5EF4-FFF2-40B4-BE49-F238E27FC236}">
                  <a16:creationId xmlns:a16="http://schemas.microsoft.com/office/drawing/2014/main" id="{604ECAC7-9760-E5B3-D876-F0717C2C6AEA}"/>
                </a:ext>
              </a:extLst>
            </p:cNvPr>
            <p:cNvSpPr txBox="1">
              <a:spLocks noChangeArrowheads="1"/>
            </p:cNvSpPr>
            <p:nvPr/>
          </p:nvSpPr>
          <p:spPr bwMode="auto">
            <a:xfrm>
              <a:off x="780" y="888"/>
              <a:ext cx="33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accent2"/>
                  </a:solidFill>
                  <a:ea typeface="楷体_GB2312" pitchFamily="49" charset="-122"/>
                </a:rPr>
                <a:t>①</a:t>
              </a:r>
              <a:endParaRPr lang="en-US" altLang="zh-CN">
                <a:ea typeface="楷体_GB2312" pitchFamily="49" charset="-122"/>
              </a:endParaRPr>
            </a:p>
          </p:txBody>
        </p:sp>
        <p:graphicFrame>
          <p:nvGraphicFramePr>
            <p:cNvPr id="55303" name="Object 7">
              <a:extLst>
                <a:ext uri="{FF2B5EF4-FFF2-40B4-BE49-F238E27FC236}">
                  <a16:creationId xmlns:a16="http://schemas.microsoft.com/office/drawing/2014/main" id="{B0CAF136-128C-AC67-B520-167C96CF52BD}"/>
                </a:ext>
              </a:extLst>
            </p:cNvPr>
            <p:cNvGraphicFramePr>
              <a:graphicFrameLocks noChangeAspect="1"/>
            </p:cNvGraphicFramePr>
            <p:nvPr/>
          </p:nvGraphicFramePr>
          <p:xfrm>
            <a:off x="1067" y="936"/>
            <a:ext cx="432" cy="181"/>
          </p:xfrm>
          <a:graphic>
            <a:graphicData uri="http://schemas.openxmlformats.org/presentationml/2006/ole">
              <mc:AlternateContent xmlns:mc="http://schemas.openxmlformats.org/markup-compatibility/2006">
                <mc:Choice xmlns:v="urn:schemas-microsoft-com:vml" Requires="v">
                  <p:oleObj name="Equation" r:id="rId10" imgW="380880" imgH="164880" progId="Equation.DSMT4">
                    <p:embed/>
                  </p:oleObj>
                </mc:Choice>
                <mc:Fallback>
                  <p:oleObj name="Equation" r:id="rId10" imgW="380880" imgH="164880" progId="Equation.DSMT4">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7" y="936"/>
                          <a:ext cx="432"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04" name="Text Box 8">
              <a:extLst>
                <a:ext uri="{FF2B5EF4-FFF2-40B4-BE49-F238E27FC236}">
                  <a16:creationId xmlns:a16="http://schemas.microsoft.com/office/drawing/2014/main" id="{CBDE7726-2B26-2035-4C84-0141A5E7F40A}"/>
                </a:ext>
              </a:extLst>
            </p:cNvPr>
            <p:cNvSpPr txBox="1">
              <a:spLocks noChangeArrowheads="1"/>
            </p:cNvSpPr>
            <p:nvPr/>
          </p:nvSpPr>
          <p:spPr bwMode="auto">
            <a:xfrm>
              <a:off x="1451" y="872"/>
              <a:ext cx="85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a typeface="楷体_GB2312" pitchFamily="49" charset="-122"/>
                </a:rPr>
                <a:t>可逆；</a:t>
              </a:r>
            </a:p>
          </p:txBody>
        </p:sp>
      </p:grpSp>
      <p:grpSp>
        <p:nvGrpSpPr>
          <p:cNvPr id="55343" name="Group 47">
            <a:extLst>
              <a:ext uri="{FF2B5EF4-FFF2-40B4-BE49-F238E27FC236}">
                <a16:creationId xmlns:a16="http://schemas.microsoft.com/office/drawing/2014/main" id="{B4366AA0-2F45-8039-689A-CC7A89877019}"/>
              </a:ext>
            </a:extLst>
          </p:cNvPr>
          <p:cNvGrpSpPr>
            <a:grpSpLocks/>
          </p:cNvGrpSpPr>
          <p:nvPr/>
        </p:nvGrpSpPr>
        <p:grpSpPr bwMode="auto">
          <a:xfrm>
            <a:off x="3659188" y="1423988"/>
            <a:ext cx="2436812" cy="633412"/>
            <a:chOff x="2305" y="839"/>
            <a:chExt cx="1535" cy="399"/>
          </a:xfrm>
        </p:grpSpPr>
        <p:sp>
          <p:nvSpPr>
            <p:cNvPr id="55305" name="Text Box 9">
              <a:extLst>
                <a:ext uri="{FF2B5EF4-FFF2-40B4-BE49-F238E27FC236}">
                  <a16:creationId xmlns:a16="http://schemas.microsoft.com/office/drawing/2014/main" id="{17DBDEF3-75B8-7734-DCBC-7E6C5077B9F0}"/>
                </a:ext>
              </a:extLst>
            </p:cNvPr>
            <p:cNvSpPr txBox="1">
              <a:spLocks noChangeArrowheads="1"/>
            </p:cNvSpPr>
            <p:nvPr/>
          </p:nvSpPr>
          <p:spPr bwMode="auto">
            <a:xfrm>
              <a:off x="2305" y="868"/>
              <a:ext cx="38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accent2"/>
                  </a:solidFill>
                  <a:ea typeface="楷体_GB2312" pitchFamily="49" charset="-122"/>
                </a:rPr>
                <a:t>②</a:t>
              </a:r>
              <a:endParaRPr lang="en-US" altLang="zh-CN">
                <a:ea typeface="楷体_GB2312" pitchFamily="49" charset="-122"/>
              </a:endParaRPr>
            </a:p>
          </p:txBody>
        </p:sp>
        <p:graphicFrame>
          <p:nvGraphicFramePr>
            <p:cNvPr id="55306" name="Object 10">
              <a:extLst>
                <a:ext uri="{FF2B5EF4-FFF2-40B4-BE49-F238E27FC236}">
                  <a16:creationId xmlns:a16="http://schemas.microsoft.com/office/drawing/2014/main" id="{9CCD1353-B4E5-E8BE-7001-665A53BC3856}"/>
                </a:ext>
              </a:extLst>
            </p:cNvPr>
            <p:cNvGraphicFramePr>
              <a:graphicFrameLocks noChangeAspect="1"/>
            </p:cNvGraphicFramePr>
            <p:nvPr/>
          </p:nvGraphicFramePr>
          <p:xfrm>
            <a:off x="2586" y="839"/>
            <a:ext cx="1254" cy="399"/>
          </p:xfrm>
          <a:graphic>
            <a:graphicData uri="http://schemas.openxmlformats.org/presentationml/2006/ole">
              <mc:AlternateContent xmlns:mc="http://schemas.openxmlformats.org/markup-compatibility/2006">
                <mc:Choice xmlns:v="urn:schemas-microsoft-com:vml" Requires="v">
                  <p:oleObj name="Equation" r:id="rId12" imgW="1320480" imgH="431640" progId="Equation.DSMT4">
                    <p:embed/>
                  </p:oleObj>
                </mc:Choice>
                <mc:Fallback>
                  <p:oleObj name="Equation" r:id="rId12" imgW="1320480" imgH="431640" progId="Equation.DSMT4">
                    <p:embed/>
                    <p:pic>
                      <p:nvPicPr>
                        <p:cNvPr id="0" name="Object 10"/>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86" y="839"/>
                          <a:ext cx="1254" cy="3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5312" name="Object 16">
            <a:extLst>
              <a:ext uri="{FF2B5EF4-FFF2-40B4-BE49-F238E27FC236}">
                <a16:creationId xmlns:a16="http://schemas.microsoft.com/office/drawing/2014/main" id="{8F4DC3A8-A037-BF18-BAEB-FCEA482EAE08}"/>
              </a:ext>
            </a:extLst>
          </p:cNvPr>
          <p:cNvGraphicFramePr>
            <a:graphicFrameLocks noChangeAspect="1"/>
          </p:cNvGraphicFramePr>
          <p:nvPr/>
        </p:nvGraphicFramePr>
        <p:xfrm>
          <a:off x="2971800" y="2959100"/>
          <a:ext cx="1447800" cy="466725"/>
        </p:xfrm>
        <a:graphic>
          <a:graphicData uri="http://schemas.openxmlformats.org/presentationml/2006/ole">
            <mc:AlternateContent xmlns:mc="http://schemas.openxmlformats.org/markup-compatibility/2006">
              <mc:Choice xmlns:v="urn:schemas-microsoft-com:vml" Requires="v">
                <p:oleObj name="Equation" r:id="rId14" imgW="799920" imgH="228600" progId="Equation.DSMT4">
                  <p:embed/>
                </p:oleObj>
              </mc:Choice>
              <mc:Fallback>
                <p:oleObj name="Equation" r:id="rId14" imgW="799920" imgH="228600" progId="Equation.DSMT4">
                  <p:embed/>
                  <p:pic>
                    <p:nvPicPr>
                      <p:cNvPr id="0"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71800" y="2959100"/>
                        <a:ext cx="1447800" cy="4667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13" name="Object 17">
            <a:extLst>
              <a:ext uri="{FF2B5EF4-FFF2-40B4-BE49-F238E27FC236}">
                <a16:creationId xmlns:a16="http://schemas.microsoft.com/office/drawing/2014/main" id="{229A51DA-3907-8C0F-AD92-E3525E044B7E}"/>
              </a:ext>
            </a:extLst>
          </p:cNvPr>
          <p:cNvGraphicFramePr>
            <a:graphicFrameLocks noChangeAspect="1"/>
          </p:cNvGraphicFramePr>
          <p:nvPr/>
        </p:nvGraphicFramePr>
        <p:xfrm>
          <a:off x="4419600" y="2819400"/>
          <a:ext cx="1887538" cy="766763"/>
        </p:xfrm>
        <a:graphic>
          <a:graphicData uri="http://schemas.openxmlformats.org/presentationml/2006/ole">
            <mc:AlternateContent xmlns:mc="http://schemas.openxmlformats.org/markup-compatibility/2006">
              <mc:Choice xmlns:v="urn:schemas-microsoft-com:vml" Requires="v">
                <p:oleObj name="Equation" r:id="rId16" imgW="1130040" imgH="431640" progId="Equation.DSMT4">
                  <p:embed/>
                </p:oleObj>
              </mc:Choice>
              <mc:Fallback>
                <p:oleObj name="Equation" r:id="rId16" imgW="1130040" imgH="431640" progId="Equation.DSMT4">
                  <p:embed/>
                  <p:pic>
                    <p:nvPicPr>
                      <p:cNvPr id="0" name="Object 17"/>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419600" y="2819400"/>
                        <a:ext cx="1887538" cy="766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14" name="Object 18">
            <a:extLst>
              <a:ext uri="{FF2B5EF4-FFF2-40B4-BE49-F238E27FC236}">
                <a16:creationId xmlns:a16="http://schemas.microsoft.com/office/drawing/2014/main" id="{532E5223-D5BD-C879-2BB3-EBF87FCCC06F}"/>
              </a:ext>
            </a:extLst>
          </p:cNvPr>
          <p:cNvGraphicFramePr>
            <a:graphicFrameLocks noChangeAspect="1"/>
          </p:cNvGraphicFramePr>
          <p:nvPr/>
        </p:nvGraphicFramePr>
        <p:xfrm>
          <a:off x="6108700" y="2984500"/>
          <a:ext cx="1282700" cy="365125"/>
        </p:xfrm>
        <a:graphic>
          <a:graphicData uri="http://schemas.openxmlformats.org/presentationml/2006/ole">
            <mc:AlternateContent xmlns:mc="http://schemas.openxmlformats.org/markup-compatibility/2006">
              <mc:Choice xmlns:v="urn:schemas-microsoft-com:vml" Requires="v">
                <p:oleObj name="Equation" r:id="rId18" imgW="698400" imgH="203040" progId="Equation.DSMT4">
                  <p:embed/>
                </p:oleObj>
              </mc:Choice>
              <mc:Fallback>
                <p:oleObj name="Equation" r:id="rId18" imgW="698400" imgH="203040" progId="Equation.DSMT4">
                  <p:embed/>
                  <p:pic>
                    <p:nvPicPr>
                      <p:cNvPr id="0" name="Object 18"/>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6108700" y="2984500"/>
                        <a:ext cx="1282700" cy="3651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5342" name="Group 46">
            <a:extLst>
              <a:ext uri="{FF2B5EF4-FFF2-40B4-BE49-F238E27FC236}">
                <a16:creationId xmlns:a16="http://schemas.microsoft.com/office/drawing/2014/main" id="{3F4BE99B-D82A-3BF4-0CA9-63D7DD05A0D1}"/>
              </a:ext>
            </a:extLst>
          </p:cNvPr>
          <p:cNvGrpSpPr>
            <a:grpSpLocks/>
          </p:cNvGrpSpPr>
          <p:nvPr/>
        </p:nvGrpSpPr>
        <p:grpSpPr bwMode="auto">
          <a:xfrm>
            <a:off x="5791200" y="609600"/>
            <a:ext cx="1600200" cy="2917825"/>
            <a:chOff x="3648" y="384"/>
            <a:chExt cx="1008" cy="1838"/>
          </a:xfrm>
        </p:grpSpPr>
        <p:sp>
          <p:nvSpPr>
            <p:cNvPr id="55316" name="Oval 20">
              <a:extLst>
                <a:ext uri="{FF2B5EF4-FFF2-40B4-BE49-F238E27FC236}">
                  <a16:creationId xmlns:a16="http://schemas.microsoft.com/office/drawing/2014/main" id="{DD403D8F-570A-AC8D-DB18-5BC4D4A118BD}"/>
                </a:ext>
              </a:extLst>
            </p:cNvPr>
            <p:cNvSpPr>
              <a:spLocks noChangeArrowheads="1"/>
            </p:cNvSpPr>
            <p:nvPr/>
          </p:nvSpPr>
          <p:spPr bwMode="auto">
            <a:xfrm>
              <a:off x="3648" y="384"/>
              <a:ext cx="672" cy="454"/>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17" name="Oval 21">
              <a:extLst>
                <a:ext uri="{FF2B5EF4-FFF2-40B4-BE49-F238E27FC236}">
                  <a16:creationId xmlns:a16="http://schemas.microsoft.com/office/drawing/2014/main" id="{29D6FF10-7A5D-7CA4-8274-A902BAB649D0}"/>
                </a:ext>
              </a:extLst>
            </p:cNvPr>
            <p:cNvSpPr>
              <a:spLocks noChangeArrowheads="1"/>
            </p:cNvSpPr>
            <p:nvPr/>
          </p:nvSpPr>
          <p:spPr bwMode="auto">
            <a:xfrm>
              <a:off x="3984" y="1768"/>
              <a:ext cx="672" cy="454"/>
            </a:xfrm>
            <a:prstGeom prst="ellipse">
              <a:avLst/>
            </a:prstGeom>
            <a:noFill/>
            <a:ln w="1905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55341" name="Group 45">
              <a:extLst>
                <a:ext uri="{FF2B5EF4-FFF2-40B4-BE49-F238E27FC236}">
                  <a16:creationId xmlns:a16="http://schemas.microsoft.com/office/drawing/2014/main" id="{22425A7E-4A4C-257A-D125-E671FB9521A7}"/>
                </a:ext>
              </a:extLst>
            </p:cNvPr>
            <p:cNvGrpSpPr>
              <a:grpSpLocks/>
            </p:cNvGrpSpPr>
            <p:nvPr/>
          </p:nvGrpSpPr>
          <p:grpSpPr bwMode="auto">
            <a:xfrm>
              <a:off x="4096" y="797"/>
              <a:ext cx="512" cy="1027"/>
              <a:chOff x="4096" y="797"/>
              <a:chExt cx="512" cy="1027"/>
            </a:xfrm>
          </p:grpSpPr>
          <p:sp>
            <p:nvSpPr>
              <p:cNvPr id="55318" name="Freeform 22">
                <a:extLst>
                  <a:ext uri="{FF2B5EF4-FFF2-40B4-BE49-F238E27FC236}">
                    <a16:creationId xmlns:a16="http://schemas.microsoft.com/office/drawing/2014/main" id="{20F090C4-CBCF-6473-11FE-B284624CDE0C}"/>
                  </a:ext>
                </a:extLst>
              </p:cNvPr>
              <p:cNvSpPr>
                <a:spLocks/>
              </p:cNvSpPr>
              <p:nvPr/>
            </p:nvSpPr>
            <p:spPr bwMode="auto">
              <a:xfrm>
                <a:off x="4096" y="797"/>
                <a:ext cx="336" cy="397"/>
              </a:xfrm>
              <a:custGeom>
                <a:avLst/>
                <a:gdLst>
                  <a:gd name="T0" fmla="*/ 0 w 336"/>
                  <a:gd name="T1" fmla="*/ 0 h 336"/>
                  <a:gd name="T2" fmla="*/ 192 w 336"/>
                  <a:gd name="T3" fmla="*/ 144 h 336"/>
                  <a:gd name="T4" fmla="*/ 336 w 336"/>
                  <a:gd name="T5" fmla="*/ 336 h 336"/>
                </a:gdLst>
                <a:ahLst/>
                <a:cxnLst>
                  <a:cxn ang="0">
                    <a:pos x="T0" y="T1"/>
                  </a:cxn>
                  <a:cxn ang="0">
                    <a:pos x="T2" y="T3"/>
                  </a:cxn>
                  <a:cxn ang="0">
                    <a:pos x="T4" y="T5"/>
                  </a:cxn>
                </a:cxnLst>
                <a:rect l="0" t="0" r="r" b="b"/>
                <a:pathLst>
                  <a:path w="336" h="336">
                    <a:moveTo>
                      <a:pt x="0" y="0"/>
                    </a:moveTo>
                    <a:cubicBezTo>
                      <a:pt x="68" y="44"/>
                      <a:pt x="136" y="88"/>
                      <a:pt x="192" y="144"/>
                    </a:cubicBezTo>
                    <a:cubicBezTo>
                      <a:pt x="248" y="200"/>
                      <a:pt x="292" y="268"/>
                      <a:pt x="336" y="336"/>
                    </a:cubicBezTo>
                  </a:path>
                </a:pathLst>
              </a:custGeom>
              <a:noFill/>
              <a:ln w="19050">
                <a:solidFill>
                  <a:srgbClr val="FF0000"/>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5319" name="Freeform 23">
                <a:extLst>
                  <a:ext uri="{FF2B5EF4-FFF2-40B4-BE49-F238E27FC236}">
                    <a16:creationId xmlns:a16="http://schemas.microsoft.com/office/drawing/2014/main" id="{FC1B1FA5-E248-6E30-D4BC-92B3B9462DC0}"/>
                  </a:ext>
                </a:extLst>
              </p:cNvPr>
              <p:cNvSpPr>
                <a:spLocks/>
              </p:cNvSpPr>
              <p:nvPr/>
            </p:nvSpPr>
            <p:spPr bwMode="auto">
              <a:xfrm>
                <a:off x="4416" y="1178"/>
                <a:ext cx="192" cy="646"/>
              </a:xfrm>
              <a:custGeom>
                <a:avLst/>
                <a:gdLst>
                  <a:gd name="T0" fmla="*/ 144 w 168"/>
                  <a:gd name="T1" fmla="*/ 528 h 528"/>
                  <a:gd name="T2" fmla="*/ 144 w 168"/>
                  <a:gd name="T3" fmla="*/ 240 h 528"/>
                  <a:gd name="T4" fmla="*/ 0 w 168"/>
                  <a:gd name="T5" fmla="*/ 0 h 528"/>
                </a:gdLst>
                <a:ahLst/>
                <a:cxnLst>
                  <a:cxn ang="0">
                    <a:pos x="T0" y="T1"/>
                  </a:cxn>
                  <a:cxn ang="0">
                    <a:pos x="T2" y="T3"/>
                  </a:cxn>
                  <a:cxn ang="0">
                    <a:pos x="T4" y="T5"/>
                  </a:cxn>
                </a:cxnLst>
                <a:rect l="0" t="0" r="r" b="b"/>
                <a:pathLst>
                  <a:path w="168" h="528">
                    <a:moveTo>
                      <a:pt x="144" y="528"/>
                    </a:moveTo>
                    <a:cubicBezTo>
                      <a:pt x="156" y="428"/>
                      <a:pt x="168" y="328"/>
                      <a:pt x="144" y="240"/>
                    </a:cubicBezTo>
                    <a:cubicBezTo>
                      <a:pt x="120" y="152"/>
                      <a:pt x="60" y="76"/>
                      <a:pt x="0" y="0"/>
                    </a:cubicBezTo>
                  </a:path>
                </a:pathLst>
              </a:custGeom>
              <a:noFill/>
              <a:ln w="19050">
                <a:solidFill>
                  <a:srgbClr val="FF0000"/>
                </a:solidFill>
                <a:round/>
                <a:headEnd/>
                <a:tailEnd type="triangle" w="med" len="lg"/>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sp>
        <p:nvSpPr>
          <p:cNvPr id="55320" name="Text Box 24">
            <a:extLst>
              <a:ext uri="{FF2B5EF4-FFF2-40B4-BE49-F238E27FC236}">
                <a16:creationId xmlns:a16="http://schemas.microsoft.com/office/drawing/2014/main" id="{BE63EF3D-58A7-C093-FB45-7C4630F98266}"/>
              </a:ext>
            </a:extLst>
          </p:cNvPr>
          <p:cNvSpPr txBox="1">
            <a:spLocks noChangeArrowheads="1"/>
          </p:cNvSpPr>
          <p:nvPr/>
        </p:nvSpPr>
        <p:spPr bwMode="auto">
          <a:xfrm>
            <a:off x="8001000" y="2895600"/>
            <a:ext cx="45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solidFill>
                  <a:srgbClr val="FF0000"/>
                </a:solidFill>
                <a:ea typeface="楷体_GB2312" pitchFamily="49" charset="-122"/>
                <a:sym typeface="Wingdings" panose="05000000000000000000" pitchFamily="2" charset="2"/>
              </a:rPr>
              <a:t></a:t>
            </a:r>
            <a:endParaRPr lang="en-US" altLang="zh-CN" sz="2800" b="1">
              <a:solidFill>
                <a:srgbClr val="FF0000"/>
              </a:solidFill>
              <a:ea typeface="楷体_GB2312" pitchFamily="49" charset="-122"/>
            </a:endParaRPr>
          </a:p>
        </p:txBody>
      </p:sp>
      <p:graphicFrame>
        <p:nvGraphicFramePr>
          <p:cNvPr id="55322" name="Object 26">
            <a:extLst>
              <a:ext uri="{FF2B5EF4-FFF2-40B4-BE49-F238E27FC236}">
                <a16:creationId xmlns:a16="http://schemas.microsoft.com/office/drawing/2014/main" id="{CF97D4E1-5B10-E467-6069-5B8CDF071D56}"/>
              </a:ext>
            </a:extLst>
          </p:cNvPr>
          <p:cNvGraphicFramePr>
            <a:graphicFrameLocks noChangeAspect="1"/>
          </p:cNvGraphicFramePr>
          <p:nvPr/>
        </p:nvGraphicFramePr>
        <p:xfrm>
          <a:off x="4724400" y="3886200"/>
          <a:ext cx="2311400" cy="436563"/>
        </p:xfrm>
        <a:graphic>
          <a:graphicData uri="http://schemas.openxmlformats.org/presentationml/2006/ole">
            <mc:AlternateContent xmlns:mc="http://schemas.openxmlformats.org/markup-compatibility/2006">
              <mc:Choice xmlns:v="urn:schemas-microsoft-com:vml" Requires="v">
                <p:oleObj name="Equation" r:id="rId20" imgW="1282680" imgH="228600" progId="Equation.DSMT4">
                  <p:embed/>
                </p:oleObj>
              </mc:Choice>
              <mc:Fallback>
                <p:oleObj name="Equation" r:id="rId20" imgW="1282680" imgH="228600" progId="Equation.DSMT4">
                  <p:embed/>
                  <p:pic>
                    <p:nvPicPr>
                      <p:cNvPr id="0" name="Object 26"/>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724400" y="3886200"/>
                        <a:ext cx="2311400" cy="436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5344" name="Group 48">
            <a:extLst>
              <a:ext uri="{FF2B5EF4-FFF2-40B4-BE49-F238E27FC236}">
                <a16:creationId xmlns:a16="http://schemas.microsoft.com/office/drawing/2014/main" id="{975E3DF7-4D2C-5A89-E9E2-C91504EF7D61}"/>
              </a:ext>
            </a:extLst>
          </p:cNvPr>
          <p:cNvGrpSpPr>
            <a:grpSpLocks/>
          </p:cNvGrpSpPr>
          <p:nvPr/>
        </p:nvGrpSpPr>
        <p:grpSpPr bwMode="auto">
          <a:xfrm>
            <a:off x="1295400" y="3810000"/>
            <a:ext cx="3352800" cy="530225"/>
            <a:chOff x="816" y="2400"/>
            <a:chExt cx="2112" cy="334"/>
          </a:xfrm>
        </p:grpSpPr>
        <p:sp>
          <p:nvSpPr>
            <p:cNvPr id="55321" name="Text Box 25">
              <a:extLst>
                <a:ext uri="{FF2B5EF4-FFF2-40B4-BE49-F238E27FC236}">
                  <a16:creationId xmlns:a16="http://schemas.microsoft.com/office/drawing/2014/main" id="{BC6C9B03-1372-E7A4-7B5A-27C44A3EF0E8}"/>
                </a:ext>
              </a:extLst>
            </p:cNvPr>
            <p:cNvSpPr txBox="1">
              <a:spLocks noChangeArrowheads="1"/>
            </p:cNvSpPr>
            <p:nvPr/>
          </p:nvSpPr>
          <p:spPr bwMode="auto">
            <a:xfrm>
              <a:off x="816" y="2400"/>
              <a:ext cx="432"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en-US" altLang="zh-CN" b="1">
                  <a:solidFill>
                    <a:schemeClr val="accent2"/>
                  </a:solidFill>
                  <a:ea typeface="楷体_GB2312" pitchFamily="49" charset="-122"/>
                </a:rPr>
                <a:t>②</a:t>
              </a:r>
            </a:p>
          </p:txBody>
        </p:sp>
        <p:graphicFrame>
          <p:nvGraphicFramePr>
            <p:cNvPr id="55323" name="Object 27">
              <a:extLst>
                <a:ext uri="{FF2B5EF4-FFF2-40B4-BE49-F238E27FC236}">
                  <a16:creationId xmlns:a16="http://schemas.microsoft.com/office/drawing/2014/main" id="{CB06CB9D-2331-A698-7E18-3E45B790BC11}"/>
                </a:ext>
              </a:extLst>
            </p:cNvPr>
            <p:cNvGraphicFramePr>
              <a:graphicFrameLocks noChangeAspect="1"/>
            </p:cNvGraphicFramePr>
            <p:nvPr/>
          </p:nvGraphicFramePr>
          <p:xfrm>
            <a:off x="1152" y="2448"/>
            <a:ext cx="1776" cy="282"/>
          </p:xfrm>
          <a:graphic>
            <a:graphicData uri="http://schemas.openxmlformats.org/presentationml/2006/ole">
              <mc:AlternateContent xmlns:mc="http://schemas.openxmlformats.org/markup-compatibility/2006">
                <mc:Choice xmlns:v="urn:schemas-microsoft-com:vml" Requires="v">
                  <p:oleObj name="Equation" r:id="rId22" imgW="1523880" imgH="228600" progId="Equation.DSMT4">
                    <p:embed/>
                  </p:oleObj>
                </mc:Choice>
                <mc:Fallback>
                  <p:oleObj name="Equation" r:id="rId22" imgW="1523880" imgH="228600" progId="Equation.DSMT4">
                    <p:embed/>
                    <p:pic>
                      <p:nvPicPr>
                        <p:cNvPr id="0" name="Object 27"/>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152" y="2448"/>
                          <a:ext cx="1776" cy="2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5324" name="Object 28">
            <a:extLst>
              <a:ext uri="{FF2B5EF4-FFF2-40B4-BE49-F238E27FC236}">
                <a16:creationId xmlns:a16="http://schemas.microsoft.com/office/drawing/2014/main" id="{BEFD95F3-1E05-3948-DE04-AB6DD27B31B2}"/>
              </a:ext>
            </a:extLst>
          </p:cNvPr>
          <p:cNvGraphicFramePr>
            <a:graphicFrameLocks noChangeAspect="1"/>
          </p:cNvGraphicFramePr>
          <p:nvPr/>
        </p:nvGraphicFramePr>
        <p:xfrm>
          <a:off x="2133600" y="4648200"/>
          <a:ext cx="3581400" cy="439738"/>
        </p:xfrm>
        <a:graphic>
          <a:graphicData uri="http://schemas.openxmlformats.org/presentationml/2006/ole">
            <mc:AlternateContent xmlns:mc="http://schemas.openxmlformats.org/markup-compatibility/2006">
              <mc:Choice xmlns:v="urn:schemas-microsoft-com:vml" Requires="v">
                <p:oleObj name="Equation" r:id="rId24" imgW="1917360" imgH="228600" progId="Equation.DSMT4">
                  <p:embed/>
                </p:oleObj>
              </mc:Choice>
              <mc:Fallback>
                <p:oleObj name="Equation" r:id="rId24" imgW="1917360" imgH="228600" progId="Equation.DSMT4">
                  <p:embed/>
                  <p:pic>
                    <p:nvPicPr>
                      <p:cNvPr id="0" name="Object 28"/>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133600" y="4648200"/>
                        <a:ext cx="3581400" cy="439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5325" name="Object 29">
            <a:extLst>
              <a:ext uri="{FF2B5EF4-FFF2-40B4-BE49-F238E27FC236}">
                <a16:creationId xmlns:a16="http://schemas.microsoft.com/office/drawing/2014/main" id="{857EFFFC-7465-0EE6-2039-AACBA9AB73DF}"/>
              </a:ext>
            </a:extLst>
          </p:cNvPr>
          <p:cNvGraphicFramePr>
            <a:graphicFrameLocks noChangeAspect="1"/>
          </p:cNvGraphicFramePr>
          <p:nvPr/>
        </p:nvGraphicFramePr>
        <p:xfrm>
          <a:off x="2133600" y="5410200"/>
          <a:ext cx="4951413" cy="428625"/>
        </p:xfrm>
        <a:graphic>
          <a:graphicData uri="http://schemas.openxmlformats.org/presentationml/2006/ole">
            <mc:AlternateContent xmlns:mc="http://schemas.openxmlformats.org/markup-compatibility/2006">
              <mc:Choice xmlns:v="urn:schemas-microsoft-com:vml" Requires="v">
                <p:oleObj name="Equation" r:id="rId26" imgW="2489040" imgH="228600" progId="Equation.DSMT4">
                  <p:embed/>
                </p:oleObj>
              </mc:Choice>
              <mc:Fallback>
                <p:oleObj name="Equation" r:id="rId26" imgW="2489040" imgH="228600" progId="Equation.DSMT4">
                  <p:embed/>
                  <p:pic>
                    <p:nvPicPr>
                      <p:cNvPr id="0" name="Object 2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133600" y="5410200"/>
                        <a:ext cx="4951413" cy="4286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5326" name="Rectangle 30">
            <a:extLst>
              <a:ext uri="{FF2B5EF4-FFF2-40B4-BE49-F238E27FC236}">
                <a16:creationId xmlns:a16="http://schemas.microsoft.com/office/drawing/2014/main" id="{4DB6CBE2-6F20-03B7-D336-F90DDE240A61}"/>
              </a:ext>
            </a:extLst>
          </p:cNvPr>
          <p:cNvSpPr>
            <a:spLocks noChangeArrowheads="1"/>
          </p:cNvSpPr>
          <p:nvPr/>
        </p:nvSpPr>
        <p:spPr bwMode="auto">
          <a:xfrm>
            <a:off x="7467600" y="5791200"/>
            <a:ext cx="152400" cy="22860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5334" name="AutoShape 38">
            <a:extLst>
              <a:ext uri="{FF2B5EF4-FFF2-40B4-BE49-F238E27FC236}">
                <a16:creationId xmlns:a16="http://schemas.microsoft.com/office/drawing/2014/main" id="{87B47698-7962-30CD-10B5-3D098D0380B8}"/>
              </a:ext>
            </a:extLst>
          </p:cNvPr>
          <p:cNvSpPr>
            <a:spLocks noChangeArrowheads="1"/>
          </p:cNvSpPr>
          <p:nvPr/>
        </p:nvSpPr>
        <p:spPr bwMode="auto">
          <a:xfrm>
            <a:off x="7010400" y="4191000"/>
            <a:ext cx="1752600" cy="1219200"/>
          </a:xfrm>
          <a:prstGeom prst="foldedCorner">
            <a:avLst>
              <a:gd name="adj" fmla="val 12500"/>
            </a:avLst>
          </a:prstGeom>
          <a:gradFill rotWithShape="0">
            <a:gsLst>
              <a:gs pos="0">
                <a:srgbClr val="FFFFFF"/>
              </a:gs>
              <a:gs pos="100000">
                <a:srgbClr val="FF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b="1">
                <a:ea typeface="楷体_GB2312" pitchFamily="49" charset="-122"/>
              </a:rPr>
              <a:t>HW: p.202  </a:t>
            </a:r>
          </a:p>
          <a:p>
            <a:pPr algn="ctr"/>
            <a:r>
              <a:rPr kumimoji="0" lang="en-US" altLang="zh-CN" b="1">
                <a:ea typeface="楷体_GB2312" pitchFamily="49" charset="-122"/>
              </a:rPr>
              <a:t>#1, #2, #3</a:t>
            </a:r>
          </a:p>
        </p:txBody>
      </p:sp>
      <p:grpSp>
        <p:nvGrpSpPr>
          <p:cNvPr id="55347" name="Group 51">
            <a:extLst>
              <a:ext uri="{FF2B5EF4-FFF2-40B4-BE49-F238E27FC236}">
                <a16:creationId xmlns:a16="http://schemas.microsoft.com/office/drawing/2014/main" id="{05FDF0FE-17A0-3E1D-9D8B-C3FF3B7F5AEA}"/>
              </a:ext>
            </a:extLst>
          </p:cNvPr>
          <p:cNvGrpSpPr>
            <a:grpSpLocks/>
          </p:cNvGrpSpPr>
          <p:nvPr/>
        </p:nvGrpSpPr>
        <p:grpSpPr bwMode="auto">
          <a:xfrm>
            <a:off x="6172200" y="1752600"/>
            <a:ext cx="1905000" cy="609600"/>
            <a:chOff x="3888" y="1104"/>
            <a:chExt cx="1200" cy="384"/>
          </a:xfrm>
        </p:grpSpPr>
        <p:sp>
          <p:nvSpPr>
            <p:cNvPr id="55345" name="AutoShape 49">
              <a:extLst>
                <a:ext uri="{FF2B5EF4-FFF2-40B4-BE49-F238E27FC236}">
                  <a16:creationId xmlns:a16="http://schemas.microsoft.com/office/drawing/2014/main" id="{8EA00C1D-3ED0-535B-DA3E-28434023F0F3}"/>
                </a:ext>
              </a:extLst>
            </p:cNvPr>
            <p:cNvSpPr>
              <a:spLocks noChangeArrowheads="1"/>
            </p:cNvSpPr>
            <p:nvPr/>
          </p:nvSpPr>
          <p:spPr bwMode="auto">
            <a:xfrm>
              <a:off x="3888" y="1104"/>
              <a:ext cx="1200" cy="384"/>
            </a:xfrm>
            <a:prstGeom prst="wedgeRectCallout">
              <a:avLst>
                <a:gd name="adj1" fmla="val -47000"/>
                <a:gd name="adj2" fmla="val 157551"/>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graphicFrame>
          <p:nvGraphicFramePr>
            <p:cNvPr id="55346" name="Object 50">
              <a:extLst>
                <a:ext uri="{FF2B5EF4-FFF2-40B4-BE49-F238E27FC236}">
                  <a16:creationId xmlns:a16="http://schemas.microsoft.com/office/drawing/2014/main" id="{999EAE57-FEFB-5ACE-2757-48AC125DB593}"/>
                </a:ext>
              </a:extLst>
            </p:cNvPr>
            <p:cNvGraphicFramePr>
              <a:graphicFrameLocks noChangeAspect="1"/>
            </p:cNvGraphicFramePr>
            <p:nvPr/>
          </p:nvGraphicFramePr>
          <p:xfrm>
            <a:off x="3984" y="1152"/>
            <a:ext cx="1002" cy="284"/>
          </p:xfrm>
          <a:graphic>
            <a:graphicData uri="http://schemas.openxmlformats.org/presentationml/2006/ole">
              <mc:AlternateContent xmlns:mc="http://schemas.openxmlformats.org/markup-compatibility/2006">
                <mc:Choice xmlns:v="urn:schemas-microsoft-com:vml" Requires="v">
                  <p:oleObj name="Equation" r:id="rId28" imgW="952200" imgH="253800" progId="Equation.DSMT4">
                    <p:embed/>
                  </p:oleObj>
                </mc:Choice>
                <mc:Fallback>
                  <p:oleObj name="Equation" r:id="rId28" imgW="952200" imgH="253800" progId="Equation.DSMT4">
                    <p:embed/>
                    <p:pic>
                      <p:nvPicPr>
                        <p:cNvPr id="0" name="Object 50"/>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984" y="1152"/>
                          <a:ext cx="1002"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5335"/>
                                        </p:tgtEl>
                                        <p:attrNameLst>
                                          <p:attrName>style.visibility</p:attrName>
                                        </p:attrNameLst>
                                      </p:cBhvr>
                                      <p:to>
                                        <p:strVal val="visible"/>
                                      </p:to>
                                    </p:set>
                                    <p:anim calcmode="lin" valueType="num">
                                      <p:cBhvr additive="base">
                                        <p:cTn id="7" dur="500" fill="hold"/>
                                        <p:tgtEl>
                                          <p:spTgt spid="55335"/>
                                        </p:tgtEl>
                                        <p:attrNameLst>
                                          <p:attrName>ppt_x</p:attrName>
                                        </p:attrNameLst>
                                      </p:cBhvr>
                                      <p:tavLst>
                                        <p:tav tm="0">
                                          <p:val>
                                            <p:strVal val="0-#ppt_w/2"/>
                                          </p:val>
                                        </p:tav>
                                        <p:tav tm="100000">
                                          <p:val>
                                            <p:strVal val="#ppt_x"/>
                                          </p:val>
                                        </p:tav>
                                      </p:tavLst>
                                    </p:anim>
                                    <p:anim calcmode="lin" valueType="num">
                                      <p:cBhvr additive="base">
                                        <p:cTn id="8" dur="500" fill="hold"/>
                                        <p:tgtEl>
                                          <p:spTgt spid="55335"/>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55338"/>
                                        </p:tgtEl>
                                        <p:attrNameLst>
                                          <p:attrName>style.visibility</p:attrName>
                                        </p:attrNameLst>
                                      </p:cBhvr>
                                      <p:to>
                                        <p:strVal val="visible"/>
                                      </p:to>
                                    </p:set>
                                    <p:animEffect transition="in" filter="wipe(left)">
                                      <p:cBhvr>
                                        <p:cTn id="13" dur="500"/>
                                        <p:tgtEl>
                                          <p:spTgt spid="55338"/>
                                        </p:tgtEl>
                                      </p:cBhvr>
                                    </p:animEffect>
                                  </p:childTnLst>
                                  <p:subTnLst>
                                    <p:audio>
                                      <p:cMediaNode>
                                        <p:cTn display="0" masterRel="sameClick">
                                          <p:stCondLst>
                                            <p:cond evt="begin" delay="0">
                                              <p:tn val="11"/>
                                            </p:cond>
                                          </p:stCondLst>
                                          <p:endCondLst>
                                            <p:cond evt="onStopAudio" delay="0">
                                              <p:tgtEl>
                                                <p:sldTgt/>
                                              </p:tgtEl>
                                            </p:cond>
                                          </p:endCondLst>
                                        </p:cTn>
                                        <p:tgtEl>
                                          <p:sndTgt r:embed="rId2" name="type.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55343"/>
                                        </p:tgtEl>
                                        <p:attrNameLst>
                                          <p:attrName>style.visibility</p:attrName>
                                        </p:attrNameLst>
                                      </p:cBhvr>
                                      <p:to>
                                        <p:strVal val="visible"/>
                                      </p:to>
                                    </p:set>
                                    <p:animEffect transition="in" filter="wipe(left)">
                                      <p:cBhvr>
                                        <p:cTn id="18" dur="500"/>
                                        <p:tgtEl>
                                          <p:spTgt spid="55343"/>
                                        </p:tgtEl>
                                      </p:cBhvr>
                                    </p:animEffect>
                                  </p:childTnLst>
                                  <p:subTnLst>
                                    <p:audio>
                                      <p:cMediaNode>
                                        <p:cTn display="0" masterRel="sameClick">
                                          <p:stCondLst>
                                            <p:cond evt="begin" delay="0">
                                              <p:tn val="16"/>
                                            </p:cond>
                                          </p:stCondLst>
                                          <p:endCondLst>
                                            <p:cond evt="onStopAudio" delay="0">
                                              <p:tgtEl>
                                                <p:sldTgt/>
                                              </p:tgtEl>
                                            </p:cond>
                                          </p:endCondLst>
                                        </p:cTn>
                                        <p:tgtEl>
                                          <p:sndTgt r:embed="rId2" name="type.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55340"/>
                                        </p:tgtEl>
                                        <p:attrNameLst>
                                          <p:attrName>style.visibility</p:attrName>
                                        </p:attrNameLst>
                                      </p:cBhvr>
                                      <p:to>
                                        <p:strVal val="visible"/>
                                      </p:to>
                                    </p:set>
                                    <p:animEffect transition="in" filter="wipe(up)">
                                      <p:cBhvr>
                                        <p:cTn id="23" dur="500"/>
                                        <p:tgtEl>
                                          <p:spTgt spid="55340"/>
                                        </p:tgtEl>
                                      </p:cBhvr>
                                    </p:animEffect>
                                  </p:childTnLst>
                                  <p:subTnLst>
                                    <p:audio>
                                      <p:cMediaNode>
                                        <p:cTn display="0" masterRel="sameClick">
                                          <p:stCondLst>
                                            <p:cond evt="begin" delay="0">
                                              <p:tn val="21"/>
                                            </p:cond>
                                          </p:stCondLst>
                                          <p:endCondLst>
                                            <p:cond evt="onStopAudio" delay="0">
                                              <p:tgtEl>
                                                <p:sldTgt/>
                                              </p:tgtEl>
                                            </p:cond>
                                          </p:endCondLst>
                                        </p:cTn>
                                        <p:tgtEl>
                                          <p:sndTgt r:embed="rId2" name="type.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55312"/>
                                        </p:tgtEl>
                                        <p:attrNameLst>
                                          <p:attrName>style.visibility</p:attrName>
                                        </p:attrNameLst>
                                      </p:cBhvr>
                                      <p:to>
                                        <p:strVal val="visible"/>
                                      </p:to>
                                    </p:set>
                                    <p:animEffect transition="in" filter="wipe(left)">
                                      <p:cBhvr>
                                        <p:cTn id="28" dur="500"/>
                                        <p:tgtEl>
                                          <p:spTgt spid="55312"/>
                                        </p:tgtEl>
                                      </p:cBhvr>
                                    </p:animEffect>
                                  </p:childTnLst>
                                  <p:subTnLst>
                                    <p:audio>
                                      <p:cMediaNode>
                                        <p:cTn display="0" masterRel="sameClick">
                                          <p:stCondLst>
                                            <p:cond evt="begin" delay="0">
                                              <p:tn val="26"/>
                                            </p:cond>
                                          </p:stCondLst>
                                          <p:endCondLst>
                                            <p:cond evt="onStopAudio" delay="0">
                                              <p:tgtEl>
                                                <p:sldTgt/>
                                              </p:tgtEl>
                                            </p:cond>
                                          </p:endCondLst>
                                        </p:cTn>
                                        <p:tgtEl>
                                          <p:sndTgt r:embed="rId2" name="type.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55313"/>
                                        </p:tgtEl>
                                        <p:attrNameLst>
                                          <p:attrName>style.visibility</p:attrName>
                                        </p:attrNameLst>
                                      </p:cBhvr>
                                      <p:to>
                                        <p:strVal val="visible"/>
                                      </p:to>
                                    </p:set>
                                    <p:animEffect transition="in" filter="wipe(left)">
                                      <p:cBhvr>
                                        <p:cTn id="33" dur="500"/>
                                        <p:tgtEl>
                                          <p:spTgt spid="55313"/>
                                        </p:tgtEl>
                                      </p:cBhvr>
                                    </p:animEffect>
                                  </p:childTnLst>
                                  <p:subTnLst>
                                    <p:audio>
                                      <p:cMediaNode>
                                        <p:cTn display="0" masterRel="sameClick">
                                          <p:stCondLst>
                                            <p:cond evt="begin" delay="0">
                                              <p:tn val="31"/>
                                            </p:cond>
                                          </p:stCondLst>
                                          <p:endCondLst>
                                            <p:cond evt="onStopAudio" delay="0">
                                              <p:tgtEl>
                                                <p:sldTgt/>
                                              </p:tgtEl>
                                            </p:cond>
                                          </p:endCondLst>
                                        </p:cTn>
                                        <p:tgtEl>
                                          <p:sndTgt r:embed="rId2" name="type.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55314"/>
                                        </p:tgtEl>
                                        <p:attrNameLst>
                                          <p:attrName>style.visibility</p:attrName>
                                        </p:attrNameLst>
                                      </p:cBhvr>
                                      <p:to>
                                        <p:strVal val="visible"/>
                                      </p:to>
                                    </p:set>
                                    <p:animEffect transition="in" filter="wipe(left)">
                                      <p:cBhvr>
                                        <p:cTn id="38" dur="500"/>
                                        <p:tgtEl>
                                          <p:spTgt spid="55314"/>
                                        </p:tgtEl>
                                      </p:cBhvr>
                                    </p:animEffect>
                                  </p:childTnLst>
                                  <p:subTnLst>
                                    <p:audio>
                                      <p:cMediaNode>
                                        <p:cTn display="0" masterRel="sameClick">
                                          <p:stCondLst>
                                            <p:cond evt="begin" delay="0">
                                              <p:tn val="36"/>
                                            </p:cond>
                                          </p:stCondLst>
                                          <p:endCondLst>
                                            <p:cond evt="onStopAudio" delay="0">
                                              <p:tgtEl>
                                                <p:sldTgt/>
                                              </p:tgtEl>
                                            </p:cond>
                                          </p:endCondLst>
                                        </p:cTn>
                                        <p:tgtEl>
                                          <p:sndTgt r:embed="rId2" name="type.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18" presetClass="entr" presetSubtype="3" fill="hold" nodeType="clickEffect">
                                  <p:stCondLst>
                                    <p:cond delay="0"/>
                                  </p:stCondLst>
                                  <p:childTnLst>
                                    <p:set>
                                      <p:cBhvr>
                                        <p:cTn id="42" dur="1" fill="hold">
                                          <p:stCondLst>
                                            <p:cond delay="0"/>
                                          </p:stCondLst>
                                        </p:cTn>
                                        <p:tgtEl>
                                          <p:spTgt spid="55347"/>
                                        </p:tgtEl>
                                        <p:attrNameLst>
                                          <p:attrName>style.visibility</p:attrName>
                                        </p:attrNameLst>
                                      </p:cBhvr>
                                      <p:to>
                                        <p:strVal val="visible"/>
                                      </p:to>
                                    </p:set>
                                    <p:animEffect transition="in" filter="strips(upRight)">
                                      <p:cBhvr>
                                        <p:cTn id="43" dur="500"/>
                                        <p:tgtEl>
                                          <p:spTgt spid="55347"/>
                                        </p:tgtEl>
                                      </p:cBhvr>
                                    </p:animEffect>
                                  </p:childTnLst>
                                  <p:subTnLst>
                                    <p:set>
                                      <p:cBhvr override="childStyle">
                                        <p:cTn dur="1" fill="hold" display="0" masterRel="nextClick" afterEffect="1"/>
                                        <p:tgtEl>
                                          <p:spTgt spid="55347"/>
                                        </p:tgtEl>
                                        <p:attrNameLst>
                                          <p:attrName>style.visibility</p:attrName>
                                        </p:attrNameLst>
                                      </p:cBhvr>
                                      <p:to>
                                        <p:strVal val="hidden"/>
                                      </p:to>
                                    </p:set>
                                    <p:audio>
                                      <p:cMediaNode>
                                        <p:cTn display="0" masterRel="sameClick">
                                          <p:stCondLst>
                                            <p:cond evt="begin" delay="0">
                                              <p:tn val="41"/>
                                            </p:cond>
                                          </p:stCondLst>
                                          <p:endCondLst>
                                            <p:cond evt="onStopAudio" delay="0">
                                              <p:tgtEl>
                                                <p:sldTgt/>
                                              </p:tgtEl>
                                            </p:cond>
                                          </p:endCondLst>
                                        </p:cTn>
                                        <p:tgtEl>
                                          <p:sndTgt r:embed="rId2" name="type.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16" presetClass="entr" presetSubtype="26" fill="hold" nodeType="clickEffect">
                                  <p:stCondLst>
                                    <p:cond delay="0"/>
                                  </p:stCondLst>
                                  <p:childTnLst>
                                    <p:set>
                                      <p:cBhvr>
                                        <p:cTn id="47" dur="1" fill="hold">
                                          <p:stCondLst>
                                            <p:cond delay="0"/>
                                          </p:stCondLst>
                                        </p:cTn>
                                        <p:tgtEl>
                                          <p:spTgt spid="55342"/>
                                        </p:tgtEl>
                                        <p:attrNameLst>
                                          <p:attrName>style.visibility</p:attrName>
                                        </p:attrNameLst>
                                      </p:cBhvr>
                                      <p:to>
                                        <p:strVal val="visible"/>
                                      </p:to>
                                    </p:set>
                                    <p:animEffect transition="in" filter="barn(inHorizontal)">
                                      <p:cBhvr>
                                        <p:cTn id="48" dur="500"/>
                                        <p:tgtEl>
                                          <p:spTgt spid="55342"/>
                                        </p:tgtEl>
                                      </p:cBhvr>
                                    </p:animEffect>
                                  </p:childTnLst>
                                  <p:subTnLst>
                                    <p:audio>
                                      <p:cMediaNode>
                                        <p:cTn display="0" masterRel="sameClick">
                                          <p:stCondLst>
                                            <p:cond evt="begin" delay="0">
                                              <p:tn val="46"/>
                                            </p:cond>
                                          </p:stCondLst>
                                          <p:endCondLst>
                                            <p:cond evt="onStopAudio" delay="0">
                                              <p:tgtEl>
                                                <p:sldTgt/>
                                              </p:tgtEl>
                                            </p:cond>
                                          </p:endCondLst>
                                        </p:cTn>
                                        <p:tgtEl>
                                          <p:sndTgt r:embed="rId2" name="type.wav"/>
                                        </p:tgtEl>
                                      </p:cMediaNode>
                                    </p:audio>
                                  </p:subTnLst>
                                </p:cTn>
                              </p:par>
                            </p:childTnLst>
                          </p:cTn>
                        </p:par>
                      </p:childTnLst>
                    </p:cTn>
                  </p:par>
                  <p:par>
                    <p:cTn id="49" fill="hold" nodeType="clickPar">
                      <p:stCondLst>
                        <p:cond delay="indefinite"/>
                      </p:stCondLst>
                      <p:childTnLst>
                        <p:par>
                          <p:cTn id="50" fill="hold" nodeType="withGroup">
                            <p:stCondLst>
                              <p:cond delay="0"/>
                            </p:stCondLst>
                            <p:childTnLst>
                              <p:par>
                                <p:cTn id="51" presetID="2" presetClass="entr" presetSubtype="2" fill="hold" grpId="0" nodeType="clickEffect">
                                  <p:stCondLst>
                                    <p:cond delay="0"/>
                                  </p:stCondLst>
                                  <p:childTnLst>
                                    <p:set>
                                      <p:cBhvr>
                                        <p:cTn id="52" dur="1" fill="hold">
                                          <p:stCondLst>
                                            <p:cond delay="0"/>
                                          </p:stCondLst>
                                        </p:cTn>
                                        <p:tgtEl>
                                          <p:spTgt spid="55320"/>
                                        </p:tgtEl>
                                        <p:attrNameLst>
                                          <p:attrName>style.visibility</p:attrName>
                                        </p:attrNameLst>
                                      </p:cBhvr>
                                      <p:to>
                                        <p:strVal val="visible"/>
                                      </p:to>
                                    </p:set>
                                    <p:anim calcmode="lin" valueType="num">
                                      <p:cBhvr additive="base">
                                        <p:cTn id="53" dur="500" fill="hold"/>
                                        <p:tgtEl>
                                          <p:spTgt spid="55320"/>
                                        </p:tgtEl>
                                        <p:attrNameLst>
                                          <p:attrName>ppt_x</p:attrName>
                                        </p:attrNameLst>
                                      </p:cBhvr>
                                      <p:tavLst>
                                        <p:tav tm="0">
                                          <p:val>
                                            <p:strVal val="1+#ppt_w/2"/>
                                          </p:val>
                                        </p:tav>
                                        <p:tav tm="100000">
                                          <p:val>
                                            <p:strVal val="#ppt_x"/>
                                          </p:val>
                                        </p:tav>
                                      </p:tavLst>
                                    </p:anim>
                                    <p:anim calcmode="lin" valueType="num">
                                      <p:cBhvr additive="base">
                                        <p:cTn id="54" dur="500" fill="hold"/>
                                        <p:tgtEl>
                                          <p:spTgt spid="55320"/>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1"/>
                                            </p:cond>
                                          </p:stCondLst>
                                          <p:endCondLst>
                                            <p:cond evt="onStopAudio" delay="0">
                                              <p:tgtEl>
                                                <p:sldTgt/>
                                              </p:tgtEl>
                                            </p:cond>
                                          </p:endCondLst>
                                        </p:cTn>
                                        <p:tgtEl>
                                          <p:sndTgt r:embed="rId3" name="chimes.wav"/>
                                        </p:tgtEl>
                                      </p:cMediaNode>
                                    </p:audio>
                                  </p:subTnLst>
                                </p:cTn>
                              </p:par>
                            </p:childTnLst>
                          </p:cTn>
                        </p:par>
                      </p:childTnLst>
                    </p:cTn>
                  </p:par>
                  <p:par>
                    <p:cTn id="55" fill="hold" nodeType="clickPar">
                      <p:stCondLst>
                        <p:cond delay="indefinite"/>
                      </p:stCondLst>
                      <p:childTnLst>
                        <p:par>
                          <p:cTn id="56" fill="hold" nodeType="withGroup">
                            <p:stCondLst>
                              <p:cond delay="0"/>
                            </p:stCondLst>
                            <p:childTnLst>
                              <p:par>
                                <p:cTn id="57" presetID="22" presetClass="entr" presetSubtype="8" fill="hold" nodeType="clickEffect">
                                  <p:stCondLst>
                                    <p:cond delay="0"/>
                                  </p:stCondLst>
                                  <p:childTnLst>
                                    <p:set>
                                      <p:cBhvr>
                                        <p:cTn id="58" dur="1" fill="hold">
                                          <p:stCondLst>
                                            <p:cond delay="0"/>
                                          </p:stCondLst>
                                        </p:cTn>
                                        <p:tgtEl>
                                          <p:spTgt spid="55344"/>
                                        </p:tgtEl>
                                        <p:attrNameLst>
                                          <p:attrName>style.visibility</p:attrName>
                                        </p:attrNameLst>
                                      </p:cBhvr>
                                      <p:to>
                                        <p:strVal val="visible"/>
                                      </p:to>
                                    </p:set>
                                    <p:animEffect transition="in" filter="wipe(left)">
                                      <p:cBhvr>
                                        <p:cTn id="59" dur="500"/>
                                        <p:tgtEl>
                                          <p:spTgt spid="55344"/>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8" fill="hold" nodeType="clickEffect">
                                  <p:stCondLst>
                                    <p:cond delay="0"/>
                                  </p:stCondLst>
                                  <p:childTnLst>
                                    <p:set>
                                      <p:cBhvr>
                                        <p:cTn id="63" dur="1" fill="hold">
                                          <p:stCondLst>
                                            <p:cond delay="0"/>
                                          </p:stCondLst>
                                        </p:cTn>
                                        <p:tgtEl>
                                          <p:spTgt spid="55322"/>
                                        </p:tgtEl>
                                        <p:attrNameLst>
                                          <p:attrName>style.visibility</p:attrName>
                                        </p:attrNameLst>
                                      </p:cBhvr>
                                      <p:to>
                                        <p:strVal val="visible"/>
                                      </p:to>
                                    </p:set>
                                    <p:animEffect transition="in" filter="wipe(left)">
                                      <p:cBhvr>
                                        <p:cTn id="64" dur="500"/>
                                        <p:tgtEl>
                                          <p:spTgt spid="55322"/>
                                        </p:tgtEl>
                                      </p:cBhvr>
                                    </p:animEffect>
                                  </p:childTnLst>
                                  <p:subTnLst>
                                    <p:audio>
                                      <p:cMediaNode>
                                        <p:cTn display="0" masterRel="sameClick">
                                          <p:stCondLst>
                                            <p:cond evt="begin" delay="0">
                                              <p:tn val="62"/>
                                            </p:cond>
                                          </p:stCondLst>
                                          <p:endCondLst>
                                            <p:cond evt="onStopAudio" delay="0">
                                              <p:tgtEl>
                                                <p:sldTgt/>
                                              </p:tgtEl>
                                            </p:cond>
                                          </p:endCondLst>
                                        </p:cTn>
                                        <p:tgtEl>
                                          <p:sndTgt r:embed="rId2" name="type.wav"/>
                                        </p:tgtEl>
                                      </p:cMediaNode>
                                    </p:audio>
                                  </p:sub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55324"/>
                                        </p:tgtEl>
                                        <p:attrNameLst>
                                          <p:attrName>style.visibility</p:attrName>
                                        </p:attrNameLst>
                                      </p:cBhvr>
                                      <p:to>
                                        <p:strVal val="visible"/>
                                      </p:to>
                                    </p:set>
                                    <p:animEffect transition="in" filter="wipe(left)">
                                      <p:cBhvr>
                                        <p:cTn id="69" dur="500"/>
                                        <p:tgtEl>
                                          <p:spTgt spid="55324"/>
                                        </p:tgtEl>
                                      </p:cBhvr>
                                    </p:animEffect>
                                  </p:childTnLst>
                                  <p:subTnLst>
                                    <p:audio>
                                      <p:cMediaNode>
                                        <p:cTn display="0" masterRel="sameClick">
                                          <p:stCondLst>
                                            <p:cond evt="begin" delay="0">
                                              <p:tn val="67"/>
                                            </p:cond>
                                          </p:stCondLst>
                                          <p:endCondLst>
                                            <p:cond evt="onStopAudio" delay="0">
                                              <p:tgtEl>
                                                <p:sldTgt/>
                                              </p:tgtEl>
                                            </p:cond>
                                          </p:endCondLst>
                                        </p:cTn>
                                        <p:tgtEl>
                                          <p:sndTgt r:embed="rId2" name="type.wav"/>
                                        </p:tgtEl>
                                      </p:cMediaNode>
                                    </p:audio>
                                  </p:sub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55325"/>
                                        </p:tgtEl>
                                        <p:attrNameLst>
                                          <p:attrName>style.visibility</p:attrName>
                                        </p:attrNameLst>
                                      </p:cBhvr>
                                      <p:to>
                                        <p:strVal val="visible"/>
                                      </p:to>
                                    </p:set>
                                    <p:animEffect transition="in" filter="wipe(left)">
                                      <p:cBhvr>
                                        <p:cTn id="74" dur="500"/>
                                        <p:tgtEl>
                                          <p:spTgt spid="55325"/>
                                        </p:tgtEl>
                                      </p:cBhvr>
                                    </p:animEffect>
                                  </p:childTnLst>
                                  <p:subTnLst>
                                    <p:audio>
                                      <p:cMediaNode>
                                        <p:cTn display="0" masterRel="sameClick">
                                          <p:stCondLst>
                                            <p:cond evt="begin" delay="0">
                                              <p:tn val="72"/>
                                            </p:cond>
                                          </p:stCondLst>
                                          <p:endCondLst>
                                            <p:cond evt="onStopAudio" delay="0">
                                              <p:tgtEl>
                                                <p:sldTgt/>
                                              </p:tgtEl>
                                            </p:cond>
                                          </p:endCondLst>
                                        </p:cTn>
                                        <p:tgtEl>
                                          <p:sndTgt r:embed="rId3" name="chimes.wav"/>
                                        </p:tgtEl>
                                      </p:cMediaNode>
                                    </p:audio>
                                  </p:subTnLst>
                                </p:cTn>
                              </p:par>
                            </p:childTnLst>
                          </p:cTn>
                        </p:par>
                      </p:childTnLst>
                    </p:cTn>
                  </p:par>
                  <p:par>
                    <p:cTn id="75" fill="hold" nodeType="clickPar">
                      <p:stCondLst>
                        <p:cond delay="indefinite"/>
                      </p:stCondLst>
                      <p:childTnLst>
                        <p:par>
                          <p:cTn id="76" fill="hold" nodeType="withGroup">
                            <p:stCondLst>
                              <p:cond delay="0"/>
                            </p:stCondLst>
                            <p:childTnLst>
                              <p:par>
                                <p:cTn id="77" presetID="2" presetClass="entr" presetSubtype="6" fill="hold" nodeType="clickEffect">
                                  <p:stCondLst>
                                    <p:cond delay="0"/>
                                  </p:stCondLst>
                                  <p:childTnLst>
                                    <p:set>
                                      <p:cBhvr>
                                        <p:cTn id="78" dur="1" fill="hold">
                                          <p:stCondLst>
                                            <p:cond delay="0"/>
                                          </p:stCondLst>
                                        </p:cTn>
                                        <p:tgtEl>
                                          <p:spTgt spid="55326"/>
                                        </p:tgtEl>
                                        <p:attrNameLst>
                                          <p:attrName>style.visibility</p:attrName>
                                        </p:attrNameLst>
                                      </p:cBhvr>
                                      <p:to>
                                        <p:strVal val="visible"/>
                                      </p:to>
                                    </p:set>
                                    <p:anim calcmode="lin" valueType="num">
                                      <p:cBhvr additive="base">
                                        <p:cTn id="79" dur="500" fill="hold"/>
                                        <p:tgtEl>
                                          <p:spTgt spid="55326"/>
                                        </p:tgtEl>
                                        <p:attrNameLst>
                                          <p:attrName>ppt_x</p:attrName>
                                        </p:attrNameLst>
                                      </p:cBhvr>
                                      <p:tavLst>
                                        <p:tav tm="0">
                                          <p:val>
                                            <p:strVal val="1+#ppt_w/2"/>
                                          </p:val>
                                        </p:tav>
                                        <p:tav tm="100000">
                                          <p:val>
                                            <p:strVal val="#ppt_x"/>
                                          </p:val>
                                        </p:tav>
                                      </p:tavLst>
                                    </p:anim>
                                    <p:anim calcmode="lin" valueType="num">
                                      <p:cBhvr additive="base">
                                        <p:cTn id="80" dur="500" fill="hold"/>
                                        <p:tgtEl>
                                          <p:spTgt spid="55326"/>
                                        </p:tgtEl>
                                        <p:attrNameLst>
                                          <p:attrName>ppt_y</p:attrName>
                                        </p:attrNameLst>
                                      </p:cBhvr>
                                      <p:tavLst>
                                        <p:tav tm="0">
                                          <p:val>
                                            <p:strVal val="1+#ppt_h/2"/>
                                          </p:val>
                                        </p:tav>
                                        <p:tav tm="100000">
                                          <p:val>
                                            <p:strVal val="#ppt_y"/>
                                          </p:val>
                                        </p:tav>
                                      </p:tavLst>
                                    </p:anim>
                                  </p:childTnLst>
                                  <p:subTnLst>
                                    <p:audio>
                                      <p:cMediaNode>
                                        <p:cTn display="0" masterRel="sameClick">
                                          <p:stCondLst>
                                            <p:cond evt="begin" delay="0">
                                              <p:tn val="77"/>
                                            </p:cond>
                                          </p:stCondLst>
                                          <p:endCondLst>
                                            <p:cond evt="onStopAudio" delay="0">
                                              <p:tgtEl>
                                                <p:sldTgt/>
                                              </p:tgtEl>
                                            </p:cond>
                                          </p:endCondLst>
                                        </p:cTn>
                                        <p:tgtEl>
                                          <p:sndTgt r:embed="rId4" name="cashreg.wav"/>
                                        </p:tgtEl>
                                      </p:cMediaNode>
                                    </p:audio>
                                  </p:subTnLst>
                                </p:cTn>
                              </p:par>
                            </p:childTnLst>
                          </p:cTn>
                        </p:par>
                      </p:childTnLst>
                    </p:cTn>
                  </p:par>
                  <p:par>
                    <p:cTn id="81" fill="hold" nodeType="clickPar">
                      <p:stCondLst>
                        <p:cond delay="indefinite"/>
                      </p:stCondLst>
                      <p:childTnLst>
                        <p:par>
                          <p:cTn id="82" fill="hold" nodeType="withGroup">
                            <p:stCondLst>
                              <p:cond delay="0"/>
                            </p:stCondLst>
                            <p:childTnLst>
                              <p:par>
                                <p:cTn id="83" presetID="18" presetClass="entr" presetSubtype="6" fill="hold" grpId="0" nodeType="clickEffect">
                                  <p:stCondLst>
                                    <p:cond delay="0"/>
                                  </p:stCondLst>
                                  <p:childTnLst>
                                    <p:set>
                                      <p:cBhvr>
                                        <p:cTn id="84" dur="1" fill="hold">
                                          <p:stCondLst>
                                            <p:cond delay="0"/>
                                          </p:stCondLst>
                                        </p:cTn>
                                        <p:tgtEl>
                                          <p:spTgt spid="55334"/>
                                        </p:tgtEl>
                                        <p:attrNameLst>
                                          <p:attrName>style.visibility</p:attrName>
                                        </p:attrNameLst>
                                      </p:cBhvr>
                                      <p:to>
                                        <p:strVal val="visible"/>
                                      </p:to>
                                    </p:set>
                                    <p:animEffect transition="in" filter="strips(downRight)">
                                      <p:cBhvr>
                                        <p:cTn id="85" dur="500"/>
                                        <p:tgtEl>
                                          <p:spTgt spid="55334"/>
                                        </p:tgtEl>
                                      </p:cBhvr>
                                    </p:animEffect>
                                  </p:childTnLst>
                                  <p:subTnLst>
                                    <p:audio>
                                      <p:cMediaNode>
                                        <p:cTn display="0" masterRel="sameClick">
                                          <p:stCondLst>
                                            <p:cond evt="begin" delay="0">
                                              <p:tn val="83"/>
                                            </p:cond>
                                          </p:stCondLst>
                                          <p:endCondLst>
                                            <p:cond evt="onStopAudio" delay="0">
                                              <p:tgtEl>
                                                <p:sldTgt/>
                                              </p:tgtEl>
                                            </p:cond>
                                          </p:endCondLst>
                                        </p:cTn>
                                        <p:tgtEl>
                                          <p:sndTgt r:embed="rId4"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320" grpId="0" autoUpdateAnimBg="0"/>
      <p:bldP spid="55334" grpId="0" animBg="1"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722" name="Group 26">
            <a:extLst>
              <a:ext uri="{FF2B5EF4-FFF2-40B4-BE49-F238E27FC236}">
                <a16:creationId xmlns:a16="http://schemas.microsoft.com/office/drawing/2014/main" id="{C6FF52E9-1D98-DBEB-7E58-0F04D096D414}"/>
              </a:ext>
            </a:extLst>
          </p:cNvPr>
          <p:cNvGrpSpPr>
            <a:grpSpLocks/>
          </p:cNvGrpSpPr>
          <p:nvPr/>
        </p:nvGrpSpPr>
        <p:grpSpPr bwMode="auto">
          <a:xfrm>
            <a:off x="611188" y="1371600"/>
            <a:ext cx="2817812" cy="838200"/>
            <a:chOff x="385" y="1008"/>
            <a:chExt cx="1775" cy="528"/>
          </a:xfrm>
        </p:grpSpPr>
        <p:pic>
          <p:nvPicPr>
            <p:cNvPr id="29700" name="Picture 4">
              <a:extLst>
                <a:ext uri="{FF2B5EF4-FFF2-40B4-BE49-F238E27FC236}">
                  <a16:creationId xmlns:a16="http://schemas.microsoft.com/office/drawing/2014/main" id="{F4D4DBF0-0FD9-7B3C-EAB2-7514E1ACFA15}"/>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85" y="1008"/>
              <a:ext cx="528" cy="528"/>
            </a:xfrm>
            <a:prstGeom prst="rect">
              <a:avLst/>
            </a:prstGeom>
            <a:noFill/>
            <a:extLst>
              <a:ext uri="{909E8E84-426E-40DD-AFC4-6F175D3DCCD1}">
                <a14:hiddenFill xmlns:a14="http://schemas.microsoft.com/office/drawing/2010/main">
                  <a:solidFill>
                    <a:srgbClr val="FFFFFF"/>
                  </a:solidFill>
                </a14:hiddenFill>
              </a:ext>
            </a:extLst>
          </p:spPr>
        </p:pic>
        <p:sp>
          <p:nvSpPr>
            <p:cNvPr id="29701" name="Text Box 5">
              <a:extLst>
                <a:ext uri="{FF2B5EF4-FFF2-40B4-BE49-F238E27FC236}">
                  <a16:creationId xmlns:a16="http://schemas.microsoft.com/office/drawing/2014/main" id="{E83095EC-2FBB-E2A4-1109-B7746BCC4F7E}"/>
                </a:ext>
              </a:extLst>
            </p:cNvPr>
            <p:cNvSpPr txBox="1">
              <a:spLocks noChangeArrowheads="1"/>
            </p:cNvSpPr>
            <p:nvPr/>
          </p:nvSpPr>
          <p:spPr bwMode="auto">
            <a:xfrm>
              <a:off x="961" y="1104"/>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a typeface="楷体_GB2312" pitchFamily="49" charset="-122"/>
                </a:rPr>
                <a:t>求解</a:t>
              </a:r>
            </a:p>
          </p:txBody>
        </p:sp>
        <p:graphicFrame>
          <p:nvGraphicFramePr>
            <p:cNvPr id="29702" name="Object 6">
              <a:extLst>
                <a:ext uri="{FF2B5EF4-FFF2-40B4-BE49-F238E27FC236}">
                  <a16:creationId xmlns:a16="http://schemas.microsoft.com/office/drawing/2014/main" id="{76D513F8-9A43-6766-1005-5784D6F23736}"/>
                </a:ext>
              </a:extLst>
            </p:cNvPr>
            <p:cNvGraphicFramePr>
              <a:graphicFrameLocks noChangeAspect="1"/>
            </p:cNvGraphicFramePr>
            <p:nvPr/>
          </p:nvGraphicFramePr>
          <p:xfrm>
            <a:off x="1440" y="1104"/>
            <a:ext cx="720" cy="324"/>
          </p:xfrm>
          <a:graphic>
            <a:graphicData uri="http://schemas.openxmlformats.org/presentationml/2006/ole">
              <mc:AlternateContent xmlns:mc="http://schemas.openxmlformats.org/markup-compatibility/2006">
                <mc:Choice xmlns:v="urn:schemas-microsoft-com:vml" Requires="v">
                  <p:oleObj name="Equation" r:id="rId7" imgW="507960" imgH="228600" progId="Equation.DSMT4">
                    <p:embed/>
                  </p:oleObj>
                </mc:Choice>
                <mc:Fallback>
                  <p:oleObj name="Equation" r:id="rId7" imgW="507960" imgH="2286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40" y="1104"/>
                          <a:ext cx="720"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9704" name="Text Box 8">
            <a:extLst>
              <a:ext uri="{FF2B5EF4-FFF2-40B4-BE49-F238E27FC236}">
                <a16:creationId xmlns:a16="http://schemas.microsoft.com/office/drawing/2014/main" id="{CFAF9E5A-9574-4A06-97FF-A16B5A106CCD}"/>
              </a:ext>
            </a:extLst>
          </p:cNvPr>
          <p:cNvSpPr txBox="1">
            <a:spLocks noChangeArrowheads="1"/>
          </p:cNvSpPr>
          <p:nvPr/>
        </p:nvSpPr>
        <p:spPr bwMode="auto">
          <a:xfrm>
            <a:off x="381000" y="776288"/>
            <a:ext cx="6858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b="1"/>
              <a:t>§2  </a:t>
            </a:r>
            <a:r>
              <a:rPr lang="zh-CN" altLang="en-US" sz="2800" b="1">
                <a:ea typeface="楷体_GB2312" pitchFamily="49" charset="-122"/>
              </a:rPr>
              <a:t>高斯消元法  </a:t>
            </a:r>
            <a:r>
              <a:rPr lang="en-US" altLang="zh-CN" b="1">
                <a:solidFill>
                  <a:srgbClr val="008000"/>
                </a:solidFill>
                <a:latin typeface="Arial" panose="020B0604020202020204" pitchFamily="34" charset="0"/>
                <a:ea typeface="楷体_GB2312" pitchFamily="49" charset="-122"/>
              </a:rPr>
              <a:t>/* Gaussian Elimination */</a:t>
            </a:r>
          </a:p>
        </p:txBody>
      </p:sp>
      <p:sp>
        <p:nvSpPr>
          <p:cNvPr id="29705" name="Text Box 9">
            <a:extLst>
              <a:ext uri="{FF2B5EF4-FFF2-40B4-BE49-F238E27FC236}">
                <a16:creationId xmlns:a16="http://schemas.microsoft.com/office/drawing/2014/main" id="{E5729B98-7A3D-A904-F291-4F06C767C858}"/>
              </a:ext>
            </a:extLst>
          </p:cNvPr>
          <p:cNvSpPr txBox="1">
            <a:spLocks noChangeArrowheads="1"/>
          </p:cNvSpPr>
          <p:nvPr/>
        </p:nvSpPr>
        <p:spPr bwMode="auto">
          <a:xfrm>
            <a:off x="838200" y="2286000"/>
            <a:ext cx="2870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chemeClr val="accent2"/>
                </a:solidFill>
                <a:latin typeface="楷体_GB2312" pitchFamily="49" charset="-122"/>
                <a:ea typeface="楷体_GB2312" pitchFamily="49" charset="-122"/>
                <a:sym typeface="Wingdings" panose="05000000000000000000" pitchFamily="2" charset="2"/>
              </a:rPr>
              <a:t> </a:t>
            </a:r>
            <a:r>
              <a:rPr lang="zh-CN" altLang="en-US" b="1">
                <a:latin typeface="楷体_GB2312" pitchFamily="49" charset="-122"/>
                <a:ea typeface="楷体_GB2312" pitchFamily="49" charset="-122"/>
              </a:rPr>
              <a:t>高斯消元法：</a:t>
            </a:r>
          </a:p>
        </p:txBody>
      </p:sp>
      <p:grpSp>
        <p:nvGrpSpPr>
          <p:cNvPr id="29710" name="Group 14">
            <a:extLst>
              <a:ext uri="{FF2B5EF4-FFF2-40B4-BE49-F238E27FC236}">
                <a16:creationId xmlns:a16="http://schemas.microsoft.com/office/drawing/2014/main" id="{27D326A9-0CBD-0D1E-598B-07449E550227}"/>
              </a:ext>
            </a:extLst>
          </p:cNvPr>
          <p:cNvGrpSpPr>
            <a:grpSpLocks/>
          </p:cNvGrpSpPr>
          <p:nvPr/>
        </p:nvGrpSpPr>
        <p:grpSpPr bwMode="auto">
          <a:xfrm>
            <a:off x="685800" y="2911475"/>
            <a:ext cx="8207375" cy="974725"/>
            <a:chOff x="432" y="2400"/>
            <a:chExt cx="4944" cy="614"/>
          </a:xfrm>
        </p:grpSpPr>
        <p:grpSp>
          <p:nvGrpSpPr>
            <p:cNvPr id="29706" name="Group 10">
              <a:extLst>
                <a:ext uri="{FF2B5EF4-FFF2-40B4-BE49-F238E27FC236}">
                  <a16:creationId xmlns:a16="http://schemas.microsoft.com/office/drawing/2014/main" id="{E9ECBA7C-B249-088B-910B-87F6AE2EF7EB}"/>
                </a:ext>
              </a:extLst>
            </p:cNvPr>
            <p:cNvGrpSpPr>
              <a:grpSpLocks/>
            </p:cNvGrpSpPr>
            <p:nvPr/>
          </p:nvGrpSpPr>
          <p:grpSpPr bwMode="auto">
            <a:xfrm>
              <a:off x="432" y="2400"/>
              <a:ext cx="720" cy="605"/>
              <a:chOff x="384" y="1968"/>
              <a:chExt cx="720" cy="669"/>
            </a:xfrm>
          </p:grpSpPr>
          <p:pic>
            <p:nvPicPr>
              <p:cNvPr id="29707" name="Picture 11">
                <a:extLst>
                  <a:ext uri="{FF2B5EF4-FFF2-40B4-BE49-F238E27FC236}">
                    <a16:creationId xmlns:a16="http://schemas.microsoft.com/office/drawing/2014/main" id="{919BEB14-9382-6456-21DD-43D573072F3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84" y="1968"/>
                <a:ext cx="381" cy="637"/>
              </a:xfrm>
              <a:prstGeom prst="rect">
                <a:avLst/>
              </a:prstGeom>
              <a:noFill/>
              <a:extLst>
                <a:ext uri="{909E8E84-426E-40DD-AFC4-6F175D3DCCD1}">
                  <a14:hiddenFill xmlns:a14="http://schemas.microsoft.com/office/drawing/2010/main">
                    <a:solidFill>
                      <a:srgbClr val="FFFFFF"/>
                    </a:solidFill>
                  </a14:hiddenFill>
                </a:ext>
              </a:extLst>
            </p:spPr>
          </p:pic>
          <p:sp>
            <p:nvSpPr>
              <p:cNvPr id="29708" name="Text Box 12">
                <a:extLst>
                  <a:ext uri="{FF2B5EF4-FFF2-40B4-BE49-F238E27FC236}">
                    <a16:creationId xmlns:a16="http://schemas.microsoft.com/office/drawing/2014/main" id="{790DA8C8-38D4-22B2-5B07-B7E7F291B481}"/>
                  </a:ext>
                </a:extLst>
              </p:cNvPr>
              <p:cNvSpPr txBox="1">
                <a:spLocks noChangeArrowheads="1"/>
              </p:cNvSpPr>
              <p:nvPr/>
            </p:nvSpPr>
            <p:spPr bwMode="auto">
              <a:xfrm>
                <a:off x="768" y="2064"/>
                <a:ext cx="336" cy="5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kumimoji="0" lang="zh-CN" altLang="en-US" b="1">
                    <a:solidFill>
                      <a:schemeClr val="accent2"/>
                    </a:solidFill>
                    <a:ea typeface="楷体_GB2312" pitchFamily="49" charset="-122"/>
                  </a:rPr>
                  <a:t>思路</a:t>
                </a:r>
              </a:p>
            </p:txBody>
          </p:sp>
        </p:grpSp>
        <p:sp>
          <p:nvSpPr>
            <p:cNvPr id="29709" name="Text Box 13">
              <a:extLst>
                <a:ext uri="{FF2B5EF4-FFF2-40B4-BE49-F238E27FC236}">
                  <a16:creationId xmlns:a16="http://schemas.microsoft.com/office/drawing/2014/main" id="{87813785-F57A-6289-A5EE-C4732383C661}"/>
                </a:ext>
              </a:extLst>
            </p:cNvPr>
            <p:cNvSpPr txBox="1">
              <a:spLocks noChangeArrowheads="1"/>
            </p:cNvSpPr>
            <p:nvPr/>
          </p:nvSpPr>
          <p:spPr bwMode="auto">
            <a:xfrm>
              <a:off x="1152" y="2496"/>
              <a:ext cx="422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1035050" indent="-457200">
                <a:defRPr kumimoji="1" sz="2400">
                  <a:solidFill>
                    <a:schemeClr val="tx1"/>
                  </a:solidFill>
                  <a:latin typeface="Times New Roman" panose="02020603050405020304" pitchFamily="18" charset="0"/>
                  <a:ea typeface="宋体" panose="02010600030101010101" pitchFamily="2" charset="-122"/>
                </a:defRPr>
              </a:lvl2pPr>
              <a:lvl3pPr marL="1682750" indent="-457200">
                <a:defRPr kumimoji="1" sz="2400">
                  <a:solidFill>
                    <a:schemeClr val="tx1"/>
                  </a:solidFill>
                  <a:latin typeface="Times New Roman" panose="02020603050405020304" pitchFamily="18" charset="0"/>
                  <a:ea typeface="宋体" panose="02010600030101010101" pitchFamily="2" charset="-122"/>
                </a:defRPr>
              </a:lvl3pPr>
              <a:lvl4pPr marL="2330450" indent="-457200">
                <a:defRPr kumimoji="1" sz="2400">
                  <a:solidFill>
                    <a:schemeClr val="tx1"/>
                  </a:solidFill>
                  <a:latin typeface="Times New Roman" panose="02020603050405020304" pitchFamily="18" charset="0"/>
                  <a:ea typeface="宋体" panose="02010600030101010101" pitchFamily="2" charset="-122"/>
                </a:defRPr>
              </a:lvl4pPr>
              <a:lvl5pPr marL="2978150" indent="-457200">
                <a:defRPr kumimoji="1" sz="2400">
                  <a:solidFill>
                    <a:schemeClr val="tx1"/>
                  </a:solidFill>
                  <a:latin typeface="Times New Roman" panose="02020603050405020304" pitchFamily="18" charset="0"/>
                  <a:ea typeface="宋体" panose="02010600030101010101" pitchFamily="2" charset="-122"/>
                </a:defRPr>
              </a:lvl5pPr>
              <a:lvl6pPr marL="343535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89255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34975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0695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b="1">
                  <a:latin typeface="楷体_GB2312" pitchFamily="49" charset="-122"/>
                  <a:ea typeface="楷体_GB2312" pitchFamily="49" charset="-122"/>
                </a:rPr>
                <a:t>首先将</a:t>
              </a:r>
              <a:r>
                <a:rPr lang="en-US" altLang="zh-CN" b="1" i="1">
                  <a:ea typeface="楷体_GB2312" pitchFamily="49" charset="-122"/>
                </a:rPr>
                <a:t>A</a:t>
              </a:r>
              <a:r>
                <a:rPr lang="zh-CN" altLang="en-US" b="1">
                  <a:latin typeface="楷体_GB2312" pitchFamily="49" charset="-122"/>
                  <a:ea typeface="楷体_GB2312" pitchFamily="49" charset="-122"/>
                </a:rPr>
                <a:t>化为上三角阵 </a:t>
              </a:r>
              <a:r>
                <a:rPr lang="en-US" altLang="zh-CN" sz="2000" b="1">
                  <a:solidFill>
                    <a:srgbClr val="008000"/>
                  </a:solidFill>
                  <a:latin typeface="Arial" panose="020B0604020202020204" pitchFamily="34" charset="0"/>
                  <a:ea typeface="楷体_GB2312" pitchFamily="49" charset="-122"/>
                </a:rPr>
                <a:t>/* upper-triangular matrix */</a:t>
              </a:r>
              <a:r>
                <a:rPr lang="zh-CN" altLang="en-US" b="1">
                  <a:latin typeface="楷体_GB2312" pitchFamily="49" charset="-122"/>
                  <a:ea typeface="楷体_GB2312" pitchFamily="49" charset="-122"/>
                </a:rPr>
                <a:t>，再回代求解 </a:t>
              </a:r>
              <a:r>
                <a:rPr lang="en-US" altLang="zh-CN" sz="2000" b="1">
                  <a:solidFill>
                    <a:srgbClr val="008000"/>
                  </a:solidFill>
                  <a:latin typeface="Arial" panose="020B0604020202020204" pitchFamily="34" charset="0"/>
                  <a:ea typeface="楷体_GB2312" pitchFamily="49" charset="-122"/>
                </a:rPr>
                <a:t>/* backward substitution */</a:t>
              </a:r>
              <a:r>
                <a:rPr lang="zh-CN" altLang="en-US" sz="2000" b="1">
                  <a:latin typeface="Arial" panose="020B0604020202020204" pitchFamily="34" charset="0"/>
                  <a:ea typeface="楷体_GB2312" pitchFamily="49" charset="-122"/>
                </a:rPr>
                <a:t>。</a:t>
              </a:r>
            </a:p>
          </p:txBody>
        </p:sp>
      </p:grpSp>
      <p:grpSp>
        <p:nvGrpSpPr>
          <p:cNvPr id="29715" name="Group 19">
            <a:extLst>
              <a:ext uri="{FF2B5EF4-FFF2-40B4-BE49-F238E27FC236}">
                <a16:creationId xmlns:a16="http://schemas.microsoft.com/office/drawing/2014/main" id="{5A009855-B7DC-5787-32E3-CFCC1DC70C16}"/>
              </a:ext>
            </a:extLst>
          </p:cNvPr>
          <p:cNvGrpSpPr>
            <a:grpSpLocks/>
          </p:cNvGrpSpPr>
          <p:nvPr/>
        </p:nvGrpSpPr>
        <p:grpSpPr bwMode="auto">
          <a:xfrm>
            <a:off x="3048000" y="4267200"/>
            <a:ext cx="2362200" cy="1143000"/>
            <a:chOff x="576" y="3168"/>
            <a:chExt cx="1488" cy="720"/>
          </a:xfrm>
        </p:grpSpPr>
        <p:sp>
          <p:nvSpPr>
            <p:cNvPr id="29711" name="Rectangle 15">
              <a:extLst>
                <a:ext uri="{FF2B5EF4-FFF2-40B4-BE49-F238E27FC236}">
                  <a16:creationId xmlns:a16="http://schemas.microsoft.com/office/drawing/2014/main" id="{1D19E24F-38A5-0FBA-03AA-430D38CCCFF9}"/>
                </a:ext>
              </a:extLst>
            </p:cNvPr>
            <p:cNvSpPr>
              <a:spLocks noChangeArrowheads="1"/>
            </p:cNvSpPr>
            <p:nvPr/>
          </p:nvSpPr>
          <p:spPr bwMode="auto">
            <a:xfrm>
              <a:off x="576" y="3168"/>
              <a:ext cx="816" cy="72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2" name="Rectangle 16">
              <a:extLst>
                <a:ext uri="{FF2B5EF4-FFF2-40B4-BE49-F238E27FC236}">
                  <a16:creationId xmlns:a16="http://schemas.microsoft.com/office/drawing/2014/main" id="{2DAABDFE-C910-7663-EB7B-6E04786A20DF}"/>
                </a:ext>
              </a:extLst>
            </p:cNvPr>
            <p:cNvSpPr>
              <a:spLocks noChangeArrowheads="1"/>
            </p:cNvSpPr>
            <p:nvPr/>
          </p:nvSpPr>
          <p:spPr bwMode="auto">
            <a:xfrm>
              <a:off x="1488" y="3168"/>
              <a:ext cx="96" cy="72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3" name="Text Box 17">
              <a:extLst>
                <a:ext uri="{FF2B5EF4-FFF2-40B4-BE49-F238E27FC236}">
                  <a16:creationId xmlns:a16="http://schemas.microsoft.com/office/drawing/2014/main" id="{65DC70B5-8FCB-E578-E2B6-417A2706676F}"/>
                </a:ext>
              </a:extLst>
            </p:cNvPr>
            <p:cNvSpPr txBox="1">
              <a:spLocks noChangeArrowheads="1"/>
            </p:cNvSpPr>
            <p:nvPr/>
          </p:nvSpPr>
          <p:spPr bwMode="auto">
            <a:xfrm>
              <a:off x="1632" y="3360"/>
              <a:ext cx="288"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3200" b="1"/>
                <a:t>=</a:t>
              </a:r>
            </a:p>
          </p:txBody>
        </p:sp>
        <p:sp>
          <p:nvSpPr>
            <p:cNvPr id="29714" name="Rectangle 18">
              <a:extLst>
                <a:ext uri="{FF2B5EF4-FFF2-40B4-BE49-F238E27FC236}">
                  <a16:creationId xmlns:a16="http://schemas.microsoft.com/office/drawing/2014/main" id="{ADFD9548-87BB-34B0-DD1D-BC8E337CB354}"/>
                </a:ext>
              </a:extLst>
            </p:cNvPr>
            <p:cNvSpPr>
              <a:spLocks noChangeArrowheads="1"/>
            </p:cNvSpPr>
            <p:nvPr/>
          </p:nvSpPr>
          <p:spPr bwMode="auto">
            <a:xfrm>
              <a:off x="1968" y="3168"/>
              <a:ext cx="96" cy="720"/>
            </a:xfrm>
            <a:prstGeom prst="rect">
              <a:avLst/>
            </a:prstGeom>
            <a:solidFill>
              <a:schemeClr val="tx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9717" name="Rectangle 21">
            <a:extLst>
              <a:ext uri="{FF2B5EF4-FFF2-40B4-BE49-F238E27FC236}">
                <a16:creationId xmlns:a16="http://schemas.microsoft.com/office/drawing/2014/main" id="{DF4B1C76-03C2-8400-ADA0-04DE07DD9DDB}"/>
              </a:ext>
            </a:extLst>
          </p:cNvPr>
          <p:cNvSpPr>
            <a:spLocks noChangeArrowheads="1"/>
          </p:cNvSpPr>
          <p:nvPr/>
        </p:nvSpPr>
        <p:spPr bwMode="auto">
          <a:xfrm>
            <a:off x="5257800" y="4419600"/>
            <a:ext cx="152400" cy="990600"/>
          </a:xfrm>
          <a:prstGeom prst="rect">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29719" name="Group 23">
            <a:extLst>
              <a:ext uri="{FF2B5EF4-FFF2-40B4-BE49-F238E27FC236}">
                <a16:creationId xmlns:a16="http://schemas.microsoft.com/office/drawing/2014/main" id="{B14321CB-1FFE-F88A-B7AB-2B3CAF52B94F}"/>
              </a:ext>
            </a:extLst>
          </p:cNvPr>
          <p:cNvGrpSpPr>
            <a:grpSpLocks/>
          </p:cNvGrpSpPr>
          <p:nvPr/>
        </p:nvGrpSpPr>
        <p:grpSpPr bwMode="auto">
          <a:xfrm>
            <a:off x="3048000" y="4267200"/>
            <a:ext cx="1295400" cy="1143000"/>
            <a:chOff x="576" y="3168"/>
            <a:chExt cx="816" cy="720"/>
          </a:xfrm>
        </p:grpSpPr>
        <p:sp>
          <p:nvSpPr>
            <p:cNvPr id="29716" name="AutoShape 20">
              <a:extLst>
                <a:ext uri="{FF2B5EF4-FFF2-40B4-BE49-F238E27FC236}">
                  <a16:creationId xmlns:a16="http://schemas.microsoft.com/office/drawing/2014/main" id="{0496CF61-B2B1-D9FD-64A7-E268EE1DA430}"/>
                </a:ext>
              </a:extLst>
            </p:cNvPr>
            <p:cNvSpPr>
              <a:spLocks noChangeArrowheads="1"/>
            </p:cNvSpPr>
            <p:nvPr/>
          </p:nvSpPr>
          <p:spPr bwMode="auto">
            <a:xfrm>
              <a:off x="576" y="3168"/>
              <a:ext cx="816" cy="720"/>
            </a:xfrm>
            <a:prstGeom prst="rtTriangle">
              <a:avLst/>
            </a:prstGeom>
            <a:solidFill>
              <a:srgbClr val="FFFFCC"/>
            </a:solidFill>
            <a:ln w="9525">
              <a:solidFill>
                <a:srgbClr val="FFFF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18" name="AutoShape 22">
              <a:extLst>
                <a:ext uri="{FF2B5EF4-FFF2-40B4-BE49-F238E27FC236}">
                  <a16:creationId xmlns:a16="http://schemas.microsoft.com/office/drawing/2014/main" id="{20CECC0D-7481-DA39-6B09-A4E2741C54F4}"/>
                </a:ext>
              </a:extLst>
            </p:cNvPr>
            <p:cNvSpPr>
              <a:spLocks noChangeArrowheads="1"/>
            </p:cNvSpPr>
            <p:nvPr/>
          </p:nvSpPr>
          <p:spPr bwMode="auto">
            <a:xfrm flipH="1" flipV="1">
              <a:off x="686" y="3264"/>
              <a:ext cx="703" cy="624"/>
            </a:xfrm>
            <a:prstGeom prst="rtTriangle">
              <a:avLst/>
            </a:prstGeom>
            <a:solidFill>
              <a:schemeClr val="accent2"/>
            </a:soli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29720" name="Rectangle 24">
            <a:extLst>
              <a:ext uri="{FF2B5EF4-FFF2-40B4-BE49-F238E27FC236}">
                <a16:creationId xmlns:a16="http://schemas.microsoft.com/office/drawing/2014/main" id="{F96B9AB0-E353-9F07-2C37-F34DD5865725}"/>
              </a:ext>
            </a:extLst>
          </p:cNvPr>
          <p:cNvSpPr>
            <a:spLocks noChangeArrowheads="1"/>
          </p:cNvSpPr>
          <p:nvPr/>
        </p:nvSpPr>
        <p:spPr bwMode="auto">
          <a:xfrm>
            <a:off x="4495800" y="5257800"/>
            <a:ext cx="152400" cy="152400"/>
          </a:xfrm>
          <a:prstGeom prst="rect">
            <a:avLst/>
          </a:prstGeom>
          <a:solidFill>
            <a:srgbClr val="009900"/>
          </a:solidFill>
          <a:ln w="952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21" name="Rectangle 25">
            <a:extLst>
              <a:ext uri="{FF2B5EF4-FFF2-40B4-BE49-F238E27FC236}">
                <a16:creationId xmlns:a16="http://schemas.microsoft.com/office/drawing/2014/main" id="{69E65FF4-0598-1D73-2FEF-E4ACC532642B}"/>
              </a:ext>
            </a:extLst>
          </p:cNvPr>
          <p:cNvSpPr>
            <a:spLocks noChangeArrowheads="1"/>
          </p:cNvSpPr>
          <p:nvPr/>
        </p:nvSpPr>
        <p:spPr bwMode="auto">
          <a:xfrm>
            <a:off x="4495800" y="4267200"/>
            <a:ext cx="152400" cy="990600"/>
          </a:xfrm>
          <a:prstGeom prst="rect">
            <a:avLst/>
          </a:prstGeom>
          <a:solidFill>
            <a:srgbClr val="009900"/>
          </a:solidFill>
          <a:ln w="9525">
            <a:solidFill>
              <a:srgbClr val="0099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9723" name="Rectangle 27">
            <a:extLst>
              <a:ext uri="{FF2B5EF4-FFF2-40B4-BE49-F238E27FC236}">
                <a16:creationId xmlns:a16="http://schemas.microsoft.com/office/drawing/2014/main" id="{4214ADCF-5AED-056C-1F11-483D571709D3}"/>
              </a:ext>
            </a:extLst>
          </p:cNvPr>
          <p:cNvSpPr>
            <a:spLocks noChangeArrowheads="1"/>
          </p:cNvSpPr>
          <p:nvPr/>
        </p:nvSpPr>
        <p:spPr bwMode="auto">
          <a:xfrm>
            <a:off x="4953000" y="0"/>
            <a:ext cx="419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r>
              <a:rPr lang="en-US" altLang="zh-CN" sz="1800" b="1"/>
              <a:t>§2 Gaussian Elimination – The Method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9704"/>
                                        </p:tgtEl>
                                        <p:attrNameLst>
                                          <p:attrName>style.visibility</p:attrName>
                                        </p:attrNameLst>
                                      </p:cBhvr>
                                      <p:to>
                                        <p:strVal val="visible"/>
                                      </p:to>
                                    </p:set>
                                    <p:animEffect transition="in" filter="wipe(left)">
                                      <p:cBhvr>
                                        <p:cTn id="7" dur="500"/>
                                        <p:tgtEl>
                                          <p:spTgt spid="2970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2" fill="hold" nodeType="clickEffect">
                                  <p:stCondLst>
                                    <p:cond delay="0"/>
                                  </p:stCondLst>
                                  <p:childTnLst>
                                    <p:set>
                                      <p:cBhvr>
                                        <p:cTn id="11" dur="1" fill="hold">
                                          <p:stCondLst>
                                            <p:cond delay="0"/>
                                          </p:stCondLst>
                                        </p:cTn>
                                        <p:tgtEl>
                                          <p:spTgt spid="29722"/>
                                        </p:tgtEl>
                                        <p:attrNameLst>
                                          <p:attrName>style.visibility</p:attrName>
                                        </p:attrNameLst>
                                      </p:cBhvr>
                                      <p:to>
                                        <p:strVal val="visible"/>
                                      </p:to>
                                    </p:set>
                                    <p:anim calcmode="lin" valueType="num">
                                      <p:cBhvr additive="base">
                                        <p:cTn id="12" dur="500" fill="hold"/>
                                        <p:tgtEl>
                                          <p:spTgt spid="29722"/>
                                        </p:tgtEl>
                                        <p:attrNameLst>
                                          <p:attrName>ppt_x</p:attrName>
                                        </p:attrNameLst>
                                      </p:cBhvr>
                                      <p:tavLst>
                                        <p:tav tm="0">
                                          <p:val>
                                            <p:strVal val="1+#ppt_w/2"/>
                                          </p:val>
                                        </p:tav>
                                        <p:tav tm="100000">
                                          <p:val>
                                            <p:strVal val="#ppt_x"/>
                                          </p:val>
                                        </p:tav>
                                      </p:tavLst>
                                    </p:anim>
                                    <p:anim calcmode="lin" valueType="num">
                                      <p:cBhvr additive="base">
                                        <p:cTn id="13" dur="500" fill="hold"/>
                                        <p:tgtEl>
                                          <p:spTgt spid="29722"/>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9705"/>
                                        </p:tgtEl>
                                        <p:attrNameLst>
                                          <p:attrName>style.visibility</p:attrName>
                                        </p:attrNameLst>
                                      </p:cBhvr>
                                      <p:to>
                                        <p:strVal val="visible"/>
                                      </p:to>
                                    </p:set>
                                    <p:animEffect transition="in" filter="wipe(left)">
                                      <p:cBhvr>
                                        <p:cTn id="18" dur="500"/>
                                        <p:tgtEl>
                                          <p:spTgt spid="29705"/>
                                        </p:tgtEl>
                                      </p:cBhvr>
                                    </p:animEffect>
                                  </p:childTnLst>
                                  <p:subTnLst>
                                    <p:audio>
                                      <p:cMediaNode>
                                        <p:cTn display="0" masterRel="sameClick">
                                          <p:stCondLst>
                                            <p:cond evt="begin" delay="0">
                                              <p:tn val="16"/>
                                            </p:cond>
                                          </p:stCondLst>
                                          <p:endCondLst>
                                            <p:cond evt="onStopAudio" delay="0">
                                              <p:tgtEl>
                                                <p:sldTgt/>
                                              </p:tgtEl>
                                            </p:cond>
                                          </p:endCondLst>
                                        </p:cTn>
                                        <p:tgtEl>
                                          <p:sndTgt r:embed="rId2" name="type.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29710"/>
                                        </p:tgtEl>
                                        <p:attrNameLst>
                                          <p:attrName>style.visibility</p:attrName>
                                        </p:attrNameLst>
                                      </p:cBhvr>
                                      <p:to>
                                        <p:strVal val="visible"/>
                                      </p:to>
                                    </p:set>
                                    <p:animEffect transition="in" filter="wipe(up)">
                                      <p:cBhvr>
                                        <p:cTn id="23" dur="500"/>
                                        <p:tgtEl>
                                          <p:spTgt spid="29710"/>
                                        </p:tgtEl>
                                      </p:cBhvr>
                                    </p:animEffect>
                                  </p:childTnLst>
                                  <p:subTnLst>
                                    <p:audio>
                                      <p:cMediaNode>
                                        <p:cTn display="0" masterRel="sameClick">
                                          <p:stCondLst>
                                            <p:cond evt="begin" delay="0">
                                              <p:tn val="21"/>
                                            </p:cond>
                                          </p:stCondLst>
                                          <p:endCondLst>
                                            <p:cond evt="onStopAudio" delay="0">
                                              <p:tgtEl>
                                                <p:sldTgt/>
                                              </p:tgtEl>
                                            </p:cond>
                                          </p:endCondLst>
                                        </p:cTn>
                                        <p:tgtEl>
                                          <p:sndTgt r:embed="rId3" name="chimes.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4" fill="hold" nodeType="clickEffect">
                                  <p:stCondLst>
                                    <p:cond delay="0"/>
                                  </p:stCondLst>
                                  <p:childTnLst>
                                    <p:set>
                                      <p:cBhvr>
                                        <p:cTn id="27" dur="1" fill="hold">
                                          <p:stCondLst>
                                            <p:cond delay="0"/>
                                          </p:stCondLst>
                                        </p:cTn>
                                        <p:tgtEl>
                                          <p:spTgt spid="29715"/>
                                        </p:tgtEl>
                                        <p:attrNameLst>
                                          <p:attrName>style.visibility</p:attrName>
                                        </p:attrNameLst>
                                      </p:cBhvr>
                                      <p:to>
                                        <p:strVal val="visible"/>
                                      </p:to>
                                    </p:set>
                                    <p:animEffect transition="in" filter="wipe(down)">
                                      <p:cBhvr>
                                        <p:cTn id="28" dur="500"/>
                                        <p:tgtEl>
                                          <p:spTgt spid="29715"/>
                                        </p:tgtEl>
                                      </p:cBhvr>
                                    </p:animEffect>
                                  </p:childTnLst>
                                  <p:subTnLst>
                                    <p:audio>
                                      <p:cMediaNode>
                                        <p:cTn display="0" masterRel="sameClick">
                                          <p:stCondLst>
                                            <p:cond evt="begin" delay="0">
                                              <p:tn val="26"/>
                                            </p:cond>
                                          </p:stCondLst>
                                          <p:endCondLst>
                                            <p:cond evt="onStopAudio" delay="0">
                                              <p:tgtEl>
                                                <p:sldTgt/>
                                              </p:tgtEl>
                                            </p:cond>
                                          </p:endCondLst>
                                        </p:cTn>
                                        <p:tgtEl>
                                          <p:sndTgt r:embed="rId4" name="camera.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1" fill="hold" nodeType="clickEffect">
                                  <p:stCondLst>
                                    <p:cond delay="0"/>
                                  </p:stCondLst>
                                  <p:childTnLst>
                                    <p:set>
                                      <p:cBhvr>
                                        <p:cTn id="32" dur="1" fill="hold">
                                          <p:stCondLst>
                                            <p:cond delay="0"/>
                                          </p:stCondLst>
                                        </p:cTn>
                                        <p:tgtEl>
                                          <p:spTgt spid="29719"/>
                                        </p:tgtEl>
                                        <p:attrNameLst>
                                          <p:attrName>style.visibility</p:attrName>
                                        </p:attrNameLst>
                                      </p:cBhvr>
                                      <p:to>
                                        <p:strVal val="visible"/>
                                      </p:to>
                                    </p:set>
                                    <p:animEffect transition="in" filter="wipe(up)">
                                      <p:cBhvr>
                                        <p:cTn id="33" dur="500"/>
                                        <p:tgtEl>
                                          <p:spTgt spid="29719"/>
                                        </p:tgtEl>
                                      </p:cBhvr>
                                    </p:animEffect>
                                  </p:childTnLst>
                                  <p:subTnLst>
                                    <p:audio>
                                      <p:cMediaNode>
                                        <p:cTn display="0" masterRel="sameClick">
                                          <p:stCondLst>
                                            <p:cond evt="begin" delay="0">
                                              <p:tn val="31"/>
                                            </p:cond>
                                          </p:stCondLst>
                                          <p:endCondLst>
                                            <p:cond evt="onStopAudio" delay="0">
                                              <p:tgtEl>
                                                <p:sldTgt/>
                                              </p:tgtEl>
                                            </p:cond>
                                          </p:endCondLst>
                                        </p:cTn>
                                        <p:tgtEl>
                                          <p:sndTgt r:embed="rId5" name="cashreg.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29717"/>
                                        </p:tgtEl>
                                        <p:attrNameLst>
                                          <p:attrName>style.visibility</p:attrName>
                                        </p:attrNameLst>
                                      </p:cBhvr>
                                      <p:to>
                                        <p:strVal val="visible"/>
                                      </p:to>
                                    </p:set>
                                    <p:animEffect transition="in" filter="wipe(up)">
                                      <p:cBhvr>
                                        <p:cTn id="38" dur="500"/>
                                        <p:tgtEl>
                                          <p:spTgt spid="29717"/>
                                        </p:tgtEl>
                                      </p:cBhvr>
                                    </p:animEffect>
                                  </p:childTnLst>
                                  <p:subTnLst>
                                    <p:audio>
                                      <p:cMediaNode>
                                        <p:cTn display="0" masterRel="sameClick">
                                          <p:stCondLst>
                                            <p:cond evt="begin" delay="0">
                                              <p:tn val="36"/>
                                            </p:cond>
                                          </p:stCondLst>
                                          <p:endCondLst>
                                            <p:cond evt="onStopAudio" delay="0">
                                              <p:tgtEl>
                                                <p:sldTgt/>
                                              </p:tgtEl>
                                            </p:cond>
                                          </p:endCondLst>
                                        </p:cTn>
                                        <p:tgtEl>
                                          <p:sndTgt r:embed="rId5" name="cashreg.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4" presetClass="entr" presetSubtype="32" fill="hold" nodeType="clickEffect">
                                  <p:stCondLst>
                                    <p:cond delay="0"/>
                                  </p:stCondLst>
                                  <p:childTnLst>
                                    <p:set>
                                      <p:cBhvr>
                                        <p:cTn id="42" dur="1" fill="hold">
                                          <p:stCondLst>
                                            <p:cond delay="0"/>
                                          </p:stCondLst>
                                        </p:cTn>
                                        <p:tgtEl>
                                          <p:spTgt spid="29720"/>
                                        </p:tgtEl>
                                        <p:attrNameLst>
                                          <p:attrName>style.visibility</p:attrName>
                                        </p:attrNameLst>
                                      </p:cBhvr>
                                      <p:to>
                                        <p:strVal val="visible"/>
                                      </p:to>
                                    </p:set>
                                    <p:animEffect transition="in" filter="box(out)">
                                      <p:cBhvr>
                                        <p:cTn id="43" dur="500"/>
                                        <p:tgtEl>
                                          <p:spTgt spid="29720"/>
                                        </p:tgtEl>
                                      </p:cBhvr>
                                    </p:animEffect>
                                  </p:childTnLst>
                                  <p:subTnLst>
                                    <p:audio>
                                      <p:cMediaNode>
                                        <p:cTn display="0" masterRel="sameClick">
                                          <p:stCondLst>
                                            <p:cond evt="begin" delay="0">
                                              <p:tn val="41"/>
                                            </p:cond>
                                          </p:stCondLst>
                                          <p:endCondLst>
                                            <p:cond evt="onStopAudio" delay="0">
                                              <p:tgtEl>
                                                <p:sldTgt/>
                                              </p:tgtEl>
                                            </p:cond>
                                          </p:endCondLst>
                                        </p:cTn>
                                        <p:tgtEl>
                                          <p:sndTgt r:embed="rId3" name="chimes.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4" fill="hold" nodeType="clickEffect">
                                  <p:stCondLst>
                                    <p:cond delay="0"/>
                                  </p:stCondLst>
                                  <p:childTnLst>
                                    <p:set>
                                      <p:cBhvr>
                                        <p:cTn id="47" dur="1" fill="hold">
                                          <p:stCondLst>
                                            <p:cond delay="0"/>
                                          </p:stCondLst>
                                        </p:cTn>
                                        <p:tgtEl>
                                          <p:spTgt spid="29721"/>
                                        </p:tgtEl>
                                        <p:attrNameLst>
                                          <p:attrName>style.visibility</p:attrName>
                                        </p:attrNameLst>
                                      </p:cBhvr>
                                      <p:to>
                                        <p:strVal val="visible"/>
                                      </p:to>
                                    </p:set>
                                    <p:animEffect transition="in" filter="wipe(down)">
                                      <p:cBhvr>
                                        <p:cTn id="48" dur="500"/>
                                        <p:tgtEl>
                                          <p:spTgt spid="29721"/>
                                        </p:tgtEl>
                                      </p:cBhvr>
                                    </p:animEffect>
                                  </p:childTnLst>
                                  <p:subTnLst>
                                    <p:audio>
                                      <p:cMediaNode>
                                        <p:cTn display="0" masterRel="sameClick">
                                          <p:stCondLst>
                                            <p:cond evt="begin" delay="0">
                                              <p:tn val="46"/>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704" grpId="0" autoUpdateAnimBg="0"/>
      <p:bldP spid="2970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8647" name="Object 39">
            <a:extLst>
              <a:ext uri="{FF2B5EF4-FFF2-40B4-BE49-F238E27FC236}">
                <a16:creationId xmlns:a16="http://schemas.microsoft.com/office/drawing/2014/main" id="{E6B53A4D-D417-7384-9037-4DC2125E93A4}"/>
              </a:ext>
            </a:extLst>
          </p:cNvPr>
          <p:cNvGraphicFramePr>
            <a:graphicFrameLocks noChangeAspect="1"/>
          </p:cNvGraphicFramePr>
          <p:nvPr/>
        </p:nvGraphicFramePr>
        <p:xfrm>
          <a:off x="8840788" y="5976938"/>
          <a:ext cx="398462" cy="63500"/>
        </p:xfrm>
        <a:graphic>
          <a:graphicData uri="http://schemas.openxmlformats.org/presentationml/2006/ole">
            <mc:AlternateContent xmlns:mc="http://schemas.openxmlformats.org/markup-compatibility/2006">
              <mc:Choice xmlns:v="urn:schemas-microsoft-com:vml" Requires="v">
                <p:oleObj name="Equation" r:id="rId4" imgW="88560" imgH="164880" progId="Equation.DSMT4">
                  <p:embed/>
                </p:oleObj>
              </mc:Choice>
              <mc:Fallback>
                <p:oleObj name="Equation" r:id="rId4" imgW="88560" imgH="164880" progId="Equation.DSMT4">
                  <p:embed/>
                  <p:pic>
                    <p:nvPicPr>
                      <p:cNvPr id="0" name="Object 3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840788" y="5976938"/>
                        <a:ext cx="398462" cy="63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8656" name="Group 48">
            <a:extLst>
              <a:ext uri="{FF2B5EF4-FFF2-40B4-BE49-F238E27FC236}">
                <a16:creationId xmlns:a16="http://schemas.microsoft.com/office/drawing/2014/main" id="{57481B1F-CFA1-FF95-8A08-C0228241FDC4}"/>
              </a:ext>
            </a:extLst>
          </p:cNvPr>
          <p:cNvGrpSpPr>
            <a:grpSpLocks/>
          </p:cNvGrpSpPr>
          <p:nvPr/>
        </p:nvGrpSpPr>
        <p:grpSpPr bwMode="auto">
          <a:xfrm>
            <a:off x="685800" y="2257425"/>
            <a:ext cx="8001000" cy="1182688"/>
            <a:chOff x="432" y="1415"/>
            <a:chExt cx="5040" cy="745"/>
          </a:xfrm>
        </p:grpSpPr>
        <p:sp>
          <p:nvSpPr>
            <p:cNvPr id="68612" name="Rectangle 4">
              <a:extLst>
                <a:ext uri="{FF2B5EF4-FFF2-40B4-BE49-F238E27FC236}">
                  <a16:creationId xmlns:a16="http://schemas.microsoft.com/office/drawing/2014/main" id="{13C86657-2E70-4030-8B72-979A897BF195}"/>
                </a:ext>
              </a:extLst>
            </p:cNvPr>
            <p:cNvSpPr>
              <a:spLocks noChangeArrowheads="1"/>
            </p:cNvSpPr>
            <p:nvPr/>
          </p:nvSpPr>
          <p:spPr bwMode="auto">
            <a:xfrm>
              <a:off x="432" y="1415"/>
              <a:ext cx="504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FF0000"/>
                  </a:solidFill>
                  <a:latin typeface="Tahoma" panose="020B0604030504040204" pitchFamily="34" charset="0"/>
                  <a:ea typeface="楷体_GB2312" pitchFamily="49" charset="-122"/>
                </a:rPr>
                <a:t>解  </a:t>
              </a:r>
              <a:r>
                <a:rPr lang="zh-CN" altLang="en-US" b="1">
                  <a:latin typeface="Tahoma" panose="020B0604030504040204" pitchFamily="34" charset="0"/>
                  <a:ea typeface="楷体_GB2312" pitchFamily="49" charset="-122"/>
                </a:rPr>
                <a:t>第一步，将方程</a:t>
              </a:r>
              <a:r>
                <a:rPr lang="zh-CN" altLang="en-US">
                  <a:latin typeface="Tahoma" panose="020B0604030504040204" pitchFamily="34" charset="0"/>
                  <a:ea typeface="楷体_GB2312" pitchFamily="49" charset="-122"/>
                </a:rPr>
                <a:t>（</a:t>
              </a:r>
              <a:r>
                <a:rPr lang="en-US" altLang="zh-CN">
                  <a:latin typeface="Tahoma" panose="020B0604030504040204" pitchFamily="34" charset="0"/>
                  <a:ea typeface="楷体_GB2312" pitchFamily="49" charset="-122"/>
                </a:rPr>
                <a:t>1</a:t>
              </a:r>
              <a:r>
                <a:rPr lang="zh-CN" altLang="en-US">
                  <a:latin typeface="Tahoma" panose="020B0604030504040204" pitchFamily="34" charset="0"/>
                  <a:ea typeface="楷体_GB2312" pitchFamily="49" charset="-122"/>
                </a:rPr>
                <a:t>）</a:t>
              </a:r>
              <a:r>
                <a:rPr lang="zh-CN" altLang="en-US" b="1">
                  <a:latin typeface="Tahoma" panose="020B0604030504040204" pitchFamily="34" charset="0"/>
                  <a:ea typeface="楷体_GB2312" pitchFamily="49" charset="-122"/>
                </a:rPr>
                <a:t>乘上</a:t>
              </a:r>
              <a:r>
                <a:rPr lang="en-US" altLang="zh-CN" b="1">
                  <a:solidFill>
                    <a:srgbClr val="FF0000"/>
                  </a:solidFill>
                  <a:latin typeface="Tahoma" panose="020B0604030504040204" pitchFamily="34" charset="0"/>
                  <a:ea typeface="楷体_GB2312" pitchFamily="49" charset="-122"/>
                </a:rPr>
                <a:t>-2</a:t>
              </a:r>
              <a:r>
                <a:rPr lang="en-US" altLang="zh-CN" b="1">
                  <a:latin typeface="Tahoma" panose="020B0604030504040204" pitchFamily="34" charset="0"/>
                  <a:ea typeface="楷体_GB2312" pitchFamily="49" charset="-122"/>
                </a:rPr>
                <a:t> </a:t>
              </a:r>
              <a:r>
                <a:rPr lang="zh-CN" altLang="en-US" b="1">
                  <a:latin typeface="Tahoma" panose="020B0604030504040204" pitchFamily="34" charset="0"/>
                  <a:ea typeface="楷体_GB2312" pitchFamily="49" charset="-122"/>
                </a:rPr>
                <a:t>加到方程</a:t>
              </a:r>
              <a:r>
                <a:rPr lang="zh-CN" altLang="en-US">
                  <a:latin typeface="Tahoma" panose="020B0604030504040204" pitchFamily="34" charset="0"/>
                  <a:ea typeface="楷体_GB2312" pitchFamily="49" charset="-122"/>
                </a:rPr>
                <a:t>（</a:t>
              </a:r>
              <a:r>
                <a:rPr lang="en-US" altLang="zh-CN">
                  <a:latin typeface="Tahoma" panose="020B0604030504040204" pitchFamily="34" charset="0"/>
                  <a:ea typeface="楷体_GB2312" pitchFamily="49" charset="-122"/>
                </a:rPr>
                <a:t>3</a:t>
              </a:r>
              <a:r>
                <a:rPr lang="zh-CN" altLang="en-US">
                  <a:latin typeface="Tahoma" panose="020B0604030504040204" pitchFamily="34" charset="0"/>
                  <a:ea typeface="楷体_GB2312" pitchFamily="49" charset="-122"/>
                </a:rPr>
                <a:t>）</a:t>
              </a:r>
              <a:r>
                <a:rPr lang="zh-CN" altLang="en-US" b="1">
                  <a:latin typeface="Tahoma" panose="020B0604030504040204" pitchFamily="34" charset="0"/>
                  <a:ea typeface="楷体_GB2312" pitchFamily="49" charset="-122"/>
                </a:rPr>
                <a:t>上去，消去</a:t>
              </a:r>
              <a:r>
                <a:rPr lang="zh-CN" altLang="en-US">
                  <a:latin typeface="Tahoma" panose="020B0604030504040204" pitchFamily="34" charset="0"/>
                  <a:ea typeface="楷体_GB2312" pitchFamily="49" charset="-122"/>
                </a:rPr>
                <a:t>（</a:t>
              </a:r>
              <a:r>
                <a:rPr lang="en-US" altLang="zh-CN">
                  <a:latin typeface="Tahoma" panose="020B0604030504040204" pitchFamily="34" charset="0"/>
                  <a:ea typeface="楷体_GB2312" pitchFamily="49" charset="-122"/>
                </a:rPr>
                <a:t>3</a:t>
              </a:r>
              <a:r>
                <a:rPr lang="zh-CN" altLang="en-US">
                  <a:latin typeface="Tahoma" panose="020B0604030504040204" pitchFamily="34" charset="0"/>
                  <a:ea typeface="楷体_GB2312" pitchFamily="49" charset="-122"/>
                </a:rPr>
                <a:t>）</a:t>
              </a:r>
              <a:r>
                <a:rPr lang="zh-CN" altLang="en-US" b="1">
                  <a:latin typeface="Tahoma" panose="020B0604030504040204" pitchFamily="34" charset="0"/>
                  <a:ea typeface="楷体_GB2312" pitchFamily="49" charset="-122"/>
                </a:rPr>
                <a:t>中的未知数     ，得到                                                               </a:t>
              </a:r>
              <a:endParaRPr lang="zh-CN" altLang="en-US" sz="2800">
                <a:latin typeface="Tahoma" panose="020B0604030504040204" pitchFamily="34" charset="0"/>
                <a:ea typeface="楷体_GB2312" pitchFamily="49" charset="-122"/>
              </a:endParaRPr>
            </a:p>
          </p:txBody>
        </p:sp>
        <p:graphicFrame>
          <p:nvGraphicFramePr>
            <p:cNvPr id="68625" name="Object 17">
              <a:extLst>
                <a:ext uri="{FF2B5EF4-FFF2-40B4-BE49-F238E27FC236}">
                  <a16:creationId xmlns:a16="http://schemas.microsoft.com/office/drawing/2014/main" id="{5B85F65A-222F-1E3D-E567-C6F07FFF36AB}"/>
                </a:ext>
              </a:extLst>
            </p:cNvPr>
            <p:cNvGraphicFramePr>
              <a:graphicFrameLocks noChangeAspect="1"/>
            </p:cNvGraphicFramePr>
            <p:nvPr/>
          </p:nvGraphicFramePr>
          <p:xfrm>
            <a:off x="2160" y="1632"/>
            <a:ext cx="268" cy="276"/>
          </p:xfrm>
          <a:graphic>
            <a:graphicData uri="http://schemas.openxmlformats.org/presentationml/2006/ole">
              <mc:AlternateContent xmlns:mc="http://schemas.openxmlformats.org/markup-compatibility/2006">
                <mc:Choice xmlns:v="urn:schemas-microsoft-com:vml" Requires="v">
                  <p:oleObj name="Equation" r:id="rId6" imgW="177480" imgH="215640" progId="Equation.DSMT4">
                    <p:embed/>
                  </p:oleObj>
                </mc:Choice>
                <mc:Fallback>
                  <p:oleObj name="Equation" r:id="rId6" imgW="177480" imgH="215640" progId="Equation.DSMT4">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60" y="1632"/>
                          <a:ext cx="268"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26" name="Object 18">
              <a:extLst>
                <a:ext uri="{FF2B5EF4-FFF2-40B4-BE49-F238E27FC236}">
                  <a16:creationId xmlns:a16="http://schemas.microsoft.com/office/drawing/2014/main" id="{3E1942F8-AD23-69A3-C46E-96301C7F9109}"/>
                </a:ext>
              </a:extLst>
            </p:cNvPr>
            <p:cNvGraphicFramePr>
              <a:graphicFrameLocks noChangeAspect="1"/>
            </p:cNvGraphicFramePr>
            <p:nvPr/>
          </p:nvGraphicFramePr>
          <p:xfrm>
            <a:off x="1680" y="1903"/>
            <a:ext cx="1769" cy="257"/>
          </p:xfrm>
          <a:graphic>
            <a:graphicData uri="http://schemas.openxmlformats.org/presentationml/2006/ole">
              <mc:AlternateContent xmlns:mc="http://schemas.openxmlformats.org/markup-compatibility/2006">
                <mc:Choice xmlns:v="urn:schemas-microsoft-com:vml" Requires="v">
                  <p:oleObj name="Equation" r:id="rId8" imgW="1079280" imgH="228600" progId="Equation.DSMT4">
                    <p:embed/>
                  </p:oleObj>
                </mc:Choice>
                <mc:Fallback>
                  <p:oleObj name="Equation" r:id="rId8" imgW="1079280" imgH="228600" progId="Equation.DSMT4">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80" y="1903"/>
                          <a:ext cx="1769" cy="25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33" name="Rectangle 25">
              <a:extLst>
                <a:ext uri="{FF2B5EF4-FFF2-40B4-BE49-F238E27FC236}">
                  <a16:creationId xmlns:a16="http://schemas.microsoft.com/office/drawing/2014/main" id="{895B2D8C-3676-C7A0-C102-60B308E879DB}"/>
                </a:ext>
              </a:extLst>
            </p:cNvPr>
            <p:cNvSpPr>
              <a:spLocks noChangeArrowheads="1"/>
            </p:cNvSpPr>
            <p:nvPr/>
          </p:nvSpPr>
          <p:spPr bwMode="auto">
            <a:xfrm>
              <a:off x="3715" y="1866"/>
              <a:ext cx="6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a:latin typeface="Tahoma" panose="020B0604030504040204" pitchFamily="34" charset="0"/>
                  <a:ea typeface="楷体_GB2312" pitchFamily="49" charset="-122"/>
                </a:rPr>
                <a:t>（</a:t>
              </a:r>
              <a:r>
                <a:rPr lang="en-US" altLang="zh-CN">
                  <a:latin typeface="Tahoma" panose="020B0604030504040204" pitchFamily="34" charset="0"/>
                  <a:ea typeface="楷体_GB2312" pitchFamily="49" charset="-122"/>
                </a:rPr>
                <a:t>4</a:t>
              </a:r>
              <a:r>
                <a:rPr lang="zh-CN" altLang="en-US">
                  <a:latin typeface="Tahoma" panose="020B0604030504040204" pitchFamily="34" charset="0"/>
                  <a:ea typeface="楷体_GB2312" pitchFamily="49" charset="-122"/>
                </a:rPr>
                <a:t>）</a:t>
              </a:r>
            </a:p>
          </p:txBody>
        </p:sp>
      </p:grpSp>
      <p:graphicFrame>
        <p:nvGraphicFramePr>
          <p:cNvPr id="68650" name="Object 42">
            <a:extLst>
              <a:ext uri="{FF2B5EF4-FFF2-40B4-BE49-F238E27FC236}">
                <a16:creationId xmlns:a16="http://schemas.microsoft.com/office/drawing/2014/main" id="{5DB203D9-C91D-9F2D-9BFE-B0F08CEE4954}"/>
              </a:ext>
            </a:extLst>
          </p:cNvPr>
          <p:cNvGraphicFramePr>
            <a:graphicFrameLocks noChangeAspect="1"/>
          </p:cNvGraphicFramePr>
          <p:nvPr/>
        </p:nvGraphicFramePr>
        <p:xfrm>
          <a:off x="1066800" y="4648200"/>
          <a:ext cx="3505200" cy="1512888"/>
        </p:xfrm>
        <a:graphic>
          <a:graphicData uri="http://schemas.openxmlformats.org/presentationml/2006/ole">
            <mc:AlternateContent xmlns:mc="http://schemas.openxmlformats.org/markup-compatibility/2006">
              <mc:Choice xmlns:v="urn:schemas-microsoft-com:vml" Requires="v">
                <p:oleObj name="Equation" r:id="rId10" imgW="1091880" imgH="711000" progId="Equation.DSMT4">
                  <p:embed/>
                </p:oleObj>
              </mc:Choice>
              <mc:Fallback>
                <p:oleObj name="Equation" r:id="rId10" imgW="1091880" imgH="711000" progId="Equation.DSMT4">
                  <p:embed/>
                  <p:pic>
                    <p:nvPicPr>
                      <p:cNvPr id="0" name="Object 42"/>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066800" y="4648200"/>
                        <a:ext cx="3505200" cy="1512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8673" name="Group 65">
            <a:extLst>
              <a:ext uri="{FF2B5EF4-FFF2-40B4-BE49-F238E27FC236}">
                <a16:creationId xmlns:a16="http://schemas.microsoft.com/office/drawing/2014/main" id="{2A3E4B6F-A4D7-43E5-2B09-0E9F7DD7DDAB}"/>
              </a:ext>
            </a:extLst>
          </p:cNvPr>
          <p:cNvGrpSpPr>
            <a:grpSpLocks/>
          </p:cNvGrpSpPr>
          <p:nvPr/>
        </p:nvGrpSpPr>
        <p:grpSpPr bwMode="auto">
          <a:xfrm>
            <a:off x="323850" y="3357563"/>
            <a:ext cx="8820150" cy="944562"/>
            <a:chOff x="288" y="2141"/>
            <a:chExt cx="5280" cy="595"/>
          </a:xfrm>
        </p:grpSpPr>
        <p:sp>
          <p:nvSpPr>
            <p:cNvPr id="68672" name="Rectangle 64">
              <a:extLst>
                <a:ext uri="{FF2B5EF4-FFF2-40B4-BE49-F238E27FC236}">
                  <a16:creationId xmlns:a16="http://schemas.microsoft.com/office/drawing/2014/main" id="{B04EA53E-8610-F696-35CE-581C7DDB5A01}"/>
                </a:ext>
              </a:extLst>
            </p:cNvPr>
            <p:cNvSpPr>
              <a:spLocks noChangeArrowheads="1"/>
            </p:cNvSpPr>
            <p:nvPr/>
          </p:nvSpPr>
          <p:spPr bwMode="auto">
            <a:xfrm>
              <a:off x="436" y="2448"/>
              <a:ext cx="433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楷体_GB2312" pitchFamily="49" charset="-122"/>
                  <a:ea typeface="楷体_GB2312" pitchFamily="49" charset="-122"/>
                </a:rPr>
                <a:t>中的未知数  ，得到与原方程组等价的三角形方程组</a:t>
              </a:r>
            </a:p>
          </p:txBody>
        </p:sp>
        <p:sp>
          <p:nvSpPr>
            <p:cNvPr id="68653" name="Rectangle 45" descr="Rectangle: Click to edit Master text styles&#10;Second level&#10;Third level&#10;Fourth level&#10;Fifth level">
              <a:extLst>
                <a:ext uri="{FF2B5EF4-FFF2-40B4-BE49-F238E27FC236}">
                  <a16:creationId xmlns:a16="http://schemas.microsoft.com/office/drawing/2014/main" id="{FB85E989-7145-4ACB-C12F-86C5548815F4}"/>
                </a:ext>
              </a:extLst>
            </p:cNvPr>
            <p:cNvSpPr>
              <a:spLocks noChangeArrowheads="1"/>
            </p:cNvSpPr>
            <p:nvPr/>
          </p:nvSpPr>
          <p:spPr bwMode="auto">
            <a:xfrm>
              <a:off x="288" y="2141"/>
              <a:ext cx="5280" cy="4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buFontTx/>
                <a:buNone/>
              </a:pPr>
              <a:r>
                <a:rPr lang="en-US" altLang="zh-CN" sz="2400"/>
                <a:t>        </a:t>
              </a:r>
              <a:r>
                <a:rPr lang="zh-CN" altLang="en-US" sz="2400" b="1">
                  <a:latin typeface="楷体_GB2312" pitchFamily="49" charset="-122"/>
                  <a:ea typeface="楷体_GB2312" pitchFamily="49" charset="-122"/>
                </a:rPr>
                <a:t>第二步，将方程（</a:t>
              </a:r>
              <a:r>
                <a:rPr lang="en-US" altLang="zh-CN" sz="2400" b="1">
                  <a:latin typeface="楷体_GB2312" pitchFamily="49" charset="-122"/>
                  <a:ea typeface="楷体_GB2312" pitchFamily="49" charset="-122"/>
                </a:rPr>
                <a:t>2</a:t>
              </a:r>
              <a:r>
                <a:rPr lang="zh-CN" altLang="en-US" sz="2400" b="1">
                  <a:latin typeface="楷体_GB2312" pitchFamily="49" charset="-122"/>
                  <a:ea typeface="楷体_GB2312" pitchFamily="49" charset="-122"/>
                </a:rPr>
                <a:t>）加到方程（</a:t>
              </a:r>
              <a:r>
                <a:rPr lang="en-US" altLang="zh-CN" sz="2400" b="1">
                  <a:latin typeface="楷体_GB2312" pitchFamily="49" charset="-122"/>
                  <a:ea typeface="楷体_GB2312" pitchFamily="49" charset="-122"/>
                </a:rPr>
                <a:t>4</a:t>
              </a:r>
              <a:r>
                <a:rPr lang="zh-CN" altLang="en-US" sz="2400" b="1">
                  <a:latin typeface="楷体_GB2312" pitchFamily="49" charset="-122"/>
                  <a:ea typeface="楷体_GB2312" pitchFamily="49" charset="-122"/>
                </a:rPr>
                <a:t>）上去，消去方程（</a:t>
              </a:r>
              <a:r>
                <a:rPr lang="en-US" altLang="zh-CN" sz="2400" b="1">
                  <a:latin typeface="楷体_GB2312" pitchFamily="49" charset="-122"/>
                  <a:ea typeface="楷体_GB2312" pitchFamily="49" charset="-122"/>
                </a:rPr>
                <a:t>4</a:t>
              </a:r>
              <a:r>
                <a:rPr lang="zh-CN" altLang="en-US" sz="2400" b="1">
                  <a:latin typeface="楷体_GB2312" pitchFamily="49" charset="-122"/>
                  <a:ea typeface="楷体_GB2312" pitchFamily="49" charset="-122"/>
                </a:rPr>
                <a:t>）</a:t>
              </a:r>
            </a:p>
          </p:txBody>
        </p:sp>
        <p:graphicFrame>
          <p:nvGraphicFramePr>
            <p:cNvPr id="68654" name="Object 46">
              <a:extLst>
                <a:ext uri="{FF2B5EF4-FFF2-40B4-BE49-F238E27FC236}">
                  <a16:creationId xmlns:a16="http://schemas.microsoft.com/office/drawing/2014/main" id="{4A42C7EA-C737-ADFD-8A81-41382ABF9C30}"/>
                </a:ext>
              </a:extLst>
            </p:cNvPr>
            <p:cNvGraphicFramePr>
              <a:graphicFrameLocks noChangeAspect="1"/>
            </p:cNvGraphicFramePr>
            <p:nvPr/>
          </p:nvGraphicFramePr>
          <p:xfrm>
            <a:off x="1440" y="2448"/>
            <a:ext cx="255" cy="288"/>
          </p:xfrm>
          <a:graphic>
            <a:graphicData uri="http://schemas.openxmlformats.org/presentationml/2006/ole">
              <mc:AlternateContent xmlns:mc="http://schemas.openxmlformats.org/markup-compatibility/2006">
                <mc:Choice xmlns:v="urn:schemas-microsoft-com:vml" Requires="v">
                  <p:oleObj name="Equation" r:id="rId12" imgW="190440" imgH="215640" progId="Equation.DSMT4">
                    <p:embed/>
                  </p:oleObj>
                </mc:Choice>
                <mc:Fallback>
                  <p:oleObj name="Equation" r:id="rId12" imgW="190440" imgH="215640" progId="Equation.DSMT4">
                    <p:embed/>
                    <p:pic>
                      <p:nvPicPr>
                        <p:cNvPr id="0" name="Object 4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440" y="2448"/>
                          <a:ext cx="25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8658" name="Rectangle 50">
            <a:extLst>
              <a:ext uri="{FF2B5EF4-FFF2-40B4-BE49-F238E27FC236}">
                <a16:creationId xmlns:a16="http://schemas.microsoft.com/office/drawing/2014/main" id="{BFAD7067-A0DB-FCBC-DD39-CE528641E782}"/>
              </a:ext>
            </a:extLst>
          </p:cNvPr>
          <p:cNvSpPr>
            <a:spLocks noChangeArrowheads="1"/>
          </p:cNvSpPr>
          <p:nvPr/>
        </p:nvSpPr>
        <p:spPr bwMode="auto">
          <a:xfrm>
            <a:off x="4953000" y="0"/>
            <a:ext cx="419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r>
              <a:rPr lang="en-US" altLang="zh-CN" sz="1800" b="1"/>
              <a:t>§2 Gaussian Elimination – The Method</a:t>
            </a:r>
          </a:p>
        </p:txBody>
      </p:sp>
      <p:sp>
        <p:nvSpPr>
          <p:cNvPr id="68662" name="Rectangle 54">
            <a:extLst>
              <a:ext uri="{FF2B5EF4-FFF2-40B4-BE49-F238E27FC236}">
                <a16:creationId xmlns:a16="http://schemas.microsoft.com/office/drawing/2014/main" id="{E3129016-2824-DAE5-2364-D6B5EF26F4D3}"/>
              </a:ext>
            </a:extLst>
          </p:cNvPr>
          <p:cNvSpPr>
            <a:spLocks noChangeArrowheads="1"/>
          </p:cNvSpPr>
          <p:nvPr/>
        </p:nvSpPr>
        <p:spPr bwMode="auto">
          <a:xfrm>
            <a:off x="685800" y="381000"/>
            <a:ext cx="41751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FF0000"/>
                </a:solidFill>
                <a:latin typeface="Tahoma" panose="020B0604030504040204" pitchFamily="34" charset="0"/>
                <a:ea typeface="楷体_GB2312" pitchFamily="49" charset="-122"/>
              </a:rPr>
              <a:t>例</a:t>
            </a:r>
            <a:r>
              <a:rPr lang="en-US" altLang="zh-CN" b="1">
                <a:solidFill>
                  <a:srgbClr val="FF0000"/>
                </a:solidFill>
                <a:latin typeface="Tahoma" panose="020B0604030504040204" pitchFamily="34" charset="0"/>
                <a:ea typeface="楷体_GB2312" pitchFamily="49" charset="-122"/>
              </a:rPr>
              <a:t>:</a:t>
            </a:r>
            <a:r>
              <a:rPr lang="en-US" altLang="zh-CN" b="1">
                <a:latin typeface="Tahoma" panose="020B0604030504040204" pitchFamily="34" charset="0"/>
                <a:ea typeface="楷体_GB2312" pitchFamily="49" charset="-122"/>
              </a:rPr>
              <a:t>  </a:t>
            </a:r>
            <a:r>
              <a:rPr lang="zh-CN" altLang="en-US" b="1">
                <a:latin typeface="Tahoma" panose="020B0604030504040204" pitchFamily="34" charset="0"/>
                <a:ea typeface="楷体_GB2312" pitchFamily="49" charset="-122"/>
              </a:rPr>
              <a:t>用消去法解方程组</a:t>
            </a:r>
          </a:p>
        </p:txBody>
      </p:sp>
      <p:grpSp>
        <p:nvGrpSpPr>
          <p:cNvPr id="68663" name="Group 55">
            <a:extLst>
              <a:ext uri="{FF2B5EF4-FFF2-40B4-BE49-F238E27FC236}">
                <a16:creationId xmlns:a16="http://schemas.microsoft.com/office/drawing/2014/main" id="{7EBD921E-055B-8CD5-5470-99DB3FE272EC}"/>
              </a:ext>
            </a:extLst>
          </p:cNvPr>
          <p:cNvGrpSpPr>
            <a:grpSpLocks/>
          </p:cNvGrpSpPr>
          <p:nvPr/>
        </p:nvGrpSpPr>
        <p:grpSpPr bwMode="auto">
          <a:xfrm>
            <a:off x="830263" y="838200"/>
            <a:ext cx="7780337" cy="1584325"/>
            <a:chOff x="429" y="480"/>
            <a:chExt cx="4901" cy="998"/>
          </a:xfrm>
        </p:grpSpPr>
        <p:sp>
          <p:nvSpPr>
            <p:cNvPr id="68664" name="Rectangle 56" descr="Rectangle: Click to edit Master text styles&#10;Second level&#10;Third level&#10;Fourth level&#10;Fifth level">
              <a:extLst>
                <a:ext uri="{FF2B5EF4-FFF2-40B4-BE49-F238E27FC236}">
                  <a16:creationId xmlns:a16="http://schemas.microsoft.com/office/drawing/2014/main" id="{9C0EB038-2829-A922-9279-B57D3C7080D5}"/>
                </a:ext>
              </a:extLst>
            </p:cNvPr>
            <p:cNvSpPr>
              <a:spLocks noChangeArrowheads="1"/>
            </p:cNvSpPr>
            <p:nvPr/>
          </p:nvSpPr>
          <p:spPr bwMode="auto">
            <a:xfrm>
              <a:off x="429" y="480"/>
              <a:ext cx="4901" cy="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宋体" panose="02010600030101010101" pitchFamily="2" charset="-122"/>
                </a:defRPr>
              </a:lvl1pPr>
              <a:lvl2pPr marL="742950" indent="-285750">
                <a:spcBef>
                  <a:spcPct val="20000"/>
                </a:spcBef>
                <a:buChar char="–"/>
                <a:defRPr kumimoji="1" sz="2800">
                  <a:solidFill>
                    <a:schemeClr val="tx1"/>
                  </a:solidFill>
                  <a:latin typeface="Times New Roman" panose="02020603050405020304" pitchFamily="18" charset="0"/>
                  <a:ea typeface="宋体" panose="02010600030101010101" pitchFamily="2" charset="-122"/>
                </a:defRPr>
              </a:lvl2pPr>
              <a:lvl3pPr marL="1143000" indent="-228600">
                <a:spcBef>
                  <a:spcPct val="20000"/>
                </a:spcBef>
                <a:buChar char="•"/>
                <a:defRPr kumimoji="1" sz="2400">
                  <a:solidFill>
                    <a:schemeClr val="tx1"/>
                  </a:solidFill>
                  <a:latin typeface="Times New Roman" panose="02020603050405020304" pitchFamily="18" charset="0"/>
                  <a:ea typeface="宋体" panose="02010600030101010101" pitchFamily="2" charset="-122"/>
                </a:defRPr>
              </a:lvl3pPr>
              <a:lvl4pPr marL="16002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4pPr>
              <a:lvl5pPr marL="2057400" indent="-228600">
                <a:spcBef>
                  <a:spcPct val="20000"/>
                </a:spcBef>
                <a:buChar char="»"/>
                <a:defRPr kumimoji="1" sz="2000">
                  <a:solidFill>
                    <a:schemeClr val="tx1"/>
                  </a:solidFill>
                  <a:latin typeface="Times New Roman" panose="02020603050405020304" pitchFamily="18" charset="0"/>
                  <a:ea typeface="宋体" panose="02010600030101010101" pitchFamily="2" charset="-122"/>
                </a:defRPr>
              </a:lvl5pPr>
              <a:lvl6pPr marL="25146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6pPr>
              <a:lvl7pPr marL="29718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7pPr>
              <a:lvl8pPr marL="34290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8pPr>
              <a:lvl9pPr marL="3886200" indent="-228600" fontAlgn="base">
                <a:spcBef>
                  <a:spcPct val="20000"/>
                </a:spcBef>
                <a:spcAft>
                  <a:spcPct val="0"/>
                </a:spcAft>
                <a:buChar char="»"/>
                <a:defRPr kumimoji="1" sz="2000">
                  <a:solidFill>
                    <a:schemeClr val="tx1"/>
                  </a:solidFill>
                  <a:latin typeface="Times New Roman" panose="02020603050405020304" pitchFamily="18" charset="0"/>
                  <a:ea typeface="宋体" panose="02010600030101010101" pitchFamily="2" charset="-122"/>
                </a:defRPr>
              </a:lvl9pPr>
            </a:lstStyle>
            <a:p>
              <a:pPr>
                <a:buFontTx/>
                <a:buNone/>
              </a:pPr>
              <a:r>
                <a:rPr lang="en-US" altLang="zh-CN" sz="2400" b="1">
                  <a:latin typeface="楷体_GB2312" pitchFamily="49" charset="-122"/>
                  <a:ea typeface="楷体_GB2312" pitchFamily="49" charset="-122"/>
                </a:rPr>
                <a:t>                                  </a:t>
              </a:r>
              <a:r>
                <a:rPr lang="zh-CN" altLang="en-US" sz="2400" b="1">
                  <a:latin typeface="楷体_GB2312" pitchFamily="49" charset="-122"/>
                  <a:ea typeface="楷体_GB2312" pitchFamily="49" charset="-122"/>
                </a:rPr>
                <a:t>（</a:t>
              </a:r>
              <a:r>
                <a:rPr lang="en-US" altLang="zh-CN" sz="2400" b="1">
                  <a:latin typeface="楷体_GB2312" pitchFamily="49" charset="-122"/>
                  <a:ea typeface="楷体_GB2312" pitchFamily="49" charset="-122"/>
                </a:rPr>
                <a:t>1</a:t>
              </a:r>
              <a:r>
                <a:rPr lang="zh-CN" altLang="en-US" sz="2400" b="1">
                  <a:latin typeface="楷体_GB2312" pitchFamily="49" charset="-122"/>
                  <a:ea typeface="楷体_GB2312" pitchFamily="49" charset="-122"/>
                </a:rPr>
                <a:t>）</a:t>
              </a:r>
            </a:p>
            <a:p>
              <a:pPr>
                <a:buFontTx/>
                <a:buNone/>
              </a:pPr>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2</a:t>
              </a:r>
              <a:r>
                <a:rPr lang="zh-CN" altLang="en-US" sz="2400" b="1">
                  <a:latin typeface="楷体_GB2312" pitchFamily="49" charset="-122"/>
                  <a:ea typeface="楷体_GB2312" pitchFamily="49" charset="-122"/>
                </a:rPr>
                <a:t>）</a:t>
              </a:r>
            </a:p>
            <a:p>
              <a:pPr>
                <a:buFontTx/>
                <a:buNone/>
              </a:pPr>
              <a:r>
                <a:rPr lang="zh-CN" altLang="en-US" sz="2400" b="1">
                  <a:latin typeface="楷体_GB2312" pitchFamily="49" charset="-122"/>
                  <a:ea typeface="楷体_GB2312" pitchFamily="49" charset="-122"/>
                </a:rPr>
                <a:t>                                  （</a:t>
              </a:r>
              <a:r>
                <a:rPr lang="en-US" altLang="zh-CN" sz="2400" b="1">
                  <a:latin typeface="楷体_GB2312" pitchFamily="49" charset="-122"/>
                  <a:ea typeface="楷体_GB2312" pitchFamily="49" charset="-122"/>
                </a:rPr>
                <a:t>3</a:t>
              </a:r>
              <a:r>
                <a:rPr lang="zh-CN" altLang="en-US" sz="2400" b="1">
                  <a:latin typeface="楷体_GB2312" pitchFamily="49" charset="-122"/>
                  <a:ea typeface="楷体_GB2312" pitchFamily="49" charset="-122"/>
                </a:rPr>
                <a:t>）</a:t>
              </a:r>
            </a:p>
          </p:txBody>
        </p:sp>
        <p:graphicFrame>
          <p:nvGraphicFramePr>
            <p:cNvPr id="68665" name="Object 57">
              <a:extLst>
                <a:ext uri="{FF2B5EF4-FFF2-40B4-BE49-F238E27FC236}">
                  <a16:creationId xmlns:a16="http://schemas.microsoft.com/office/drawing/2014/main" id="{67E9ADA0-A943-0099-FB67-EBEC5449469E}"/>
                </a:ext>
              </a:extLst>
            </p:cNvPr>
            <p:cNvGraphicFramePr>
              <a:graphicFrameLocks noChangeAspect="1"/>
            </p:cNvGraphicFramePr>
            <p:nvPr/>
          </p:nvGraphicFramePr>
          <p:xfrm>
            <a:off x="809" y="480"/>
            <a:ext cx="2311" cy="904"/>
          </p:xfrm>
          <a:graphic>
            <a:graphicData uri="http://schemas.openxmlformats.org/presentationml/2006/ole">
              <mc:AlternateContent xmlns:mc="http://schemas.openxmlformats.org/markup-compatibility/2006">
                <mc:Choice xmlns:v="urn:schemas-microsoft-com:vml" Requires="v">
                  <p:oleObj name="Equation" r:id="rId14" imgW="1244520" imgH="711000" progId="Equation.DSMT4">
                    <p:embed/>
                  </p:oleObj>
                </mc:Choice>
                <mc:Fallback>
                  <p:oleObj name="Equation" r:id="rId14" imgW="1244520" imgH="711000" progId="Equation.DSMT4">
                    <p:embed/>
                    <p:pic>
                      <p:nvPicPr>
                        <p:cNvPr id="0" name="Object 5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809" y="480"/>
                          <a:ext cx="2311" cy="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68667" name="Object 59">
            <a:extLst>
              <a:ext uri="{FF2B5EF4-FFF2-40B4-BE49-F238E27FC236}">
                <a16:creationId xmlns:a16="http://schemas.microsoft.com/office/drawing/2014/main" id="{B2FB7B35-2DA0-5A16-53DF-9023C945CF57}"/>
              </a:ext>
            </a:extLst>
          </p:cNvPr>
          <p:cNvGraphicFramePr>
            <a:graphicFrameLocks noChangeAspect="1"/>
          </p:cNvGraphicFramePr>
          <p:nvPr/>
        </p:nvGraphicFramePr>
        <p:xfrm>
          <a:off x="5867400" y="5105400"/>
          <a:ext cx="2797175" cy="512763"/>
        </p:xfrm>
        <a:graphic>
          <a:graphicData uri="http://schemas.openxmlformats.org/presentationml/2006/ole">
            <mc:AlternateContent xmlns:mc="http://schemas.openxmlformats.org/markup-compatibility/2006">
              <mc:Choice xmlns:v="urn:schemas-microsoft-com:vml" Requires="v">
                <p:oleObj name="Equation" r:id="rId16" imgW="825480" imgH="228600" progId="Equation.DSMT4">
                  <p:embed/>
                </p:oleObj>
              </mc:Choice>
              <mc:Fallback>
                <p:oleObj name="Equation" r:id="rId16" imgW="825480" imgH="228600" progId="Equation.DSMT4">
                  <p:embed/>
                  <p:pic>
                    <p:nvPicPr>
                      <p:cNvPr id="0" name="Object 59"/>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5867400" y="5105400"/>
                        <a:ext cx="2797175" cy="5127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8669" name="AutoShape 61">
            <a:extLst>
              <a:ext uri="{FF2B5EF4-FFF2-40B4-BE49-F238E27FC236}">
                <a16:creationId xmlns:a16="http://schemas.microsoft.com/office/drawing/2014/main" id="{9914D486-295D-D3AC-DBE9-19AC05136324}"/>
              </a:ext>
            </a:extLst>
          </p:cNvPr>
          <p:cNvSpPr>
            <a:spLocks noChangeArrowheads="1"/>
          </p:cNvSpPr>
          <p:nvPr/>
        </p:nvSpPr>
        <p:spPr bwMode="auto">
          <a:xfrm>
            <a:off x="4724400" y="5181600"/>
            <a:ext cx="914400" cy="381000"/>
          </a:xfrm>
          <a:prstGeom prst="rightArrow">
            <a:avLst>
              <a:gd name="adj1" fmla="val 50000"/>
              <a:gd name="adj2" fmla="val 60000"/>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8671" name="Group 63">
            <a:extLst>
              <a:ext uri="{FF2B5EF4-FFF2-40B4-BE49-F238E27FC236}">
                <a16:creationId xmlns:a16="http://schemas.microsoft.com/office/drawing/2014/main" id="{CE157106-7225-EDA2-0C96-29D4FE52F991}"/>
              </a:ext>
            </a:extLst>
          </p:cNvPr>
          <p:cNvGrpSpPr>
            <a:grpSpLocks/>
          </p:cNvGrpSpPr>
          <p:nvPr/>
        </p:nvGrpSpPr>
        <p:grpSpPr bwMode="auto">
          <a:xfrm>
            <a:off x="4572000" y="4191000"/>
            <a:ext cx="4191000" cy="609600"/>
            <a:chOff x="2880" y="2688"/>
            <a:chExt cx="2640" cy="384"/>
          </a:xfrm>
        </p:grpSpPr>
        <p:sp>
          <p:nvSpPr>
            <p:cNvPr id="68670" name="AutoShape 62">
              <a:extLst>
                <a:ext uri="{FF2B5EF4-FFF2-40B4-BE49-F238E27FC236}">
                  <a16:creationId xmlns:a16="http://schemas.microsoft.com/office/drawing/2014/main" id="{51CE94F2-119F-5CE9-7315-19E8991E869B}"/>
                </a:ext>
              </a:extLst>
            </p:cNvPr>
            <p:cNvSpPr>
              <a:spLocks noChangeArrowheads="1"/>
            </p:cNvSpPr>
            <p:nvPr/>
          </p:nvSpPr>
          <p:spPr bwMode="auto">
            <a:xfrm>
              <a:off x="2880" y="2688"/>
              <a:ext cx="2640" cy="384"/>
            </a:xfrm>
            <a:prstGeom prst="wedgeEllipseCallout">
              <a:avLst>
                <a:gd name="adj1" fmla="val -64810"/>
                <a:gd name="adj2" fmla="val 17969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sp>
          <p:nvSpPr>
            <p:cNvPr id="68668" name="Rectangle 60">
              <a:extLst>
                <a:ext uri="{FF2B5EF4-FFF2-40B4-BE49-F238E27FC236}">
                  <a16:creationId xmlns:a16="http://schemas.microsoft.com/office/drawing/2014/main" id="{7F2A0E6D-F10A-422D-3B6C-D6D7BD941485}"/>
                </a:ext>
              </a:extLst>
            </p:cNvPr>
            <p:cNvSpPr>
              <a:spLocks noChangeArrowheads="1"/>
            </p:cNvSpPr>
            <p:nvPr/>
          </p:nvSpPr>
          <p:spPr bwMode="auto">
            <a:xfrm>
              <a:off x="3167" y="2736"/>
              <a:ext cx="220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hlink"/>
                </a:buClr>
                <a:buSzPct val="110000"/>
                <a:buFont typeface="Wingdings" panose="05000000000000000000" pitchFamily="2" charset="2"/>
                <a:buNone/>
              </a:pPr>
              <a:r>
                <a:rPr lang="zh-CN" altLang="en-US" sz="2000" b="1">
                  <a:latin typeface="Tahoma" panose="020B0604030504040204" pitchFamily="34" charset="0"/>
                  <a:ea typeface="楷体_GB2312" pitchFamily="49" charset="-122"/>
                </a:rPr>
                <a:t>显然此方程组是容易求解的。</a:t>
              </a:r>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grpId="0" nodeType="clickEffect">
                                  <p:stCondLst>
                                    <p:cond delay="0"/>
                                  </p:stCondLst>
                                  <p:childTnLst>
                                    <p:set>
                                      <p:cBhvr>
                                        <p:cTn id="6" dur="1" fill="hold">
                                          <p:stCondLst>
                                            <p:cond delay="0"/>
                                          </p:stCondLst>
                                        </p:cTn>
                                        <p:tgtEl>
                                          <p:spTgt spid="68662"/>
                                        </p:tgtEl>
                                        <p:attrNameLst>
                                          <p:attrName>style.visibility</p:attrName>
                                        </p:attrNameLst>
                                      </p:cBhvr>
                                      <p:to>
                                        <p:strVal val="visible"/>
                                      </p:to>
                                    </p:set>
                                    <p:animEffect transition="in" filter="slide(fromLeft)">
                                      <p:cBhvr>
                                        <p:cTn id="7" dur="500"/>
                                        <p:tgtEl>
                                          <p:spTgt spid="68662"/>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68663"/>
                                        </p:tgtEl>
                                        <p:attrNameLst>
                                          <p:attrName>style.visibility</p:attrName>
                                        </p:attrNameLst>
                                      </p:cBhvr>
                                      <p:to>
                                        <p:strVal val="visible"/>
                                      </p:to>
                                    </p:set>
                                    <p:animEffect transition="in" filter="wipe(up)">
                                      <p:cBhvr>
                                        <p:cTn id="12" dur="500"/>
                                        <p:tgtEl>
                                          <p:spTgt spid="68663"/>
                                        </p:tgtEl>
                                      </p:cBhvr>
                                    </p:animEffect>
                                  </p:childTnLst>
                                  <p:subTnLs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1" fill="hold" nodeType="clickEffect">
                                  <p:stCondLst>
                                    <p:cond delay="0"/>
                                  </p:stCondLst>
                                  <p:childTnLst>
                                    <p:set>
                                      <p:cBhvr>
                                        <p:cTn id="16" dur="1" fill="hold">
                                          <p:stCondLst>
                                            <p:cond delay="0"/>
                                          </p:stCondLst>
                                        </p:cTn>
                                        <p:tgtEl>
                                          <p:spTgt spid="68656"/>
                                        </p:tgtEl>
                                        <p:attrNameLst>
                                          <p:attrName>style.visibility</p:attrName>
                                        </p:attrNameLst>
                                      </p:cBhvr>
                                      <p:to>
                                        <p:strVal val="visible"/>
                                      </p:to>
                                    </p:set>
                                    <p:animEffect transition="in" filter="wipe(up)">
                                      <p:cBhvr>
                                        <p:cTn id="17" dur="500"/>
                                        <p:tgtEl>
                                          <p:spTgt spid="68656"/>
                                        </p:tgtEl>
                                      </p:cBhvr>
                                    </p:animEffect>
                                  </p:childTnLst>
                                  <p:subTnLst>
                                    <p:audio>
                                      <p:cMediaNode>
                                        <p:cTn display="0" masterRel="sameClick">
                                          <p:stCondLst>
                                            <p:cond evt="begin" delay="0">
                                              <p:tn val="15"/>
                                            </p:cond>
                                          </p:stCondLst>
                                          <p:endCondLst>
                                            <p:cond evt="onStopAudio" delay="0">
                                              <p:tgtEl>
                                                <p:sldTgt/>
                                              </p:tgtEl>
                                            </p:cond>
                                          </p:endCondLst>
                                        </p:cTn>
                                        <p:tgtEl>
                                          <p:sndTgt r:embed="rId3"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68673"/>
                                        </p:tgtEl>
                                        <p:attrNameLst>
                                          <p:attrName>style.visibility</p:attrName>
                                        </p:attrNameLst>
                                      </p:cBhvr>
                                      <p:to>
                                        <p:strVal val="visible"/>
                                      </p:to>
                                    </p:set>
                                    <p:animEffect transition="in" filter="wipe(up)">
                                      <p:cBhvr>
                                        <p:cTn id="22" dur="500"/>
                                        <p:tgtEl>
                                          <p:spTgt spid="68673"/>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3" presetClass="entr" presetSubtype="16" fill="hold" nodeType="clickEffect">
                                  <p:stCondLst>
                                    <p:cond delay="0"/>
                                  </p:stCondLst>
                                  <p:childTnLst>
                                    <p:set>
                                      <p:cBhvr>
                                        <p:cTn id="26" dur="1" fill="hold">
                                          <p:stCondLst>
                                            <p:cond delay="0"/>
                                          </p:stCondLst>
                                        </p:cTn>
                                        <p:tgtEl>
                                          <p:spTgt spid="68650"/>
                                        </p:tgtEl>
                                        <p:attrNameLst>
                                          <p:attrName>style.visibility</p:attrName>
                                        </p:attrNameLst>
                                      </p:cBhvr>
                                      <p:to>
                                        <p:strVal val="visible"/>
                                      </p:to>
                                    </p:set>
                                    <p:anim calcmode="lin" valueType="num">
                                      <p:cBhvr>
                                        <p:cTn id="27" dur="500" fill="hold"/>
                                        <p:tgtEl>
                                          <p:spTgt spid="68650"/>
                                        </p:tgtEl>
                                        <p:attrNameLst>
                                          <p:attrName>ppt_w</p:attrName>
                                        </p:attrNameLst>
                                      </p:cBhvr>
                                      <p:tavLst>
                                        <p:tav tm="0">
                                          <p:val>
                                            <p:fltVal val="0"/>
                                          </p:val>
                                        </p:tav>
                                        <p:tav tm="100000">
                                          <p:val>
                                            <p:strVal val="#ppt_w"/>
                                          </p:val>
                                        </p:tav>
                                      </p:tavLst>
                                    </p:anim>
                                    <p:anim calcmode="lin" valueType="num">
                                      <p:cBhvr>
                                        <p:cTn id="28" dur="500" fill="hold"/>
                                        <p:tgtEl>
                                          <p:spTgt spid="68650"/>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5"/>
                                            </p:cond>
                                          </p:stCondLst>
                                          <p:endCondLst>
                                            <p:cond evt="onStopAudio" delay="0">
                                              <p:tgtEl>
                                                <p:sldTgt/>
                                              </p:tgtEl>
                                            </p:cond>
                                          </p:endCondLst>
                                        </p:cTn>
                                        <p:tgtEl>
                                          <p:sndTgt r:embed="rId3" name="type.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3" fill="hold" nodeType="clickEffect">
                                  <p:stCondLst>
                                    <p:cond delay="0"/>
                                  </p:stCondLst>
                                  <p:childTnLst>
                                    <p:set>
                                      <p:cBhvr>
                                        <p:cTn id="32" dur="1" fill="hold">
                                          <p:stCondLst>
                                            <p:cond delay="0"/>
                                          </p:stCondLst>
                                        </p:cTn>
                                        <p:tgtEl>
                                          <p:spTgt spid="68671"/>
                                        </p:tgtEl>
                                        <p:attrNameLst>
                                          <p:attrName>style.visibility</p:attrName>
                                        </p:attrNameLst>
                                      </p:cBhvr>
                                      <p:to>
                                        <p:strVal val="visible"/>
                                      </p:to>
                                    </p:set>
                                    <p:animEffect transition="in" filter="strips(upRight)">
                                      <p:cBhvr>
                                        <p:cTn id="33" dur="500"/>
                                        <p:tgtEl>
                                          <p:spTgt spid="68671"/>
                                        </p:tgtEl>
                                      </p:cBhvr>
                                    </p:animEffect>
                                  </p:childTnLst>
                                  <p:subTnLst>
                                    <p:set>
                                      <p:cBhvr override="childStyle">
                                        <p:cTn dur="1" fill="hold" display="0" masterRel="nextClick" afterEffect="1"/>
                                        <p:tgtEl>
                                          <p:spTgt spid="68671"/>
                                        </p:tgtEl>
                                        <p:attrNameLst>
                                          <p:attrName>style.visibility</p:attrName>
                                        </p:attrNameLst>
                                      </p:cBhvr>
                                      <p:to>
                                        <p:strVal val="hidden"/>
                                      </p:to>
                                    </p:set>
                                    <p:audio>
                                      <p:cMediaNode>
                                        <p:cTn display="0" masterRel="sameClick">
                                          <p:stCondLst>
                                            <p:cond evt="begin" delay="0">
                                              <p:tn val="31"/>
                                            </p:cond>
                                          </p:stCondLst>
                                          <p:endCondLst>
                                            <p:cond evt="onStopAudio" delay="0">
                                              <p:tgtEl>
                                                <p:sldTgt/>
                                              </p:tgtEl>
                                            </p:cond>
                                          </p:endCondLst>
                                        </p:cTn>
                                        <p:tgtEl>
                                          <p:sndTgt r:embed="rId3" name="type.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68669"/>
                                        </p:tgtEl>
                                        <p:attrNameLst>
                                          <p:attrName>style.visibility</p:attrName>
                                        </p:attrNameLst>
                                      </p:cBhvr>
                                      <p:to>
                                        <p:strVal val="visible"/>
                                      </p:to>
                                    </p:set>
                                    <p:animEffect transition="in" filter="wipe(left)">
                                      <p:cBhvr>
                                        <p:cTn id="38" dur="500"/>
                                        <p:tgtEl>
                                          <p:spTgt spid="68669"/>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17" presetClass="entr" presetSubtype="8" fill="hold" nodeType="clickEffect">
                                  <p:stCondLst>
                                    <p:cond delay="0"/>
                                  </p:stCondLst>
                                  <p:childTnLst>
                                    <p:set>
                                      <p:cBhvr>
                                        <p:cTn id="42" dur="1" fill="hold">
                                          <p:stCondLst>
                                            <p:cond delay="0"/>
                                          </p:stCondLst>
                                        </p:cTn>
                                        <p:tgtEl>
                                          <p:spTgt spid="68667"/>
                                        </p:tgtEl>
                                        <p:attrNameLst>
                                          <p:attrName>style.visibility</p:attrName>
                                        </p:attrNameLst>
                                      </p:cBhvr>
                                      <p:to>
                                        <p:strVal val="visible"/>
                                      </p:to>
                                    </p:set>
                                    <p:anim calcmode="lin" valueType="num">
                                      <p:cBhvr>
                                        <p:cTn id="43" dur="500" fill="hold"/>
                                        <p:tgtEl>
                                          <p:spTgt spid="68667"/>
                                        </p:tgtEl>
                                        <p:attrNameLst>
                                          <p:attrName>ppt_x</p:attrName>
                                        </p:attrNameLst>
                                      </p:cBhvr>
                                      <p:tavLst>
                                        <p:tav tm="0">
                                          <p:val>
                                            <p:strVal val="#ppt_x-#ppt_w/2"/>
                                          </p:val>
                                        </p:tav>
                                        <p:tav tm="100000">
                                          <p:val>
                                            <p:strVal val="#ppt_x"/>
                                          </p:val>
                                        </p:tav>
                                      </p:tavLst>
                                    </p:anim>
                                    <p:anim calcmode="lin" valueType="num">
                                      <p:cBhvr>
                                        <p:cTn id="44" dur="500" fill="hold"/>
                                        <p:tgtEl>
                                          <p:spTgt spid="68667"/>
                                        </p:tgtEl>
                                        <p:attrNameLst>
                                          <p:attrName>ppt_y</p:attrName>
                                        </p:attrNameLst>
                                      </p:cBhvr>
                                      <p:tavLst>
                                        <p:tav tm="0">
                                          <p:val>
                                            <p:strVal val="#ppt_y"/>
                                          </p:val>
                                        </p:tav>
                                        <p:tav tm="100000">
                                          <p:val>
                                            <p:strVal val="#ppt_y"/>
                                          </p:val>
                                        </p:tav>
                                      </p:tavLst>
                                    </p:anim>
                                    <p:anim calcmode="lin" valueType="num">
                                      <p:cBhvr>
                                        <p:cTn id="45" dur="500" fill="hold"/>
                                        <p:tgtEl>
                                          <p:spTgt spid="68667"/>
                                        </p:tgtEl>
                                        <p:attrNameLst>
                                          <p:attrName>ppt_w</p:attrName>
                                        </p:attrNameLst>
                                      </p:cBhvr>
                                      <p:tavLst>
                                        <p:tav tm="0">
                                          <p:val>
                                            <p:fltVal val="0"/>
                                          </p:val>
                                        </p:tav>
                                        <p:tav tm="100000">
                                          <p:val>
                                            <p:strVal val="#ppt_w"/>
                                          </p:val>
                                        </p:tav>
                                      </p:tavLst>
                                    </p:anim>
                                    <p:anim calcmode="lin" valueType="num">
                                      <p:cBhvr>
                                        <p:cTn id="46" dur="500" fill="hold"/>
                                        <p:tgtEl>
                                          <p:spTgt spid="6866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62"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091" name="Object 1027">
            <a:extLst>
              <a:ext uri="{FF2B5EF4-FFF2-40B4-BE49-F238E27FC236}">
                <a16:creationId xmlns:a16="http://schemas.microsoft.com/office/drawing/2014/main" id="{199234E3-18B2-E40D-5CF7-8A5E43392BF0}"/>
              </a:ext>
            </a:extLst>
          </p:cNvPr>
          <p:cNvGraphicFramePr>
            <a:graphicFrameLocks noChangeAspect="1"/>
          </p:cNvGraphicFramePr>
          <p:nvPr/>
        </p:nvGraphicFramePr>
        <p:xfrm>
          <a:off x="5715000" y="2990850"/>
          <a:ext cx="639763" cy="98425"/>
        </p:xfrm>
        <a:graphic>
          <a:graphicData uri="http://schemas.openxmlformats.org/presentationml/2006/ole">
            <mc:AlternateContent xmlns:mc="http://schemas.openxmlformats.org/markup-compatibility/2006">
              <mc:Choice xmlns:v="urn:schemas-microsoft-com:vml" Requires="v">
                <p:oleObj name="Equation" r:id="rId3" imgW="126720" imgH="228600" progId="Equation.DSMT4">
                  <p:embed/>
                </p:oleObj>
              </mc:Choice>
              <mc:Fallback>
                <p:oleObj name="Equation" r:id="rId3" imgW="126720" imgH="228600" progId="Equation.DSMT4">
                  <p:embed/>
                  <p:pic>
                    <p:nvPicPr>
                      <p:cNvPr id="0" name="Object 102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15000" y="2990850"/>
                        <a:ext cx="639763" cy="98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5" name="Object 1031">
            <a:extLst>
              <a:ext uri="{FF2B5EF4-FFF2-40B4-BE49-F238E27FC236}">
                <a16:creationId xmlns:a16="http://schemas.microsoft.com/office/drawing/2014/main" id="{9E942F10-A0CE-8C15-30D1-41E938827B24}"/>
              </a:ext>
            </a:extLst>
          </p:cNvPr>
          <p:cNvGraphicFramePr>
            <a:graphicFrameLocks noChangeAspect="1"/>
          </p:cNvGraphicFramePr>
          <p:nvPr/>
        </p:nvGraphicFramePr>
        <p:xfrm>
          <a:off x="5867400" y="1676400"/>
          <a:ext cx="2209800" cy="1320800"/>
        </p:xfrm>
        <a:graphic>
          <a:graphicData uri="http://schemas.openxmlformats.org/presentationml/2006/ole">
            <mc:AlternateContent xmlns:mc="http://schemas.openxmlformats.org/markup-compatibility/2006">
              <mc:Choice xmlns:v="urn:schemas-microsoft-com:vml" Requires="v">
                <p:oleObj name="Equation" r:id="rId5" imgW="1473120" imgH="698400" progId="Equation.DSMT4">
                  <p:embed/>
                </p:oleObj>
              </mc:Choice>
              <mc:Fallback>
                <p:oleObj name="Equation" r:id="rId5" imgW="1473120" imgH="698400" progId="Equation.DSMT4">
                  <p:embed/>
                  <p:pic>
                    <p:nvPicPr>
                      <p:cNvPr id="0" name="Object 103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67400" y="1676400"/>
                        <a:ext cx="2209800" cy="132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7" name="Object 1033">
            <a:extLst>
              <a:ext uri="{FF2B5EF4-FFF2-40B4-BE49-F238E27FC236}">
                <a16:creationId xmlns:a16="http://schemas.microsoft.com/office/drawing/2014/main" id="{BA4E0DB2-2B90-D184-7A69-AEC7EC4E4296}"/>
              </a:ext>
            </a:extLst>
          </p:cNvPr>
          <p:cNvGraphicFramePr>
            <a:graphicFrameLocks noChangeAspect="1"/>
          </p:cNvGraphicFramePr>
          <p:nvPr/>
        </p:nvGraphicFramePr>
        <p:xfrm>
          <a:off x="2819400" y="3581400"/>
          <a:ext cx="2438400" cy="1311275"/>
        </p:xfrm>
        <a:graphic>
          <a:graphicData uri="http://schemas.openxmlformats.org/presentationml/2006/ole">
            <mc:AlternateContent xmlns:mc="http://schemas.openxmlformats.org/markup-compatibility/2006">
              <mc:Choice xmlns:v="urn:schemas-microsoft-com:vml" Requires="v">
                <p:oleObj name="Equation" r:id="rId7" imgW="1307880" imgH="698400" progId="Equation.DSMT4">
                  <p:embed/>
                </p:oleObj>
              </mc:Choice>
              <mc:Fallback>
                <p:oleObj name="Equation" r:id="rId7" imgW="1307880" imgH="698400" progId="Equation.DSMT4">
                  <p:embed/>
                  <p:pic>
                    <p:nvPicPr>
                      <p:cNvPr id="0" name="Object 103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819400" y="3581400"/>
                        <a:ext cx="2438400" cy="13112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9105" name="Group 1041">
            <a:extLst>
              <a:ext uri="{FF2B5EF4-FFF2-40B4-BE49-F238E27FC236}">
                <a16:creationId xmlns:a16="http://schemas.microsoft.com/office/drawing/2014/main" id="{53D85B1F-2DDE-4FFD-E80C-8825B52D7B22}"/>
              </a:ext>
            </a:extLst>
          </p:cNvPr>
          <p:cNvGrpSpPr>
            <a:grpSpLocks/>
          </p:cNvGrpSpPr>
          <p:nvPr/>
        </p:nvGrpSpPr>
        <p:grpSpPr bwMode="auto">
          <a:xfrm>
            <a:off x="533400" y="990600"/>
            <a:ext cx="3670300" cy="1989138"/>
            <a:chOff x="384" y="1146"/>
            <a:chExt cx="2312" cy="1253"/>
          </a:xfrm>
        </p:grpSpPr>
        <p:sp>
          <p:nvSpPr>
            <p:cNvPr id="89092" name="Rectangle 1028">
              <a:extLst>
                <a:ext uri="{FF2B5EF4-FFF2-40B4-BE49-F238E27FC236}">
                  <a16:creationId xmlns:a16="http://schemas.microsoft.com/office/drawing/2014/main" id="{581B4E2D-A97E-1A4E-D1DD-20DF7DBE59D2}"/>
                </a:ext>
              </a:extLst>
            </p:cNvPr>
            <p:cNvSpPr>
              <a:spLocks noChangeArrowheads="1"/>
            </p:cNvSpPr>
            <p:nvPr/>
          </p:nvSpPr>
          <p:spPr bwMode="auto">
            <a:xfrm>
              <a:off x="384" y="1146"/>
              <a:ext cx="1680" cy="2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b="1">
                  <a:ea typeface="楷体_GB2312" pitchFamily="49" charset="-122"/>
                </a:rPr>
                <a:t>上述过程相当于</a:t>
              </a:r>
            </a:p>
          </p:txBody>
        </p:sp>
        <p:graphicFrame>
          <p:nvGraphicFramePr>
            <p:cNvPr id="89093" name="Object 1029">
              <a:extLst>
                <a:ext uri="{FF2B5EF4-FFF2-40B4-BE49-F238E27FC236}">
                  <a16:creationId xmlns:a16="http://schemas.microsoft.com/office/drawing/2014/main" id="{FFC2C61B-B446-698B-39C1-5F02CE76AEEC}"/>
                </a:ext>
              </a:extLst>
            </p:cNvPr>
            <p:cNvGraphicFramePr>
              <a:graphicFrameLocks noChangeAspect="1"/>
            </p:cNvGraphicFramePr>
            <p:nvPr/>
          </p:nvGraphicFramePr>
          <p:xfrm>
            <a:off x="1344" y="1584"/>
            <a:ext cx="1352" cy="815"/>
          </p:xfrm>
          <a:graphic>
            <a:graphicData uri="http://schemas.openxmlformats.org/presentationml/2006/ole">
              <mc:AlternateContent xmlns:mc="http://schemas.openxmlformats.org/markup-compatibility/2006">
                <mc:Choice xmlns:v="urn:schemas-microsoft-com:vml" Requires="v">
                  <p:oleObj name="Equation" r:id="rId9" imgW="1295280" imgH="698400" progId="Equation.DSMT4">
                    <p:embed/>
                  </p:oleObj>
                </mc:Choice>
                <mc:Fallback>
                  <p:oleObj name="Equation" r:id="rId9" imgW="1295280" imgH="698400" progId="Equation.DSMT4">
                    <p:embed/>
                    <p:pic>
                      <p:nvPicPr>
                        <p:cNvPr id="0" name="Object 10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44" y="1584"/>
                          <a:ext cx="1352" cy="8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8" name="Object 1034">
              <a:extLst>
                <a:ext uri="{FF2B5EF4-FFF2-40B4-BE49-F238E27FC236}">
                  <a16:creationId xmlns:a16="http://schemas.microsoft.com/office/drawing/2014/main" id="{DD4E3828-30ED-E729-37FF-E065360F5C6F}"/>
                </a:ext>
              </a:extLst>
            </p:cNvPr>
            <p:cNvGraphicFramePr>
              <a:graphicFrameLocks noChangeAspect="1"/>
            </p:cNvGraphicFramePr>
            <p:nvPr/>
          </p:nvGraphicFramePr>
          <p:xfrm>
            <a:off x="672" y="1910"/>
            <a:ext cx="672" cy="250"/>
          </p:xfrm>
          <a:graphic>
            <a:graphicData uri="http://schemas.openxmlformats.org/presentationml/2006/ole">
              <mc:AlternateContent xmlns:mc="http://schemas.openxmlformats.org/markup-compatibility/2006">
                <mc:Choice xmlns:v="urn:schemas-microsoft-com:vml" Requires="v">
                  <p:oleObj name="Equation" r:id="rId11" imgW="545760" imgH="203040" progId="Equation.DSMT4">
                    <p:embed/>
                  </p:oleObj>
                </mc:Choice>
                <mc:Fallback>
                  <p:oleObj name="Equation" r:id="rId11" imgW="545760" imgH="203040" progId="Equation.DSMT4">
                    <p:embed/>
                    <p:pic>
                      <p:nvPicPr>
                        <p:cNvPr id="0" name="Object 10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72" y="1910"/>
                          <a:ext cx="67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9120" name="Group 1056">
            <a:extLst>
              <a:ext uri="{FF2B5EF4-FFF2-40B4-BE49-F238E27FC236}">
                <a16:creationId xmlns:a16="http://schemas.microsoft.com/office/drawing/2014/main" id="{5C184BD4-6E0F-6DA6-C775-65E1E3204749}"/>
              </a:ext>
            </a:extLst>
          </p:cNvPr>
          <p:cNvGrpSpPr>
            <a:grpSpLocks/>
          </p:cNvGrpSpPr>
          <p:nvPr/>
        </p:nvGrpSpPr>
        <p:grpSpPr bwMode="auto">
          <a:xfrm>
            <a:off x="914400" y="3581400"/>
            <a:ext cx="1600200" cy="771525"/>
            <a:chOff x="576" y="2256"/>
            <a:chExt cx="1008" cy="486"/>
          </a:xfrm>
        </p:grpSpPr>
        <p:sp>
          <p:nvSpPr>
            <p:cNvPr id="89096" name="AutoShape 1032">
              <a:extLst>
                <a:ext uri="{FF2B5EF4-FFF2-40B4-BE49-F238E27FC236}">
                  <a16:creationId xmlns:a16="http://schemas.microsoft.com/office/drawing/2014/main" id="{5DB03BD9-06B6-EE65-6A7F-607235D67CA6}"/>
                </a:ext>
              </a:extLst>
            </p:cNvPr>
            <p:cNvSpPr>
              <a:spLocks noChangeArrowheads="1"/>
            </p:cNvSpPr>
            <p:nvPr/>
          </p:nvSpPr>
          <p:spPr bwMode="auto">
            <a:xfrm>
              <a:off x="576" y="2550"/>
              <a:ext cx="1008" cy="192"/>
            </a:xfrm>
            <a:prstGeom prst="rightArrow">
              <a:avLst>
                <a:gd name="adj1" fmla="val 50000"/>
                <a:gd name="adj2" fmla="val 131250"/>
              </a:avLst>
            </a:prstGeom>
            <a:solidFill>
              <a:srgbClr val="CC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9099" name="Object 1035">
              <a:extLst>
                <a:ext uri="{FF2B5EF4-FFF2-40B4-BE49-F238E27FC236}">
                  <a16:creationId xmlns:a16="http://schemas.microsoft.com/office/drawing/2014/main" id="{8E101279-624B-CEA2-EB68-20738237D223}"/>
                </a:ext>
              </a:extLst>
            </p:cNvPr>
            <p:cNvGraphicFramePr>
              <a:graphicFrameLocks noChangeAspect="1"/>
            </p:cNvGraphicFramePr>
            <p:nvPr/>
          </p:nvGraphicFramePr>
          <p:xfrm>
            <a:off x="576" y="2256"/>
            <a:ext cx="869" cy="275"/>
          </p:xfrm>
          <a:graphic>
            <a:graphicData uri="http://schemas.openxmlformats.org/presentationml/2006/ole">
              <mc:AlternateContent xmlns:mc="http://schemas.openxmlformats.org/markup-compatibility/2006">
                <mc:Choice xmlns:v="urn:schemas-microsoft-com:vml" Requires="v">
                  <p:oleObj name="Equation" r:id="rId13" imgW="723600" imgH="228600" progId="Equation.DSMT4">
                    <p:embed/>
                  </p:oleObj>
                </mc:Choice>
                <mc:Fallback>
                  <p:oleObj name="Equation" r:id="rId13" imgW="723600" imgH="228600" progId="Equation.DSMT4">
                    <p:embed/>
                    <p:pic>
                      <p:nvPicPr>
                        <p:cNvPr id="0" name="Object 103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6" y="2256"/>
                          <a:ext cx="869" cy="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9121" name="Group 1057">
            <a:extLst>
              <a:ext uri="{FF2B5EF4-FFF2-40B4-BE49-F238E27FC236}">
                <a16:creationId xmlns:a16="http://schemas.microsoft.com/office/drawing/2014/main" id="{D1EF8989-75FD-5E74-8B32-204EF8163B9D}"/>
              </a:ext>
            </a:extLst>
          </p:cNvPr>
          <p:cNvGrpSpPr>
            <a:grpSpLocks/>
          </p:cNvGrpSpPr>
          <p:nvPr/>
        </p:nvGrpSpPr>
        <p:grpSpPr bwMode="auto">
          <a:xfrm>
            <a:off x="5435600" y="3860800"/>
            <a:ext cx="3708400" cy="647700"/>
            <a:chOff x="3360" y="2448"/>
            <a:chExt cx="2208" cy="408"/>
          </a:xfrm>
        </p:grpSpPr>
        <p:sp>
          <p:nvSpPr>
            <p:cNvPr id="89090" name="Rectangle 1026">
              <a:extLst>
                <a:ext uri="{FF2B5EF4-FFF2-40B4-BE49-F238E27FC236}">
                  <a16:creationId xmlns:a16="http://schemas.microsoft.com/office/drawing/2014/main" id="{8D39E7E5-5C81-F604-1090-23B900E45BB9}"/>
                </a:ext>
              </a:extLst>
            </p:cNvPr>
            <p:cNvSpPr>
              <a:spLocks noChangeArrowheads="1"/>
            </p:cNvSpPr>
            <p:nvPr/>
          </p:nvSpPr>
          <p:spPr bwMode="auto">
            <a:xfrm>
              <a:off x="3360" y="2505"/>
              <a:ext cx="22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latin typeface="Tahoma" panose="020B0604030504040204" pitchFamily="34" charset="0"/>
                  <a:ea typeface="楷体_GB2312" pitchFamily="49" charset="-122"/>
                </a:rPr>
                <a:t>其中    为矩阵的第</a:t>
              </a:r>
              <a:r>
                <a:rPr lang="en-US" altLang="zh-CN" b="1" i="1">
                  <a:ea typeface="楷体_GB2312" pitchFamily="49" charset="-122"/>
                </a:rPr>
                <a:t>i</a:t>
              </a:r>
              <a:r>
                <a:rPr lang="en-US" altLang="zh-CN" b="1">
                  <a:ea typeface="楷体_GB2312" pitchFamily="49" charset="-122"/>
                </a:rPr>
                <a:t> </a:t>
              </a:r>
              <a:r>
                <a:rPr lang="en-US" altLang="zh-CN" b="1">
                  <a:latin typeface="Tahoma" panose="020B0604030504040204" pitchFamily="34" charset="0"/>
                  <a:ea typeface="楷体_GB2312" pitchFamily="49" charset="-122"/>
                </a:rPr>
                <a:t>  </a:t>
              </a:r>
              <a:r>
                <a:rPr lang="zh-CN" altLang="en-US" b="1">
                  <a:latin typeface="Tahoma" panose="020B0604030504040204" pitchFamily="34" charset="0"/>
                  <a:ea typeface="楷体_GB2312" pitchFamily="49" charset="-122"/>
                </a:rPr>
                <a:t>行。</a:t>
              </a:r>
            </a:p>
          </p:txBody>
        </p:sp>
        <p:graphicFrame>
          <p:nvGraphicFramePr>
            <p:cNvPr id="89100" name="Object 1036">
              <a:extLst>
                <a:ext uri="{FF2B5EF4-FFF2-40B4-BE49-F238E27FC236}">
                  <a16:creationId xmlns:a16="http://schemas.microsoft.com/office/drawing/2014/main" id="{DF68AD5E-F7B4-84A0-383F-E77C0B256275}"/>
                </a:ext>
              </a:extLst>
            </p:cNvPr>
            <p:cNvGraphicFramePr>
              <a:graphicFrameLocks noChangeAspect="1"/>
            </p:cNvGraphicFramePr>
            <p:nvPr/>
          </p:nvGraphicFramePr>
          <p:xfrm>
            <a:off x="3801" y="2448"/>
            <a:ext cx="226" cy="408"/>
          </p:xfrm>
          <a:graphic>
            <a:graphicData uri="http://schemas.openxmlformats.org/presentationml/2006/ole">
              <mc:AlternateContent xmlns:mc="http://schemas.openxmlformats.org/markup-compatibility/2006">
                <mc:Choice xmlns:v="urn:schemas-microsoft-com:vml" Requires="v">
                  <p:oleObj name="Equation" r:id="rId15" imgW="126720" imgH="228600" progId="Equation.DSMT4">
                    <p:embed/>
                  </p:oleObj>
                </mc:Choice>
                <mc:Fallback>
                  <p:oleObj name="Equation" r:id="rId15" imgW="126720" imgH="228600" progId="Equation.DSMT4">
                    <p:embed/>
                    <p:pic>
                      <p:nvPicPr>
                        <p:cNvPr id="0" name="Object 1036"/>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801" y="2448"/>
                          <a:ext cx="226"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9106" name="Rectangle 1042">
            <a:extLst>
              <a:ext uri="{FF2B5EF4-FFF2-40B4-BE49-F238E27FC236}">
                <a16:creationId xmlns:a16="http://schemas.microsoft.com/office/drawing/2014/main" id="{D8C37264-1E06-6B0F-AC19-127F30C3E9B4}"/>
              </a:ext>
            </a:extLst>
          </p:cNvPr>
          <p:cNvSpPr>
            <a:spLocks noChangeArrowheads="1"/>
          </p:cNvSpPr>
          <p:nvPr/>
        </p:nvSpPr>
        <p:spPr bwMode="auto">
          <a:xfrm>
            <a:off x="4953000" y="0"/>
            <a:ext cx="419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r>
              <a:rPr lang="en-US" altLang="zh-CN" sz="1800" b="1"/>
              <a:t>§2 Gaussian Elimination – The Method</a:t>
            </a:r>
          </a:p>
        </p:txBody>
      </p:sp>
      <p:grpSp>
        <p:nvGrpSpPr>
          <p:cNvPr id="89119" name="Group 1055">
            <a:extLst>
              <a:ext uri="{FF2B5EF4-FFF2-40B4-BE49-F238E27FC236}">
                <a16:creationId xmlns:a16="http://schemas.microsoft.com/office/drawing/2014/main" id="{39EF6145-444C-2566-35F7-1857716DA3BA}"/>
              </a:ext>
            </a:extLst>
          </p:cNvPr>
          <p:cNvGrpSpPr>
            <a:grpSpLocks/>
          </p:cNvGrpSpPr>
          <p:nvPr/>
        </p:nvGrpSpPr>
        <p:grpSpPr bwMode="auto">
          <a:xfrm>
            <a:off x="4191000" y="1828800"/>
            <a:ext cx="1676400" cy="630238"/>
            <a:chOff x="2640" y="1152"/>
            <a:chExt cx="1056" cy="397"/>
          </a:xfrm>
        </p:grpSpPr>
        <p:sp>
          <p:nvSpPr>
            <p:cNvPr id="89094" name="AutoShape 1030">
              <a:extLst>
                <a:ext uri="{FF2B5EF4-FFF2-40B4-BE49-F238E27FC236}">
                  <a16:creationId xmlns:a16="http://schemas.microsoft.com/office/drawing/2014/main" id="{1DEAEB6F-AAEF-700C-7317-AF0F0CF4211D}"/>
                </a:ext>
              </a:extLst>
            </p:cNvPr>
            <p:cNvSpPr>
              <a:spLocks noChangeArrowheads="1"/>
            </p:cNvSpPr>
            <p:nvPr/>
          </p:nvSpPr>
          <p:spPr bwMode="auto">
            <a:xfrm>
              <a:off x="2688" y="1344"/>
              <a:ext cx="960" cy="205"/>
            </a:xfrm>
            <a:prstGeom prst="rightArrow">
              <a:avLst>
                <a:gd name="adj1" fmla="val 50000"/>
                <a:gd name="adj2" fmla="val 117073"/>
              </a:avLst>
            </a:prstGeom>
            <a:solidFill>
              <a:srgbClr val="CCFFFF"/>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9118" name="Object 1054">
              <a:extLst>
                <a:ext uri="{FF2B5EF4-FFF2-40B4-BE49-F238E27FC236}">
                  <a16:creationId xmlns:a16="http://schemas.microsoft.com/office/drawing/2014/main" id="{6206353E-F112-1DEA-602D-644C63A96468}"/>
                </a:ext>
              </a:extLst>
            </p:cNvPr>
            <p:cNvGraphicFramePr>
              <a:graphicFrameLocks noChangeAspect="1"/>
            </p:cNvGraphicFramePr>
            <p:nvPr/>
          </p:nvGraphicFramePr>
          <p:xfrm>
            <a:off x="2640" y="1152"/>
            <a:ext cx="1056" cy="240"/>
          </p:xfrm>
          <a:graphic>
            <a:graphicData uri="http://schemas.openxmlformats.org/presentationml/2006/ole">
              <mc:AlternateContent xmlns:mc="http://schemas.openxmlformats.org/markup-compatibility/2006">
                <mc:Choice xmlns:v="urn:schemas-microsoft-com:vml" Requires="v">
                  <p:oleObj name="Equation" r:id="rId17" imgW="1104840" imgH="228600" progId="Equation.DSMT4">
                    <p:embed/>
                  </p:oleObj>
                </mc:Choice>
                <mc:Fallback>
                  <p:oleObj name="Equation" r:id="rId17" imgW="1104840" imgH="228600" progId="Equation.DSMT4">
                    <p:embed/>
                    <p:pic>
                      <p:nvPicPr>
                        <p:cNvPr id="0" name="Object 105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2640" y="1152"/>
                          <a:ext cx="1056" cy="2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6" fill="hold" nodeType="clickEffect">
                                  <p:stCondLst>
                                    <p:cond delay="0"/>
                                  </p:stCondLst>
                                  <p:childTnLst>
                                    <p:set>
                                      <p:cBhvr>
                                        <p:cTn id="6" dur="1" fill="hold">
                                          <p:stCondLst>
                                            <p:cond delay="0"/>
                                          </p:stCondLst>
                                        </p:cTn>
                                        <p:tgtEl>
                                          <p:spTgt spid="89105"/>
                                        </p:tgtEl>
                                        <p:attrNameLst>
                                          <p:attrName>style.visibility</p:attrName>
                                        </p:attrNameLst>
                                      </p:cBhvr>
                                      <p:to>
                                        <p:strVal val="visible"/>
                                      </p:to>
                                    </p:set>
                                    <p:animEffect transition="in" filter="strips(downRight)">
                                      <p:cBhvr>
                                        <p:cTn id="7" dur="500"/>
                                        <p:tgtEl>
                                          <p:spTgt spid="8910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89119"/>
                                        </p:tgtEl>
                                        <p:attrNameLst>
                                          <p:attrName>style.visibility</p:attrName>
                                        </p:attrNameLst>
                                      </p:cBhvr>
                                      <p:to>
                                        <p:strVal val="visible"/>
                                      </p:to>
                                    </p:set>
                                    <p:animEffect transition="in" filter="wipe(left)">
                                      <p:cBhvr>
                                        <p:cTn id="12" dur="500"/>
                                        <p:tgtEl>
                                          <p:spTgt spid="89119"/>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89095"/>
                                        </p:tgtEl>
                                        <p:attrNameLst>
                                          <p:attrName>style.visibility</p:attrName>
                                        </p:attrNameLst>
                                      </p:cBhvr>
                                      <p:to>
                                        <p:strVal val="visible"/>
                                      </p:to>
                                    </p:set>
                                    <p:animEffect transition="in" filter="wipe(left)">
                                      <p:cBhvr>
                                        <p:cTn id="17" dur="500"/>
                                        <p:tgtEl>
                                          <p:spTgt spid="8909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89120"/>
                                        </p:tgtEl>
                                        <p:attrNameLst>
                                          <p:attrName>style.visibility</p:attrName>
                                        </p:attrNameLst>
                                      </p:cBhvr>
                                      <p:to>
                                        <p:strVal val="visible"/>
                                      </p:to>
                                    </p:set>
                                    <p:animEffect transition="in" filter="wipe(left)">
                                      <p:cBhvr>
                                        <p:cTn id="22" dur="500"/>
                                        <p:tgtEl>
                                          <p:spTgt spid="89120"/>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89097"/>
                                        </p:tgtEl>
                                        <p:attrNameLst>
                                          <p:attrName>style.visibility</p:attrName>
                                        </p:attrNameLst>
                                      </p:cBhvr>
                                      <p:to>
                                        <p:strVal val="visible"/>
                                      </p:to>
                                    </p:set>
                                    <p:animEffect transition="in" filter="wipe(left)">
                                      <p:cBhvr>
                                        <p:cTn id="27" dur="500"/>
                                        <p:tgtEl>
                                          <p:spTgt spid="8909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89121"/>
                                        </p:tgtEl>
                                        <p:attrNameLst>
                                          <p:attrName>style.visibility</p:attrName>
                                        </p:attrNameLst>
                                      </p:cBhvr>
                                      <p:to>
                                        <p:strVal val="visible"/>
                                      </p:to>
                                    </p:set>
                                    <p:animEffect transition="in" filter="wipe(left)">
                                      <p:cBhvr>
                                        <p:cTn id="32" dur="500"/>
                                        <p:tgtEl>
                                          <p:spTgt spid="891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5257" name="Group 25">
            <a:extLst>
              <a:ext uri="{FF2B5EF4-FFF2-40B4-BE49-F238E27FC236}">
                <a16:creationId xmlns:a16="http://schemas.microsoft.com/office/drawing/2014/main" id="{B5BEEF57-ECCC-44DD-2193-7B8D53301972}"/>
              </a:ext>
            </a:extLst>
          </p:cNvPr>
          <p:cNvGrpSpPr>
            <a:grpSpLocks/>
          </p:cNvGrpSpPr>
          <p:nvPr/>
        </p:nvGrpSpPr>
        <p:grpSpPr bwMode="auto">
          <a:xfrm>
            <a:off x="1143000" y="1143000"/>
            <a:ext cx="5273675" cy="2208213"/>
            <a:chOff x="720" y="720"/>
            <a:chExt cx="3322" cy="1391"/>
          </a:xfrm>
        </p:grpSpPr>
        <p:sp>
          <p:nvSpPr>
            <p:cNvPr id="95237" name="Rectangle 5">
              <a:extLst>
                <a:ext uri="{FF2B5EF4-FFF2-40B4-BE49-F238E27FC236}">
                  <a16:creationId xmlns:a16="http://schemas.microsoft.com/office/drawing/2014/main" id="{3423D1D7-C08C-60F6-5DBA-B3F8D5703A72}"/>
                </a:ext>
              </a:extLst>
            </p:cNvPr>
            <p:cNvSpPr>
              <a:spLocks noChangeArrowheads="1"/>
            </p:cNvSpPr>
            <p:nvPr/>
          </p:nvSpPr>
          <p:spPr bwMode="auto">
            <a:xfrm>
              <a:off x="720" y="720"/>
              <a:ext cx="14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tx2"/>
                  </a:solidFill>
                  <a:latin typeface="Tahoma" panose="020B0604030504040204" pitchFamily="34" charset="0"/>
                  <a:ea typeface="楷体_GB2312" pitchFamily="49" charset="-122"/>
                </a:rPr>
                <a:t>设有线性方程组</a:t>
              </a:r>
            </a:p>
          </p:txBody>
        </p:sp>
        <p:graphicFrame>
          <p:nvGraphicFramePr>
            <p:cNvPr id="95240" name="Object 8">
              <a:extLst>
                <a:ext uri="{FF2B5EF4-FFF2-40B4-BE49-F238E27FC236}">
                  <a16:creationId xmlns:a16="http://schemas.microsoft.com/office/drawing/2014/main" id="{6FA229AC-38E6-543D-58E3-ECD71037CDB9}"/>
                </a:ext>
              </a:extLst>
            </p:cNvPr>
            <p:cNvGraphicFramePr>
              <a:graphicFrameLocks noChangeAspect="1"/>
            </p:cNvGraphicFramePr>
            <p:nvPr/>
          </p:nvGraphicFramePr>
          <p:xfrm>
            <a:off x="854" y="1056"/>
            <a:ext cx="3188" cy="1055"/>
          </p:xfrm>
          <a:graphic>
            <a:graphicData uri="http://schemas.openxmlformats.org/presentationml/2006/ole">
              <mc:AlternateContent xmlns:mc="http://schemas.openxmlformats.org/markup-compatibility/2006">
                <mc:Choice xmlns:v="urn:schemas-microsoft-com:vml" Requires="v">
                  <p:oleObj name="Equation" r:id="rId5" imgW="1981080" imgH="939600" progId="Equation.DSMT4">
                    <p:embed/>
                  </p:oleObj>
                </mc:Choice>
                <mc:Fallback>
                  <p:oleObj name="Equation" r:id="rId5" imgW="1981080" imgH="939600" progId="Equation.DSMT4">
                    <p:embed/>
                    <p:pic>
                      <p:nvPicPr>
                        <p:cNvPr id="0"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54" y="1056"/>
                          <a:ext cx="3188" cy="10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5251" name="Group 19">
            <a:extLst>
              <a:ext uri="{FF2B5EF4-FFF2-40B4-BE49-F238E27FC236}">
                <a16:creationId xmlns:a16="http://schemas.microsoft.com/office/drawing/2014/main" id="{803AA8F9-65AB-E112-1D8A-40397AC1491A}"/>
              </a:ext>
            </a:extLst>
          </p:cNvPr>
          <p:cNvGrpSpPr>
            <a:grpSpLocks/>
          </p:cNvGrpSpPr>
          <p:nvPr/>
        </p:nvGrpSpPr>
        <p:grpSpPr bwMode="auto">
          <a:xfrm>
            <a:off x="685800" y="3352800"/>
            <a:ext cx="7772400" cy="533400"/>
            <a:chOff x="432" y="2352"/>
            <a:chExt cx="4896" cy="336"/>
          </a:xfrm>
        </p:grpSpPr>
        <p:sp>
          <p:nvSpPr>
            <p:cNvPr id="95242" name="Rectangle 10">
              <a:extLst>
                <a:ext uri="{FF2B5EF4-FFF2-40B4-BE49-F238E27FC236}">
                  <a16:creationId xmlns:a16="http://schemas.microsoft.com/office/drawing/2014/main" id="{E6CEDBC2-8BD2-FEA3-FD66-DF37FF81A968}"/>
                </a:ext>
              </a:extLst>
            </p:cNvPr>
            <p:cNvSpPr>
              <a:spLocks noChangeArrowheads="1"/>
            </p:cNvSpPr>
            <p:nvPr/>
          </p:nvSpPr>
          <p:spPr bwMode="auto">
            <a:xfrm>
              <a:off x="432" y="2352"/>
              <a:ext cx="4896" cy="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b="1">
                  <a:solidFill>
                    <a:schemeClr val="tx2"/>
                  </a:solidFill>
                  <a:latin typeface="Tahoma" panose="020B0604030504040204" pitchFamily="34" charset="0"/>
                  <a:ea typeface="楷体_GB2312" pitchFamily="49" charset="-122"/>
                </a:rPr>
                <a:t>或改写为矩阵形式             ，其中</a:t>
              </a:r>
              <a:endParaRPr lang="zh-CN" altLang="en-US">
                <a:solidFill>
                  <a:schemeClr val="tx2"/>
                </a:solidFill>
                <a:latin typeface="Tahoma" panose="020B0604030504040204" pitchFamily="34" charset="0"/>
              </a:endParaRPr>
            </a:p>
          </p:txBody>
        </p:sp>
        <p:graphicFrame>
          <p:nvGraphicFramePr>
            <p:cNvPr id="95243" name="Object 11">
              <a:extLst>
                <a:ext uri="{FF2B5EF4-FFF2-40B4-BE49-F238E27FC236}">
                  <a16:creationId xmlns:a16="http://schemas.microsoft.com/office/drawing/2014/main" id="{6CA99431-22B0-7C70-3DBA-BD3C6AB157B1}"/>
                </a:ext>
              </a:extLst>
            </p:cNvPr>
            <p:cNvGraphicFramePr>
              <a:graphicFrameLocks noChangeAspect="1"/>
            </p:cNvGraphicFramePr>
            <p:nvPr/>
          </p:nvGraphicFramePr>
          <p:xfrm>
            <a:off x="2055" y="2400"/>
            <a:ext cx="729" cy="249"/>
          </p:xfrm>
          <a:graphic>
            <a:graphicData uri="http://schemas.openxmlformats.org/presentationml/2006/ole">
              <mc:AlternateContent xmlns:mc="http://schemas.openxmlformats.org/markup-compatibility/2006">
                <mc:Choice xmlns:v="urn:schemas-microsoft-com:vml" Requires="v">
                  <p:oleObj name="Equation" r:id="rId7" imgW="520560" imgH="177480" progId="Equation.DSMT4">
                    <p:embed/>
                  </p:oleObj>
                </mc:Choice>
                <mc:Fallback>
                  <p:oleObj name="Equation" r:id="rId7" imgW="520560" imgH="17748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055" y="2400"/>
                          <a:ext cx="729"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5258" name="Group 26">
            <a:extLst>
              <a:ext uri="{FF2B5EF4-FFF2-40B4-BE49-F238E27FC236}">
                <a16:creationId xmlns:a16="http://schemas.microsoft.com/office/drawing/2014/main" id="{3DC7AC95-AE50-5116-FD14-CE83A893330B}"/>
              </a:ext>
            </a:extLst>
          </p:cNvPr>
          <p:cNvGrpSpPr>
            <a:grpSpLocks/>
          </p:cNvGrpSpPr>
          <p:nvPr/>
        </p:nvGrpSpPr>
        <p:grpSpPr bwMode="auto">
          <a:xfrm>
            <a:off x="762000" y="3962400"/>
            <a:ext cx="7958138" cy="2057400"/>
            <a:chOff x="480" y="2496"/>
            <a:chExt cx="5013" cy="1296"/>
          </a:xfrm>
        </p:grpSpPr>
        <p:sp>
          <p:nvSpPr>
            <p:cNvPr id="95245" name="Rectangle 13">
              <a:extLst>
                <a:ext uri="{FF2B5EF4-FFF2-40B4-BE49-F238E27FC236}">
                  <a16:creationId xmlns:a16="http://schemas.microsoft.com/office/drawing/2014/main" id="{A5813F8F-E099-D4C1-F891-E4D866B50B68}"/>
                </a:ext>
              </a:extLst>
            </p:cNvPr>
            <p:cNvSpPr>
              <a:spLocks noChangeArrowheads="1"/>
            </p:cNvSpPr>
            <p:nvPr/>
          </p:nvSpPr>
          <p:spPr bwMode="auto">
            <a:xfrm>
              <a:off x="2512" y="2928"/>
              <a:ext cx="12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tx2"/>
                  </a:solidFill>
                  <a:latin typeface="Tahoma" panose="020B0604030504040204" pitchFamily="34" charset="0"/>
                  <a:ea typeface="楷体_GB2312" pitchFamily="49" charset="-122"/>
                </a:rPr>
                <a:t>为非奇异阵，</a:t>
              </a:r>
            </a:p>
          </p:txBody>
        </p:sp>
        <p:graphicFrame>
          <p:nvGraphicFramePr>
            <p:cNvPr id="95246" name="Object 14">
              <a:extLst>
                <a:ext uri="{FF2B5EF4-FFF2-40B4-BE49-F238E27FC236}">
                  <a16:creationId xmlns:a16="http://schemas.microsoft.com/office/drawing/2014/main" id="{81A90837-993B-EC6D-BEE3-75D5780D2767}"/>
                </a:ext>
              </a:extLst>
            </p:cNvPr>
            <p:cNvGraphicFramePr>
              <a:graphicFrameLocks noChangeAspect="1"/>
            </p:cNvGraphicFramePr>
            <p:nvPr/>
          </p:nvGraphicFramePr>
          <p:xfrm>
            <a:off x="480" y="2496"/>
            <a:ext cx="2112" cy="1296"/>
          </p:xfrm>
          <a:graphic>
            <a:graphicData uri="http://schemas.openxmlformats.org/presentationml/2006/ole">
              <mc:AlternateContent xmlns:mc="http://schemas.openxmlformats.org/markup-compatibility/2006">
                <mc:Choice xmlns:v="urn:schemas-microsoft-com:vml" Requires="v">
                  <p:oleObj name="Equation" r:id="rId9" imgW="1587240" imgH="939600" progId="Equation.DSMT4">
                    <p:embed/>
                  </p:oleObj>
                </mc:Choice>
                <mc:Fallback>
                  <p:oleObj name="Equation" r:id="rId9" imgW="1587240" imgH="939600" progId="Equation.DSMT4">
                    <p:embed/>
                    <p:pic>
                      <p:nvPicPr>
                        <p:cNvPr id="0" name="Object 14"/>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80" y="2496"/>
                          <a:ext cx="2112" cy="1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48" name="Object 16">
              <a:extLst>
                <a:ext uri="{FF2B5EF4-FFF2-40B4-BE49-F238E27FC236}">
                  <a16:creationId xmlns:a16="http://schemas.microsoft.com/office/drawing/2014/main" id="{FC338B16-5BAD-0E7C-E66E-19C5353D48D4}"/>
                </a:ext>
              </a:extLst>
            </p:cNvPr>
            <p:cNvGraphicFramePr>
              <a:graphicFrameLocks noChangeAspect="1"/>
            </p:cNvGraphicFramePr>
            <p:nvPr/>
          </p:nvGraphicFramePr>
          <p:xfrm>
            <a:off x="3696" y="2496"/>
            <a:ext cx="1028" cy="1248"/>
          </p:xfrm>
          <a:graphic>
            <a:graphicData uri="http://schemas.openxmlformats.org/presentationml/2006/ole">
              <mc:AlternateContent xmlns:mc="http://schemas.openxmlformats.org/markup-compatibility/2006">
                <mc:Choice xmlns:v="urn:schemas-microsoft-com:vml" Requires="v">
                  <p:oleObj name="Equation" r:id="rId11" imgW="774360" imgH="939600" progId="Equation.DSMT4">
                    <p:embed/>
                  </p:oleObj>
                </mc:Choice>
                <mc:Fallback>
                  <p:oleObj name="Equation" r:id="rId11" imgW="774360" imgH="939600" progId="Equation.DSMT4">
                    <p:embed/>
                    <p:pic>
                      <p:nvPicPr>
                        <p:cNvPr id="0" name="Object 1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96" y="2496"/>
                          <a:ext cx="1028" cy="1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49" name="Object 17">
              <a:extLst>
                <a:ext uri="{FF2B5EF4-FFF2-40B4-BE49-F238E27FC236}">
                  <a16:creationId xmlns:a16="http://schemas.microsoft.com/office/drawing/2014/main" id="{2A332891-6868-C976-DF0B-EA3392C0C9BF}"/>
                </a:ext>
              </a:extLst>
            </p:cNvPr>
            <p:cNvGraphicFramePr>
              <a:graphicFrameLocks noChangeAspect="1"/>
            </p:cNvGraphicFramePr>
            <p:nvPr/>
          </p:nvGraphicFramePr>
          <p:xfrm>
            <a:off x="4752" y="2544"/>
            <a:ext cx="741" cy="1200"/>
          </p:xfrm>
          <a:graphic>
            <a:graphicData uri="http://schemas.openxmlformats.org/presentationml/2006/ole">
              <mc:AlternateContent xmlns:mc="http://schemas.openxmlformats.org/markup-compatibility/2006">
                <mc:Choice xmlns:v="urn:schemas-microsoft-com:vml" Requires="v">
                  <p:oleObj name="Equation" r:id="rId13" imgW="558720" imgH="939600" progId="Equation.DSMT4">
                    <p:embed/>
                  </p:oleObj>
                </mc:Choice>
                <mc:Fallback>
                  <p:oleObj name="Equation" r:id="rId13" imgW="558720" imgH="939600" progId="Equation.DSMT4">
                    <p:embed/>
                    <p:pic>
                      <p:nvPicPr>
                        <p:cNvPr id="0" name="Object 1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752" y="2544"/>
                          <a:ext cx="741" cy="1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5256" name="Group 24">
            <a:extLst>
              <a:ext uri="{FF2B5EF4-FFF2-40B4-BE49-F238E27FC236}">
                <a16:creationId xmlns:a16="http://schemas.microsoft.com/office/drawing/2014/main" id="{CDD1CDBA-B46F-912A-AB68-98C5C8176313}"/>
              </a:ext>
            </a:extLst>
          </p:cNvPr>
          <p:cNvGrpSpPr>
            <a:grpSpLocks/>
          </p:cNvGrpSpPr>
          <p:nvPr/>
        </p:nvGrpSpPr>
        <p:grpSpPr bwMode="auto">
          <a:xfrm>
            <a:off x="533400" y="381000"/>
            <a:ext cx="8610600" cy="838200"/>
            <a:chOff x="336" y="240"/>
            <a:chExt cx="5520" cy="528"/>
          </a:xfrm>
        </p:grpSpPr>
        <p:grpSp>
          <p:nvGrpSpPr>
            <p:cNvPr id="95250" name="Group 18">
              <a:extLst>
                <a:ext uri="{FF2B5EF4-FFF2-40B4-BE49-F238E27FC236}">
                  <a16:creationId xmlns:a16="http://schemas.microsoft.com/office/drawing/2014/main" id="{0D72BBD2-C3B2-1211-CC74-9B083F1BEC4D}"/>
                </a:ext>
              </a:extLst>
            </p:cNvPr>
            <p:cNvGrpSpPr>
              <a:grpSpLocks/>
            </p:cNvGrpSpPr>
            <p:nvPr/>
          </p:nvGrpSpPr>
          <p:grpSpPr bwMode="auto">
            <a:xfrm>
              <a:off x="960" y="240"/>
              <a:ext cx="4896" cy="432"/>
              <a:chOff x="384" y="480"/>
              <a:chExt cx="4896" cy="432"/>
            </a:xfrm>
          </p:grpSpPr>
          <p:sp>
            <p:nvSpPr>
              <p:cNvPr id="95235" name="Rectangle 3">
                <a:extLst>
                  <a:ext uri="{FF2B5EF4-FFF2-40B4-BE49-F238E27FC236}">
                    <a16:creationId xmlns:a16="http://schemas.microsoft.com/office/drawing/2014/main" id="{61CDE5D0-C5E8-3717-E487-087F2E85F331}"/>
                  </a:ext>
                </a:extLst>
              </p:cNvPr>
              <p:cNvSpPr>
                <a:spLocks noChangeArrowheads="1"/>
              </p:cNvSpPr>
              <p:nvPr/>
            </p:nvSpPr>
            <p:spPr bwMode="auto">
              <a:xfrm>
                <a:off x="384" y="480"/>
                <a:ext cx="4896"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b="1">
                    <a:solidFill>
                      <a:schemeClr val="tx2"/>
                    </a:solidFill>
                    <a:ea typeface="楷体_GB2312" pitchFamily="49" charset="-122"/>
                  </a:rPr>
                  <a:t>一般解    阶方程组的</a:t>
                </a:r>
                <a:r>
                  <a:rPr lang="en-US" altLang="zh-CN" b="1">
                    <a:solidFill>
                      <a:schemeClr val="tx2"/>
                    </a:solidFill>
                    <a:ea typeface="楷体_GB2312" pitchFamily="49" charset="-122"/>
                  </a:rPr>
                  <a:t>Guass</a:t>
                </a:r>
                <a:r>
                  <a:rPr lang="zh-CN" altLang="en-US" b="1">
                    <a:solidFill>
                      <a:schemeClr val="tx2"/>
                    </a:solidFill>
                    <a:ea typeface="楷体_GB2312" pitchFamily="49" charset="-122"/>
                  </a:rPr>
                  <a:t>消去法</a:t>
                </a:r>
              </a:p>
            </p:txBody>
          </p:sp>
          <p:graphicFrame>
            <p:nvGraphicFramePr>
              <p:cNvPr id="95236" name="Object 4">
                <a:extLst>
                  <a:ext uri="{FF2B5EF4-FFF2-40B4-BE49-F238E27FC236}">
                    <a16:creationId xmlns:a16="http://schemas.microsoft.com/office/drawing/2014/main" id="{3E16FFD1-6C99-82DF-27E2-14D11A16975D}"/>
                  </a:ext>
                </a:extLst>
              </p:cNvPr>
              <p:cNvGraphicFramePr>
                <a:graphicFrameLocks noChangeAspect="1"/>
              </p:cNvGraphicFramePr>
              <p:nvPr/>
            </p:nvGraphicFramePr>
            <p:xfrm>
              <a:off x="1008" y="672"/>
              <a:ext cx="240" cy="226"/>
            </p:xfrm>
            <a:graphic>
              <a:graphicData uri="http://schemas.openxmlformats.org/presentationml/2006/ole">
                <mc:AlternateContent xmlns:mc="http://schemas.openxmlformats.org/markup-compatibility/2006">
                  <mc:Choice xmlns:v="urn:schemas-microsoft-com:vml" Requires="v">
                    <p:oleObj name="Equation" r:id="rId15" imgW="126720" imgH="139680" progId="Equation.DSMT4">
                      <p:embed/>
                    </p:oleObj>
                  </mc:Choice>
                  <mc:Fallback>
                    <p:oleObj name="Equation" r:id="rId15" imgW="126720" imgH="139680" progId="Equation.DSMT4">
                      <p:embed/>
                      <p:pic>
                        <p:nvPicPr>
                          <p:cNvPr id="0" name="Object 4"/>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08" y="672"/>
                            <a:ext cx="240" cy="2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95253" name="Picture 21">
              <a:extLst>
                <a:ext uri="{FF2B5EF4-FFF2-40B4-BE49-F238E27FC236}">
                  <a16:creationId xmlns:a16="http://schemas.microsoft.com/office/drawing/2014/main" id="{1F9022DD-FD3F-9E0C-5C4D-220213F5343A}"/>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36" y="240"/>
              <a:ext cx="528" cy="528"/>
            </a:xfrm>
            <a:prstGeom prst="rect">
              <a:avLst/>
            </a:prstGeom>
            <a:noFill/>
            <a:extLst>
              <a:ext uri="{909E8E84-426E-40DD-AFC4-6F175D3DCCD1}">
                <a14:hiddenFill xmlns:a14="http://schemas.microsoft.com/office/drawing/2010/main">
                  <a:solidFill>
                    <a:srgbClr val="FFFFFF"/>
                  </a:solidFill>
                </a14:hiddenFill>
              </a:ext>
            </a:extLst>
          </p:spPr>
        </p:pic>
      </p:grpSp>
      <p:sp>
        <p:nvSpPr>
          <p:cNvPr id="95259" name="Rectangle 27">
            <a:extLst>
              <a:ext uri="{FF2B5EF4-FFF2-40B4-BE49-F238E27FC236}">
                <a16:creationId xmlns:a16="http://schemas.microsoft.com/office/drawing/2014/main" id="{FB50866F-EA2A-37D6-1DC2-9A27A1E00737}"/>
              </a:ext>
            </a:extLst>
          </p:cNvPr>
          <p:cNvSpPr>
            <a:spLocks noChangeArrowheads="1"/>
          </p:cNvSpPr>
          <p:nvPr/>
        </p:nvSpPr>
        <p:spPr bwMode="auto">
          <a:xfrm>
            <a:off x="4953000" y="0"/>
            <a:ext cx="419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r>
              <a:rPr lang="en-US" altLang="zh-CN" sz="1800" b="1"/>
              <a:t>§2 Gaussian Elimination – The Method</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nodeType="clickEffect">
                                  <p:stCondLst>
                                    <p:cond delay="0"/>
                                  </p:stCondLst>
                                  <p:childTnLst>
                                    <p:set>
                                      <p:cBhvr>
                                        <p:cTn id="6" dur="1" fill="hold">
                                          <p:stCondLst>
                                            <p:cond delay="0"/>
                                          </p:stCondLst>
                                        </p:cTn>
                                        <p:tgtEl>
                                          <p:spTgt spid="95256"/>
                                        </p:tgtEl>
                                        <p:attrNameLst>
                                          <p:attrName>style.visibility</p:attrName>
                                        </p:attrNameLst>
                                      </p:cBhvr>
                                      <p:to>
                                        <p:strVal val="visible"/>
                                      </p:to>
                                    </p:set>
                                    <p:animEffect transition="in" filter="slide(fromRight)">
                                      <p:cBhvr>
                                        <p:cTn id="7" dur="500"/>
                                        <p:tgtEl>
                                          <p:spTgt spid="95256"/>
                                        </p:tgtEl>
                                      </p:cBhvr>
                                    </p:animEffect>
                                  </p:childTnLst>
                                  <p:subTnLst>
                                    <p:audio>
                                      <p:cMediaNode>
                                        <p:cTn display="0" masterRel="sameClick">
                                          <p:stCondLst>
                                            <p:cond evt="begin" delay="0">
                                              <p:tn val="5"/>
                                            </p:cond>
                                          </p:stCondLst>
                                          <p:endCondLst>
                                            <p:cond evt="onStopAudio" delay="0">
                                              <p:tgtEl>
                                                <p:sldTgt/>
                                              </p:tgtEl>
                                            </p:cond>
                                          </p:endCondLst>
                                        </p:cTn>
                                        <p:tgtEl>
                                          <p:sndTgt r:embed="rId2" name="laser.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95257"/>
                                        </p:tgtEl>
                                        <p:attrNameLst>
                                          <p:attrName>style.visibility</p:attrName>
                                        </p:attrNameLst>
                                      </p:cBhvr>
                                      <p:to>
                                        <p:strVal val="visible"/>
                                      </p:to>
                                    </p:set>
                                    <p:animEffect transition="in" filter="strips(downRight)">
                                      <p:cBhvr>
                                        <p:cTn id="12" dur="500"/>
                                        <p:tgtEl>
                                          <p:spTgt spid="95257"/>
                                        </p:tgtEl>
                                      </p:cBhvr>
                                    </p:animEffect>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95251"/>
                                        </p:tgtEl>
                                        <p:attrNameLst>
                                          <p:attrName>style.visibility</p:attrName>
                                        </p:attrNameLst>
                                      </p:cBhvr>
                                      <p:to>
                                        <p:strVal val="visible"/>
                                      </p:to>
                                    </p:set>
                                    <p:animEffect transition="in" filter="wipe(left)">
                                      <p:cBhvr>
                                        <p:cTn id="17" dur="500"/>
                                        <p:tgtEl>
                                          <p:spTgt spid="95251"/>
                                        </p:tgtEl>
                                      </p:cBhvr>
                                    </p:animEffect>
                                  </p:childTnLst>
                                  <p:subTnLst>
                                    <p:audio>
                                      <p:cMediaNode>
                                        <p:cTn display="0" masterRel="sameClick">
                                          <p:stCondLst>
                                            <p:cond evt="begin" delay="0">
                                              <p:tn val="15"/>
                                            </p:cond>
                                          </p:stCondLst>
                                          <p:endCondLst>
                                            <p:cond evt="onStopAudio" delay="0">
                                              <p:tgtEl>
                                                <p:sldTgt/>
                                              </p:tgtEl>
                                            </p:cond>
                                          </p:endCondLst>
                                        </p:cTn>
                                        <p:tgtEl>
                                          <p:sndTgt r:embed="rId4"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17" presetClass="entr" presetSubtype="10" fill="hold" nodeType="clickEffect">
                                  <p:stCondLst>
                                    <p:cond delay="0"/>
                                  </p:stCondLst>
                                  <p:childTnLst>
                                    <p:set>
                                      <p:cBhvr>
                                        <p:cTn id="21" dur="1" fill="hold">
                                          <p:stCondLst>
                                            <p:cond delay="0"/>
                                          </p:stCondLst>
                                        </p:cTn>
                                        <p:tgtEl>
                                          <p:spTgt spid="95258"/>
                                        </p:tgtEl>
                                        <p:attrNameLst>
                                          <p:attrName>style.visibility</p:attrName>
                                        </p:attrNameLst>
                                      </p:cBhvr>
                                      <p:to>
                                        <p:strVal val="visible"/>
                                      </p:to>
                                    </p:set>
                                    <p:anim calcmode="lin" valueType="num">
                                      <p:cBhvr>
                                        <p:cTn id="22" dur="500" fill="hold"/>
                                        <p:tgtEl>
                                          <p:spTgt spid="95258"/>
                                        </p:tgtEl>
                                        <p:attrNameLst>
                                          <p:attrName>ppt_w</p:attrName>
                                        </p:attrNameLst>
                                      </p:cBhvr>
                                      <p:tavLst>
                                        <p:tav tm="0">
                                          <p:val>
                                            <p:fltVal val="0"/>
                                          </p:val>
                                        </p:tav>
                                        <p:tav tm="100000">
                                          <p:val>
                                            <p:strVal val="#ppt_w"/>
                                          </p:val>
                                        </p:tav>
                                      </p:tavLst>
                                    </p:anim>
                                    <p:anim calcmode="lin" valueType="num">
                                      <p:cBhvr>
                                        <p:cTn id="23" dur="500" fill="hold"/>
                                        <p:tgtEl>
                                          <p:spTgt spid="95258"/>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20"/>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a:extLst>
              <a:ext uri="{FF2B5EF4-FFF2-40B4-BE49-F238E27FC236}">
                <a16:creationId xmlns:a16="http://schemas.microsoft.com/office/drawing/2014/main" id="{A9254387-000A-0B1A-F74D-2A8A4B9BCFBB}"/>
              </a:ext>
            </a:extLst>
          </p:cNvPr>
          <p:cNvSpPr>
            <a:spLocks noChangeArrowheads="1"/>
          </p:cNvSpPr>
          <p:nvPr/>
        </p:nvSpPr>
        <p:spPr bwMode="auto">
          <a:xfrm>
            <a:off x="4953000" y="0"/>
            <a:ext cx="419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r>
              <a:rPr lang="en-US" altLang="zh-CN" sz="1800" b="1"/>
              <a:t>§2 Gaussian Elimination – The Method</a:t>
            </a:r>
          </a:p>
        </p:txBody>
      </p:sp>
      <p:sp>
        <p:nvSpPr>
          <p:cNvPr id="30723" name="AutoShape 3">
            <a:extLst>
              <a:ext uri="{FF2B5EF4-FFF2-40B4-BE49-F238E27FC236}">
                <a16:creationId xmlns:a16="http://schemas.microsoft.com/office/drawing/2014/main" id="{ED073A26-5E26-A75B-0C13-96F5DCEA3958}"/>
              </a:ext>
            </a:extLst>
          </p:cNvPr>
          <p:cNvSpPr>
            <a:spLocks noChangeArrowheads="1"/>
          </p:cNvSpPr>
          <p:nvPr/>
        </p:nvSpPr>
        <p:spPr bwMode="auto">
          <a:xfrm>
            <a:off x="533400" y="457200"/>
            <a:ext cx="942975" cy="609600"/>
          </a:xfrm>
          <a:prstGeom prst="octagon">
            <a:avLst>
              <a:gd name="adj" fmla="val 29287"/>
            </a:avLst>
          </a:prstGeom>
          <a:blipFill dpi="0" rotWithShape="0">
            <a:blip r:embed="rId6"/>
            <a:srcRect/>
            <a:tile tx="0" ty="0" sx="100000" sy="100000" flip="none" algn="tl"/>
          </a:blipFill>
          <a:ln w="9525">
            <a:miter lim="800000"/>
            <a:headEnd/>
            <a:tailEnd/>
          </a:ln>
          <a:effectLst/>
          <a:scene3d>
            <a:camera prst="legacyPerspectiveTop"/>
            <a:lightRig rig="legacyFlat3" dir="b"/>
          </a:scene3d>
          <a:sp3d extrusionH="887400" prstMaterial="legacyMatte">
            <a:bevelT w="13500" h="13500" prst="angle"/>
            <a:bevelB w="13500" h="13500" prst="angle"/>
            <a:extrusionClr>
              <a:srgbClr val="996633"/>
            </a:extrusionClr>
            <a:contourClr>
              <a:srgbClr val="996633"/>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zh-CN" altLang="en-US" b="1">
                <a:solidFill>
                  <a:srgbClr val="FFFFCC"/>
                </a:solidFill>
                <a:ea typeface="楷体_GB2312" pitchFamily="49" charset="-122"/>
              </a:rPr>
              <a:t>消元</a:t>
            </a:r>
          </a:p>
        </p:txBody>
      </p:sp>
      <p:grpSp>
        <p:nvGrpSpPr>
          <p:cNvPr id="30733" name="Group 13">
            <a:extLst>
              <a:ext uri="{FF2B5EF4-FFF2-40B4-BE49-F238E27FC236}">
                <a16:creationId xmlns:a16="http://schemas.microsoft.com/office/drawing/2014/main" id="{C3E4662B-0929-9378-8D3C-C3A15F3CA21E}"/>
              </a:ext>
            </a:extLst>
          </p:cNvPr>
          <p:cNvGrpSpPr>
            <a:grpSpLocks/>
          </p:cNvGrpSpPr>
          <p:nvPr/>
        </p:nvGrpSpPr>
        <p:grpSpPr bwMode="auto">
          <a:xfrm>
            <a:off x="1524000" y="304800"/>
            <a:ext cx="5037138" cy="1220788"/>
            <a:chOff x="1056" y="271"/>
            <a:chExt cx="3173" cy="769"/>
          </a:xfrm>
        </p:grpSpPr>
        <p:sp>
          <p:nvSpPr>
            <p:cNvPr id="30725" name="Text Box 5">
              <a:extLst>
                <a:ext uri="{FF2B5EF4-FFF2-40B4-BE49-F238E27FC236}">
                  <a16:creationId xmlns:a16="http://schemas.microsoft.com/office/drawing/2014/main" id="{0AA85098-75B4-E7F6-4BD4-8C30EEE0BCEF}"/>
                </a:ext>
              </a:extLst>
            </p:cNvPr>
            <p:cNvSpPr txBox="1">
              <a:spLocks noChangeArrowheads="1"/>
            </p:cNvSpPr>
            <p:nvPr/>
          </p:nvSpPr>
          <p:spPr bwMode="auto">
            <a:xfrm>
              <a:off x="1056" y="480"/>
              <a:ext cx="3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943100" indent="-457200">
                <a:defRPr kumimoji="1" sz="2400">
                  <a:solidFill>
                    <a:schemeClr val="tx1"/>
                  </a:solidFill>
                  <a:latin typeface="Times New Roman" panose="02020603050405020304" pitchFamily="18" charset="0"/>
                  <a:ea typeface="宋体" panose="02010600030101010101" pitchFamily="2" charset="-122"/>
                </a:defRPr>
              </a:lvl4pPr>
              <a:lvl5pPr marL="2590800" indent="-457200">
                <a:defRPr kumimoji="1" sz="2400">
                  <a:solidFill>
                    <a:schemeClr val="tx1"/>
                  </a:solidFill>
                  <a:latin typeface="Times New Roman" panose="02020603050405020304" pitchFamily="18" charset="0"/>
                  <a:ea typeface="宋体" panose="02010600030101010101" pitchFamily="2" charset="-122"/>
                </a:defRPr>
              </a:lvl5pPr>
              <a:lvl6pPr marL="30480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505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962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419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b="1">
                  <a:ea typeface="楷体_GB2312" pitchFamily="49" charset="-122"/>
                </a:rPr>
                <a:t>记</a:t>
              </a:r>
            </a:p>
          </p:txBody>
        </p:sp>
        <p:graphicFrame>
          <p:nvGraphicFramePr>
            <p:cNvPr id="30726" name="Object 6">
              <a:extLst>
                <a:ext uri="{FF2B5EF4-FFF2-40B4-BE49-F238E27FC236}">
                  <a16:creationId xmlns:a16="http://schemas.microsoft.com/office/drawing/2014/main" id="{A11F79C9-E4AF-1618-2B7A-96D4AAD96BC5}"/>
                </a:ext>
              </a:extLst>
            </p:cNvPr>
            <p:cNvGraphicFramePr>
              <a:graphicFrameLocks noChangeAspect="1"/>
            </p:cNvGraphicFramePr>
            <p:nvPr/>
          </p:nvGraphicFramePr>
          <p:xfrm>
            <a:off x="1344" y="528"/>
            <a:ext cx="1450" cy="262"/>
          </p:xfrm>
          <a:graphic>
            <a:graphicData uri="http://schemas.openxmlformats.org/presentationml/2006/ole">
              <mc:AlternateContent xmlns:mc="http://schemas.openxmlformats.org/markup-compatibility/2006">
                <mc:Choice xmlns:v="urn:schemas-microsoft-com:vml" Requires="v">
                  <p:oleObj name="Equation" r:id="rId7" imgW="1269720" imgH="253800" progId="Equation.DSMT4">
                    <p:embed/>
                  </p:oleObj>
                </mc:Choice>
                <mc:Fallback>
                  <p:oleObj name="Equation" r:id="rId7" imgW="1269720" imgH="253800" progId="Equation.DSMT4">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344" y="528"/>
                          <a:ext cx="1450"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27" name="Object 7">
              <a:extLst>
                <a:ext uri="{FF2B5EF4-FFF2-40B4-BE49-F238E27FC236}">
                  <a16:creationId xmlns:a16="http://schemas.microsoft.com/office/drawing/2014/main" id="{A0F7DF6D-FE8E-D772-0293-C9A0E59F712E}"/>
                </a:ext>
              </a:extLst>
            </p:cNvPr>
            <p:cNvGraphicFramePr>
              <a:graphicFrameLocks noChangeAspect="1"/>
            </p:cNvGraphicFramePr>
            <p:nvPr/>
          </p:nvGraphicFramePr>
          <p:xfrm>
            <a:off x="2832" y="271"/>
            <a:ext cx="1397" cy="769"/>
          </p:xfrm>
          <a:graphic>
            <a:graphicData uri="http://schemas.openxmlformats.org/presentationml/2006/ole">
              <mc:AlternateContent xmlns:mc="http://schemas.openxmlformats.org/markup-compatibility/2006">
                <mc:Choice xmlns:v="urn:schemas-microsoft-com:vml" Requires="v">
                  <p:oleObj name="Equation" r:id="rId9" imgW="1015920" imgH="736560" progId="Equation.DSMT4">
                    <p:embed/>
                  </p:oleObj>
                </mc:Choice>
                <mc:Fallback>
                  <p:oleObj name="Equation" r:id="rId9" imgW="1015920" imgH="736560" progId="Equation.DSMT4">
                    <p:embed/>
                    <p:pic>
                      <p:nvPicPr>
                        <p:cNvPr id="0" name="Object 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32" y="271"/>
                          <a:ext cx="1397" cy="7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0771" name="Group 51">
            <a:extLst>
              <a:ext uri="{FF2B5EF4-FFF2-40B4-BE49-F238E27FC236}">
                <a16:creationId xmlns:a16="http://schemas.microsoft.com/office/drawing/2014/main" id="{586DA386-5764-D9AA-11A2-E203971FD3C9}"/>
              </a:ext>
            </a:extLst>
          </p:cNvPr>
          <p:cNvGrpSpPr>
            <a:grpSpLocks/>
          </p:cNvGrpSpPr>
          <p:nvPr/>
        </p:nvGrpSpPr>
        <p:grpSpPr bwMode="auto">
          <a:xfrm>
            <a:off x="609600" y="1524000"/>
            <a:ext cx="7696200" cy="1203325"/>
            <a:chOff x="384" y="960"/>
            <a:chExt cx="4848" cy="758"/>
          </a:xfrm>
        </p:grpSpPr>
        <p:sp>
          <p:nvSpPr>
            <p:cNvPr id="30729" name="Text Box 9">
              <a:extLst>
                <a:ext uri="{FF2B5EF4-FFF2-40B4-BE49-F238E27FC236}">
                  <a16:creationId xmlns:a16="http://schemas.microsoft.com/office/drawing/2014/main" id="{5FAC303D-385F-FA46-A6F7-F1C64985F8F8}"/>
                </a:ext>
              </a:extLst>
            </p:cNvPr>
            <p:cNvSpPr txBox="1">
              <a:spLocks noChangeArrowheads="1"/>
            </p:cNvSpPr>
            <p:nvPr/>
          </p:nvSpPr>
          <p:spPr bwMode="auto">
            <a:xfrm>
              <a:off x="384" y="960"/>
              <a:ext cx="28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accent2"/>
                  </a:solidFill>
                </a:rPr>
                <a:t>Step 1</a:t>
              </a:r>
              <a:r>
                <a:rPr lang="zh-CN" altLang="en-US" b="1">
                  <a:solidFill>
                    <a:schemeClr val="accent2"/>
                  </a:solidFill>
                </a:rPr>
                <a:t>：</a:t>
              </a:r>
              <a:r>
                <a:rPr lang="zh-CN" altLang="en-US" b="1">
                  <a:latin typeface="楷体_GB2312" pitchFamily="49" charset="-122"/>
                  <a:ea typeface="楷体_GB2312" pitchFamily="49" charset="-122"/>
                </a:rPr>
                <a:t>设      ，计算因子</a:t>
              </a:r>
            </a:p>
          </p:txBody>
        </p:sp>
        <p:graphicFrame>
          <p:nvGraphicFramePr>
            <p:cNvPr id="30730" name="Object 10">
              <a:extLst>
                <a:ext uri="{FF2B5EF4-FFF2-40B4-BE49-F238E27FC236}">
                  <a16:creationId xmlns:a16="http://schemas.microsoft.com/office/drawing/2014/main" id="{ACEA8F2B-EDA2-1B1C-ACA5-E212E071BCC2}"/>
                </a:ext>
              </a:extLst>
            </p:cNvPr>
            <p:cNvGraphicFramePr>
              <a:graphicFrameLocks noChangeAspect="1"/>
            </p:cNvGraphicFramePr>
            <p:nvPr/>
          </p:nvGraphicFramePr>
          <p:xfrm>
            <a:off x="1344" y="960"/>
            <a:ext cx="624" cy="280"/>
          </p:xfrm>
          <a:graphic>
            <a:graphicData uri="http://schemas.openxmlformats.org/presentationml/2006/ole">
              <mc:AlternateContent xmlns:mc="http://schemas.openxmlformats.org/markup-compatibility/2006">
                <mc:Choice xmlns:v="urn:schemas-microsoft-com:vml" Requires="v">
                  <p:oleObj name="Equation" r:id="rId11" imgW="495000" imgH="228600" progId="Equation.DSMT4">
                    <p:embed/>
                  </p:oleObj>
                </mc:Choice>
                <mc:Fallback>
                  <p:oleObj name="Equation" r:id="rId11" imgW="495000" imgH="228600" progId="Equation.DSMT4">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344" y="960"/>
                          <a:ext cx="624"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31" name="Object 11">
              <a:extLst>
                <a:ext uri="{FF2B5EF4-FFF2-40B4-BE49-F238E27FC236}">
                  <a16:creationId xmlns:a16="http://schemas.microsoft.com/office/drawing/2014/main" id="{3D67F06F-CC28-6570-3FD6-221DFD8396AE}"/>
                </a:ext>
              </a:extLst>
            </p:cNvPr>
            <p:cNvGraphicFramePr>
              <a:graphicFrameLocks noChangeAspect="1"/>
            </p:cNvGraphicFramePr>
            <p:nvPr/>
          </p:nvGraphicFramePr>
          <p:xfrm>
            <a:off x="2923" y="960"/>
            <a:ext cx="1964" cy="279"/>
          </p:xfrm>
          <a:graphic>
            <a:graphicData uri="http://schemas.openxmlformats.org/presentationml/2006/ole">
              <mc:AlternateContent xmlns:mc="http://schemas.openxmlformats.org/markup-compatibility/2006">
                <mc:Choice xmlns:v="urn:schemas-microsoft-com:vml" Requires="v">
                  <p:oleObj name="Equation" r:id="rId13" imgW="1726920" imgH="241200" progId="Equation.DSMT4">
                    <p:embed/>
                  </p:oleObj>
                </mc:Choice>
                <mc:Fallback>
                  <p:oleObj name="Equation" r:id="rId13" imgW="1726920" imgH="241200" progId="Equation.DSMT4">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923" y="960"/>
                          <a:ext cx="1964"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35" name="Text Box 15">
              <a:extLst>
                <a:ext uri="{FF2B5EF4-FFF2-40B4-BE49-F238E27FC236}">
                  <a16:creationId xmlns:a16="http://schemas.microsoft.com/office/drawing/2014/main" id="{A742BE05-0C28-1F57-8B7D-62767865D9F1}"/>
                </a:ext>
              </a:extLst>
            </p:cNvPr>
            <p:cNvSpPr txBox="1">
              <a:spLocks noChangeArrowheads="1"/>
            </p:cNvSpPr>
            <p:nvPr/>
          </p:nvSpPr>
          <p:spPr bwMode="auto">
            <a:xfrm>
              <a:off x="432" y="1200"/>
              <a:ext cx="4800"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1123950" indent="-457200">
                <a:defRPr kumimoji="1" sz="2400">
                  <a:solidFill>
                    <a:schemeClr val="tx1"/>
                  </a:solidFill>
                  <a:latin typeface="Times New Roman" panose="02020603050405020304" pitchFamily="18" charset="0"/>
                  <a:ea typeface="宋体" panose="02010600030101010101" pitchFamily="2" charset="-122"/>
                </a:defRPr>
              </a:lvl2pPr>
              <a:lvl3pPr marL="1771650" indent="-457200">
                <a:defRPr kumimoji="1" sz="2400">
                  <a:solidFill>
                    <a:schemeClr val="tx1"/>
                  </a:solidFill>
                  <a:latin typeface="Times New Roman" panose="02020603050405020304" pitchFamily="18" charset="0"/>
                  <a:ea typeface="宋体" panose="02010600030101010101" pitchFamily="2" charset="-122"/>
                </a:defRPr>
              </a:lvl3pPr>
              <a:lvl4pPr marL="2419350" indent="-457200">
                <a:defRPr kumimoji="1" sz="2400">
                  <a:solidFill>
                    <a:schemeClr val="tx1"/>
                  </a:solidFill>
                  <a:latin typeface="Times New Roman" panose="02020603050405020304" pitchFamily="18" charset="0"/>
                  <a:ea typeface="宋体" panose="02010600030101010101" pitchFamily="2" charset="-122"/>
                </a:defRPr>
              </a:lvl4pPr>
              <a:lvl5pPr marL="3067050" indent="-457200">
                <a:defRPr kumimoji="1" sz="2400">
                  <a:solidFill>
                    <a:schemeClr val="tx1"/>
                  </a:solidFill>
                  <a:latin typeface="Times New Roman" panose="02020603050405020304" pitchFamily="18" charset="0"/>
                  <a:ea typeface="宋体" panose="02010600030101010101" pitchFamily="2" charset="-122"/>
                </a:defRPr>
              </a:lvl5pPr>
              <a:lvl6pPr marL="352425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98145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443865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89585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b="1">
                  <a:latin typeface="楷体_GB2312" pitchFamily="49" charset="-122"/>
                  <a:ea typeface="楷体_GB2312" pitchFamily="49" charset="-122"/>
                </a:rPr>
                <a:t>将增广矩阵</a:t>
              </a:r>
              <a:r>
                <a:rPr lang="en-US" altLang="zh-CN" sz="2000" b="1">
                  <a:solidFill>
                    <a:srgbClr val="008000"/>
                  </a:solidFill>
                  <a:latin typeface="Arial" panose="020B0604020202020204" pitchFamily="34" charset="0"/>
                  <a:ea typeface="楷体_GB2312" pitchFamily="49" charset="-122"/>
                </a:rPr>
                <a:t>/* augmented matrix */ </a:t>
              </a:r>
              <a:r>
                <a:rPr lang="zh-CN" altLang="en-US" b="1">
                  <a:solidFill>
                    <a:schemeClr val="accent2"/>
                  </a:solidFill>
                  <a:latin typeface="楷体_GB2312" pitchFamily="49" charset="-122"/>
                  <a:ea typeface="楷体_GB2312" pitchFamily="49" charset="-122"/>
                </a:rPr>
                <a:t>第 </a:t>
              </a:r>
              <a:r>
                <a:rPr lang="en-US" altLang="zh-CN" b="1" i="1">
                  <a:solidFill>
                    <a:schemeClr val="accent2"/>
                  </a:solidFill>
                  <a:ea typeface="楷体_GB2312" pitchFamily="49" charset="-122"/>
                </a:rPr>
                <a:t>i </a:t>
              </a:r>
              <a:r>
                <a:rPr lang="zh-CN" altLang="en-US" b="1">
                  <a:solidFill>
                    <a:schemeClr val="accent2"/>
                  </a:solidFill>
                  <a:latin typeface="楷体_GB2312" pitchFamily="49" charset="-122"/>
                  <a:ea typeface="楷体_GB2312" pitchFamily="49" charset="-122"/>
                </a:rPr>
                <a:t>行 </a:t>
              </a:r>
              <a:r>
                <a:rPr lang="zh-CN" altLang="en-US" b="1">
                  <a:solidFill>
                    <a:schemeClr val="accent2"/>
                  </a:solidFill>
                  <a:ea typeface="楷体_GB2312" pitchFamily="49" charset="-122"/>
                  <a:sym typeface="Symbol" panose="05050102010706020507" pitchFamily="18" charset="2"/>
                </a:rPr>
                <a:t>  </a:t>
              </a:r>
              <a:r>
                <a:rPr lang="en-US" altLang="zh-CN" b="1" i="1">
                  <a:solidFill>
                    <a:schemeClr val="accent2"/>
                  </a:solidFill>
                  <a:ea typeface="楷体_GB2312" pitchFamily="49" charset="-122"/>
                  <a:sym typeface="Symbol" panose="05050102010706020507" pitchFamily="18" charset="2"/>
                </a:rPr>
                <a:t>l</a:t>
              </a:r>
              <a:r>
                <a:rPr lang="en-US" altLang="zh-CN" b="1" i="1" baseline="-25000">
                  <a:solidFill>
                    <a:schemeClr val="accent2"/>
                  </a:solidFill>
                  <a:ea typeface="楷体_GB2312" pitchFamily="49" charset="-122"/>
                  <a:sym typeface="Symbol" panose="05050102010706020507" pitchFamily="18" charset="2"/>
                </a:rPr>
                <a:t>i</a:t>
              </a:r>
              <a:r>
                <a:rPr lang="en-US" altLang="zh-CN" b="1" baseline="-25000">
                  <a:solidFill>
                    <a:schemeClr val="accent2"/>
                  </a:solidFill>
                  <a:ea typeface="楷体_GB2312" pitchFamily="49" charset="-122"/>
                  <a:sym typeface="Symbol" panose="05050102010706020507" pitchFamily="18" charset="2"/>
                </a:rPr>
                <a:t>1</a:t>
              </a:r>
              <a:r>
                <a:rPr lang="en-US" altLang="zh-CN" b="1">
                  <a:solidFill>
                    <a:schemeClr val="accent2"/>
                  </a:solidFill>
                  <a:ea typeface="楷体_GB2312" pitchFamily="49" charset="-122"/>
                  <a:sym typeface="Symbol" panose="05050102010706020507" pitchFamily="18" charset="2"/>
                </a:rPr>
                <a:t> </a:t>
              </a:r>
              <a:r>
                <a:rPr lang="en-US" altLang="zh-CN" b="1">
                  <a:solidFill>
                    <a:schemeClr val="accent2"/>
                  </a:solidFill>
                  <a:latin typeface="楷体_GB2312" pitchFamily="49" charset="-122"/>
                  <a:ea typeface="楷体_GB2312" pitchFamily="49" charset="-122"/>
                  <a:sym typeface="Symbol" panose="05050102010706020507" pitchFamily="18" charset="2"/>
                </a:rPr>
                <a:t> </a:t>
              </a:r>
              <a:r>
                <a:rPr lang="zh-CN" altLang="en-US" b="1">
                  <a:solidFill>
                    <a:schemeClr val="accent2"/>
                  </a:solidFill>
                  <a:latin typeface="楷体_GB2312" pitchFamily="49" charset="-122"/>
                  <a:ea typeface="楷体_GB2312" pitchFamily="49" charset="-122"/>
                </a:rPr>
                <a:t>第</a:t>
              </a:r>
              <a:r>
                <a:rPr lang="en-US" altLang="zh-CN" b="1">
                  <a:solidFill>
                    <a:schemeClr val="accent2"/>
                  </a:solidFill>
                  <a:latin typeface="楷体_GB2312" pitchFamily="49" charset="-122"/>
                  <a:ea typeface="楷体_GB2312" pitchFamily="49" charset="-122"/>
                </a:rPr>
                <a:t>1</a:t>
              </a:r>
              <a:r>
                <a:rPr lang="zh-CN" altLang="en-US" b="1">
                  <a:solidFill>
                    <a:schemeClr val="accent2"/>
                  </a:solidFill>
                  <a:latin typeface="楷体_GB2312" pitchFamily="49" charset="-122"/>
                  <a:ea typeface="楷体_GB2312" pitchFamily="49" charset="-122"/>
                </a:rPr>
                <a:t>行</a:t>
              </a:r>
              <a:r>
                <a:rPr lang="zh-CN" altLang="en-US" b="1">
                  <a:latin typeface="楷体_GB2312" pitchFamily="49" charset="-122"/>
                  <a:ea typeface="楷体_GB2312" pitchFamily="49" charset="-122"/>
                </a:rPr>
                <a:t>，得到</a:t>
              </a:r>
            </a:p>
          </p:txBody>
        </p:sp>
      </p:grpSp>
      <p:grpSp>
        <p:nvGrpSpPr>
          <p:cNvPr id="30752" name="Group 32">
            <a:extLst>
              <a:ext uri="{FF2B5EF4-FFF2-40B4-BE49-F238E27FC236}">
                <a16:creationId xmlns:a16="http://schemas.microsoft.com/office/drawing/2014/main" id="{AF8A2255-EDA5-2EB3-0526-4694FA090D4F}"/>
              </a:ext>
            </a:extLst>
          </p:cNvPr>
          <p:cNvGrpSpPr>
            <a:grpSpLocks/>
          </p:cNvGrpSpPr>
          <p:nvPr/>
        </p:nvGrpSpPr>
        <p:grpSpPr bwMode="auto">
          <a:xfrm>
            <a:off x="1600200" y="2590800"/>
            <a:ext cx="3200400" cy="1447800"/>
            <a:chOff x="1008" y="1536"/>
            <a:chExt cx="2016" cy="912"/>
          </a:xfrm>
        </p:grpSpPr>
        <p:graphicFrame>
          <p:nvGraphicFramePr>
            <p:cNvPr id="30740" name="Object 20">
              <a:extLst>
                <a:ext uri="{FF2B5EF4-FFF2-40B4-BE49-F238E27FC236}">
                  <a16:creationId xmlns:a16="http://schemas.microsoft.com/office/drawing/2014/main" id="{B085B6F9-A830-D385-D18F-224D93BF5B86}"/>
                </a:ext>
              </a:extLst>
            </p:cNvPr>
            <p:cNvGraphicFramePr>
              <a:graphicFrameLocks noChangeAspect="1"/>
            </p:cNvGraphicFramePr>
            <p:nvPr/>
          </p:nvGraphicFramePr>
          <p:xfrm>
            <a:off x="1104" y="1627"/>
            <a:ext cx="1782" cy="228"/>
          </p:xfrm>
          <a:graphic>
            <a:graphicData uri="http://schemas.openxmlformats.org/presentationml/2006/ole">
              <mc:AlternateContent xmlns:mc="http://schemas.openxmlformats.org/markup-compatibility/2006">
                <mc:Choice xmlns:v="urn:schemas-microsoft-com:vml" Requires="v">
                  <p:oleObj name="Equation" r:id="rId15" imgW="1333440" imgH="241200" progId="Equation.DSMT4">
                    <p:embed/>
                  </p:oleObj>
                </mc:Choice>
                <mc:Fallback>
                  <p:oleObj name="Equation" r:id="rId15" imgW="1333440" imgH="241200" progId="Equation.DSMT4">
                    <p:embed/>
                    <p:pic>
                      <p:nvPicPr>
                        <p:cNvPr id="0" name="Object 2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104" y="1627"/>
                          <a:ext cx="1782"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41" name="Object 21">
              <a:extLst>
                <a:ext uri="{FF2B5EF4-FFF2-40B4-BE49-F238E27FC236}">
                  <a16:creationId xmlns:a16="http://schemas.microsoft.com/office/drawing/2014/main" id="{A872F087-63B8-05A7-B2DD-923D391E6760}"/>
                </a:ext>
              </a:extLst>
            </p:cNvPr>
            <p:cNvGraphicFramePr>
              <a:graphicFrameLocks noChangeAspect="1"/>
            </p:cNvGraphicFramePr>
            <p:nvPr/>
          </p:nvGraphicFramePr>
          <p:xfrm>
            <a:off x="1632" y="1824"/>
            <a:ext cx="720" cy="542"/>
          </p:xfrm>
          <a:graphic>
            <a:graphicData uri="http://schemas.openxmlformats.org/presentationml/2006/ole">
              <mc:AlternateContent xmlns:mc="http://schemas.openxmlformats.org/markup-compatibility/2006">
                <mc:Choice xmlns:v="urn:schemas-microsoft-com:vml" Requires="v">
                  <p:oleObj name="Equation" r:id="rId17" imgW="279360" imgH="190440" progId="Equation.DSMT4">
                    <p:embed/>
                  </p:oleObj>
                </mc:Choice>
                <mc:Fallback>
                  <p:oleObj name="Equation" r:id="rId17" imgW="279360" imgH="190440" progId="Equation.DSMT4">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32" y="1824"/>
                          <a:ext cx="720" cy="5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42" name="Oval 22">
              <a:extLst>
                <a:ext uri="{FF2B5EF4-FFF2-40B4-BE49-F238E27FC236}">
                  <a16:creationId xmlns:a16="http://schemas.microsoft.com/office/drawing/2014/main" id="{7D3569F8-6935-C6C1-5C8E-F8F082B40719}"/>
                </a:ext>
              </a:extLst>
            </p:cNvPr>
            <p:cNvSpPr>
              <a:spLocks noChangeArrowheads="1"/>
            </p:cNvSpPr>
            <p:nvPr/>
          </p:nvSpPr>
          <p:spPr bwMode="auto">
            <a:xfrm>
              <a:off x="1152" y="1901"/>
              <a:ext cx="144" cy="410"/>
            </a:xfrm>
            <a:prstGeom prst="ellipse">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0743" name="AutoShape 23">
              <a:extLst>
                <a:ext uri="{FF2B5EF4-FFF2-40B4-BE49-F238E27FC236}">
                  <a16:creationId xmlns:a16="http://schemas.microsoft.com/office/drawing/2014/main" id="{5E85ACC3-8504-9ED1-E77E-B47DCE0D2D14}"/>
                </a:ext>
              </a:extLst>
            </p:cNvPr>
            <p:cNvSpPr>
              <a:spLocks noChangeArrowheads="1"/>
            </p:cNvSpPr>
            <p:nvPr/>
          </p:nvSpPr>
          <p:spPr bwMode="auto">
            <a:xfrm>
              <a:off x="1008" y="1536"/>
              <a:ext cx="2016" cy="912"/>
            </a:xfrm>
            <a:prstGeom prst="bracketPair">
              <a:avLst>
                <a:gd name="adj" fmla="val 8856"/>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0744" name="Object 24">
              <a:extLst>
                <a:ext uri="{FF2B5EF4-FFF2-40B4-BE49-F238E27FC236}">
                  <a16:creationId xmlns:a16="http://schemas.microsoft.com/office/drawing/2014/main" id="{FE056623-AD90-3274-BDA3-1F766528D84E}"/>
                </a:ext>
              </a:extLst>
            </p:cNvPr>
            <p:cNvGraphicFramePr>
              <a:graphicFrameLocks noChangeAspect="1"/>
            </p:cNvGraphicFramePr>
            <p:nvPr/>
          </p:nvGraphicFramePr>
          <p:xfrm>
            <a:off x="2544" y="1920"/>
            <a:ext cx="432" cy="437"/>
          </p:xfrm>
          <a:graphic>
            <a:graphicData uri="http://schemas.openxmlformats.org/presentationml/2006/ole">
              <mc:AlternateContent xmlns:mc="http://schemas.openxmlformats.org/markup-compatibility/2006">
                <mc:Choice xmlns:v="urn:schemas-microsoft-com:vml" Requires="v">
                  <p:oleObj name="Equation" r:id="rId19" imgW="253800" imgH="203040" progId="Equation.DSMT4">
                    <p:embed/>
                  </p:oleObj>
                </mc:Choice>
                <mc:Fallback>
                  <p:oleObj name="Equation" r:id="rId19" imgW="253800" imgH="203040" progId="Equation.DSMT4">
                    <p:embed/>
                    <p:pic>
                      <p:nvPicPr>
                        <p:cNvPr id="0" name="Object 2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44" y="1920"/>
                          <a:ext cx="432" cy="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45" name="Line 25">
              <a:extLst>
                <a:ext uri="{FF2B5EF4-FFF2-40B4-BE49-F238E27FC236}">
                  <a16:creationId xmlns:a16="http://schemas.microsoft.com/office/drawing/2014/main" id="{8B6407BF-2CF4-5558-C418-4A07C5B64DBD}"/>
                </a:ext>
              </a:extLst>
            </p:cNvPr>
            <p:cNvSpPr>
              <a:spLocks noChangeShapeType="1"/>
            </p:cNvSpPr>
            <p:nvPr/>
          </p:nvSpPr>
          <p:spPr bwMode="auto">
            <a:xfrm>
              <a:off x="2496" y="1536"/>
              <a:ext cx="0" cy="912"/>
            </a:xfrm>
            <a:prstGeom prst="line">
              <a:avLst/>
            </a:prstGeom>
            <a:noFill/>
            <a:ln w="19050">
              <a:solidFill>
                <a:schemeClr val="tx1"/>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grpSp>
        <p:nvGrpSpPr>
          <p:cNvPr id="30772" name="Group 52">
            <a:extLst>
              <a:ext uri="{FF2B5EF4-FFF2-40B4-BE49-F238E27FC236}">
                <a16:creationId xmlns:a16="http://schemas.microsoft.com/office/drawing/2014/main" id="{893D9511-B740-323D-0C52-587A47F307C8}"/>
              </a:ext>
            </a:extLst>
          </p:cNvPr>
          <p:cNvGrpSpPr>
            <a:grpSpLocks/>
          </p:cNvGrpSpPr>
          <p:nvPr/>
        </p:nvGrpSpPr>
        <p:grpSpPr bwMode="auto">
          <a:xfrm>
            <a:off x="5029200" y="2487613"/>
            <a:ext cx="3176588" cy="1550987"/>
            <a:chOff x="3168" y="1440"/>
            <a:chExt cx="2001" cy="977"/>
          </a:xfrm>
        </p:grpSpPr>
        <p:graphicFrame>
          <p:nvGraphicFramePr>
            <p:cNvPr id="30748" name="Object 28">
              <a:extLst>
                <a:ext uri="{FF2B5EF4-FFF2-40B4-BE49-F238E27FC236}">
                  <a16:creationId xmlns:a16="http://schemas.microsoft.com/office/drawing/2014/main" id="{261FA780-CBFD-C9BC-8047-6B8539625AFD}"/>
                </a:ext>
              </a:extLst>
            </p:cNvPr>
            <p:cNvGraphicFramePr>
              <a:graphicFrameLocks noChangeAspect="1"/>
            </p:cNvGraphicFramePr>
            <p:nvPr/>
          </p:nvGraphicFramePr>
          <p:xfrm>
            <a:off x="3639" y="1625"/>
            <a:ext cx="1530" cy="792"/>
          </p:xfrm>
          <a:graphic>
            <a:graphicData uri="http://schemas.openxmlformats.org/presentationml/2006/ole">
              <mc:AlternateContent xmlns:mc="http://schemas.openxmlformats.org/markup-compatibility/2006">
                <mc:Choice xmlns:v="urn:schemas-microsoft-com:vml" Requires="v">
                  <p:oleObj name="Equation" r:id="rId21" imgW="1244520" imgH="723600" progId="Equation.DSMT4">
                    <p:embed/>
                  </p:oleObj>
                </mc:Choice>
                <mc:Fallback>
                  <p:oleObj name="Equation" r:id="rId21" imgW="1244520" imgH="723600" progId="Equation.DSMT4">
                    <p:embed/>
                    <p:pic>
                      <p:nvPicPr>
                        <p:cNvPr id="0" name="Object 28"/>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639" y="1625"/>
                          <a:ext cx="1530" cy="7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0749" name="Text Box 29">
              <a:extLst>
                <a:ext uri="{FF2B5EF4-FFF2-40B4-BE49-F238E27FC236}">
                  <a16:creationId xmlns:a16="http://schemas.microsoft.com/office/drawing/2014/main" id="{25DC53DB-1791-FC99-37A1-400774383999}"/>
                </a:ext>
              </a:extLst>
            </p:cNvPr>
            <p:cNvSpPr txBox="1">
              <a:spLocks noChangeArrowheads="1"/>
            </p:cNvSpPr>
            <p:nvPr/>
          </p:nvSpPr>
          <p:spPr bwMode="auto">
            <a:xfrm>
              <a:off x="3168" y="1440"/>
              <a:ext cx="5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a typeface="楷体_GB2312" pitchFamily="49" charset="-122"/>
                </a:rPr>
                <a:t>其中</a:t>
              </a:r>
            </a:p>
          </p:txBody>
        </p:sp>
      </p:grpSp>
      <p:grpSp>
        <p:nvGrpSpPr>
          <p:cNvPr id="30774" name="Group 54">
            <a:extLst>
              <a:ext uri="{FF2B5EF4-FFF2-40B4-BE49-F238E27FC236}">
                <a16:creationId xmlns:a16="http://schemas.microsoft.com/office/drawing/2014/main" id="{22041DF8-2BFA-D2B2-CE21-1BD81BD8135D}"/>
              </a:ext>
            </a:extLst>
          </p:cNvPr>
          <p:cNvGrpSpPr>
            <a:grpSpLocks/>
          </p:cNvGrpSpPr>
          <p:nvPr/>
        </p:nvGrpSpPr>
        <p:grpSpPr bwMode="auto">
          <a:xfrm>
            <a:off x="609600" y="4152900"/>
            <a:ext cx="7634288" cy="1866900"/>
            <a:chOff x="384" y="2616"/>
            <a:chExt cx="4784" cy="1176"/>
          </a:xfrm>
        </p:grpSpPr>
        <p:sp>
          <p:nvSpPr>
            <p:cNvPr id="30754" name="Text Box 34">
              <a:extLst>
                <a:ext uri="{FF2B5EF4-FFF2-40B4-BE49-F238E27FC236}">
                  <a16:creationId xmlns:a16="http://schemas.microsoft.com/office/drawing/2014/main" id="{28E1C3E7-862B-E451-3B83-6671FF962017}"/>
                </a:ext>
              </a:extLst>
            </p:cNvPr>
            <p:cNvSpPr txBox="1">
              <a:spLocks noChangeArrowheads="1"/>
            </p:cNvSpPr>
            <p:nvPr/>
          </p:nvSpPr>
          <p:spPr bwMode="auto">
            <a:xfrm>
              <a:off x="384" y="2623"/>
              <a:ext cx="2880" cy="6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solidFill>
                    <a:schemeClr val="accent2"/>
                  </a:solidFill>
                </a:rPr>
                <a:t>Step </a:t>
              </a:r>
              <a:r>
                <a:rPr lang="en-US" altLang="zh-CN" b="1" i="1">
                  <a:solidFill>
                    <a:schemeClr val="accent2"/>
                  </a:solidFill>
                </a:rPr>
                <a:t>k</a:t>
              </a:r>
              <a:r>
                <a:rPr lang="zh-CN" altLang="en-US" b="1">
                  <a:solidFill>
                    <a:schemeClr val="accent2"/>
                  </a:solidFill>
                </a:rPr>
                <a:t>：</a:t>
              </a:r>
              <a:r>
                <a:rPr lang="zh-CN" altLang="en-US" b="1">
                  <a:latin typeface="楷体_GB2312" pitchFamily="49" charset="-122"/>
                  <a:ea typeface="楷体_GB2312" pitchFamily="49" charset="-122"/>
                </a:rPr>
                <a:t>设      ，计算因子</a:t>
              </a:r>
            </a:p>
            <a:p>
              <a:pPr>
                <a:spcBef>
                  <a:spcPct val="50000"/>
                </a:spcBef>
              </a:pPr>
              <a:r>
                <a:rPr lang="zh-CN" altLang="en-US" b="1">
                  <a:latin typeface="楷体_GB2312" pitchFamily="49" charset="-122"/>
                  <a:ea typeface="楷体_GB2312" pitchFamily="49" charset="-122"/>
                </a:rPr>
                <a:t>且计算</a:t>
              </a:r>
            </a:p>
          </p:txBody>
        </p:sp>
        <p:graphicFrame>
          <p:nvGraphicFramePr>
            <p:cNvPr id="30755" name="Object 35">
              <a:extLst>
                <a:ext uri="{FF2B5EF4-FFF2-40B4-BE49-F238E27FC236}">
                  <a16:creationId xmlns:a16="http://schemas.microsoft.com/office/drawing/2014/main" id="{2AA321BC-FED2-DF31-DF33-6B9A42FE487E}"/>
                </a:ext>
              </a:extLst>
            </p:cNvPr>
            <p:cNvGraphicFramePr>
              <a:graphicFrameLocks noChangeAspect="1"/>
            </p:cNvGraphicFramePr>
            <p:nvPr/>
          </p:nvGraphicFramePr>
          <p:xfrm>
            <a:off x="1336" y="2616"/>
            <a:ext cx="640" cy="295"/>
          </p:xfrm>
          <a:graphic>
            <a:graphicData uri="http://schemas.openxmlformats.org/presentationml/2006/ole">
              <mc:AlternateContent xmlns:mc="http://schemas.openxmlformats.org/markup-compatibility/2006">
                <mc:Choice xmlns:v="urn:schemas-microsoft-com:vml" Requires="v">
                  <p:oleObj name="Equation" r:id="rId23" imgW="507960" imgH="241200" progId="Equation.DSMT4">
                    <p:embed/>
                  </p:oleObj>
                </mc:Choice>
                <mc:Fallback>
                  <p:oleObj name="Equation" r:id="rId23" imgW="507960" imgH="241200" progId="Equation.DSMT4">
                    <p:embed/>
                    <p:pic>
                      <p:nvPicPr>
                        <p:cNvPr id="0" name="Object 35"/>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336" y="2616"/>
                          <a:ext cx="640" cy="2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6" name="Object 36">
              <a:extLst>
                <a:ext uri="{FF2B5EF4-FFF2-40B4-BE49-F238E27FC236}">
                  <a16:creationId xmlns:a16="http://schemas.microsoft.com/office/drawing/2014/main" id="{9A8A2AF7-53BE-E34F-5406-C6C9304F01E1}"/>
                </a:ext>
              </a:extLst>
            </p:cNvPr>
            <p:cNvGraphicFramePr>
              <a:graphicFrameLocks noChangeAspect="1"/>
            </p:cNvGraphicFramePr>
            <p:nvPr/>
          </p:nvGraphicFramePr>
          <p:xfrm>
            <a:off x="2916" y="2623"/>
            <a:ext cx="2252" cy="279"/>
          </p:xfrm>
          <a:graphic>
            <a:graphicData uri="http://schemas.openxmlformats.org/presentationml/2006/ole">
              <mc:AlternateContent xmlns:mc="http://schemas.openxmlformats.org/markup-compatibility/2006">
                <mc:Choice xmlns:v="urn:schemas-microsoft-com:vml" Requires="v">
                  <p:oleObj name="Equation" r:id="rId25" imgW="1981080" imgH="241200" progId="Equation.DSMT4">
                    <p:embed/>
                  </p:oleObj>
                </mc:Choice>
                <mc:Fallback>
                  <p:oleObj name="Equation" r:id="rId25" imgW="1981080" imgH="241200" progId="Equation.DSMT4">
                    <p:embed/>
                    <p:pic>
                      <p:nvPicPr>
                        <p:cNvPr id="0" name="Object 36"/>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2916" y="2623"/>
                          <a:ext cx="2252" cy="27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59" name="Object 39">
              <a:extLst>
                <a:ext uri="{FF2B5EF4-FFF2-40B4-BE49-F238E27FC236}">
                  <a16:creationId xmlns:a16="http://schemas.microsoft.com/office/drawing/2014/main" id="{6EA63A2F-BD21-0D63-264F-F1AC8C3C8A9C}"/>
                </a:ext>
              </a:extLst>
            </p:cNvPr>
            <p:cNvGraphicFramePr>
              <a:graphicFrameLocks noChangeAspect="1"/>
            </p:cNvGraphicFramePr>
            <p:nvPr/>
          </p:nvGraphicFramePr>
          <p:xfrm>
            <a:off x="1850" y="3000"/>
            <a:ext cx="1702" cy="792"/>
          </p:xfrm>
          <a:graphic>
            <a:graphicData uri="http://schemas.openxmlformats.org/presentationml/2006/ole">
              <mc:AlternateContent xmlns:mc="http://schemas.openxmlformats.org/markup-compatibility/2006">
                <mc:Choice xmlns:v="urn:schemas-microsoft-com:vml" Requires="v">
                  <p:oleObj name="Equation" r:id="rId27" imgW="1384200" imgH="723600" progId="Equation.DSMT4">
                    <p:embed/>
                  </p:oleObj>
                </mc:Choice>
                <mc:Fallback>
                  <p:oleObj name="Equation" r:id="rId27" imgW="1384200" imgH="723600" progId="Equation.DSMT4">
                    <p:embed/>
                    <p:pic>
                      <p:nvPicPr>
                        <p:cNvPr id="0" name="Object 39"/>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850" y="3000"/>
                          <a:ext cx="1702" cy="7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7" presetClass="entr" presetSubtype="1" fill="hold" grpId="0" nodeType="afterEffect">
                                  <p:stCondLst>
                                    <p:cond delay="0"/>
                                  </p:stCondLst>
                                  <p:childTnLst>
                                    <p:set>
                                      <p:cBhvr>
                                        <p:cTn id="6" dur="1" fill="hold">
                                          <p:stCondLst>
                                            <p:cond delay="0"/>
                                          </p:stCondLst>
                                        </p:cTn>
                                        <p:tgtEl>
                                          <p:spTgt spid="30723"/>
                                        </p:tgtEl>
                                        <p:attrNameLst>
                                          <p:attrName>style.visibility</p:attrName>
                                        </p:attrNameLst>
                                      </p:cBhvr>
                                      <p:to>
                                        <p:strVal val="visible"/>
                                      </p:to>
                                    </p:set>
                                    <p:anim calcmode="lin" valueType="num">
                                      <p:cBhvr>
                                        <p:cTn id="7" dur="500" fill="hold"/>
                                        <p:tgtEl>
                                          <p:spTgt spid="30723"/>
                                        </p:tgtEl>
                                        <p:attrNameLst>
                                          <p:attrName>ppt_x</p:attrName>
                                        </p:attrNameLst>
                                      </p:cBhvr>
                                      <p:tavLst>
                                        <p:tav tm="0">
                                          <p:val>
                                            <p:strVal val="#ppt_x"/>
                                          </p:val>
                                        </p:tav>
                                        <p:tav tm="100000">
                                          <p:val>
                                            <p:strVal val="#ppt_x"/>
                                          </p:val>
                                        </p:tav>
                                      </p:tavLst>
                                    </p:anim>
                                    <p:anim calcmode="lin" valueType="num">
                                      <p:cBhvr>
                                        <p:cTn id="8" dur="500" fill="hold"/>
                                        <p:tgtEl>
                                          <p:spTgt spid="30723"/>
                                        </p:tgtEl>
                                        <p:attrNameLst>
                                          <p:attrName>ppt_y</p:attrName>
                                        </p:attrNameLst>
                                      </p:cBhvr>
                                      <p:tavLst>
                                        <p:tav tm="0">
                                          <p:val>
                                            <p:strVal val="#ppt_y-#ppt_h/2"/>
                                          </p:val>
                                        </p:tav>
                                        <p:tav tm="100000">
                                          <p:val>
                                            <p:strVal val="#ppt_y"/>
                                          </p:val>
                                        </p:tav>
                                      </p:tavLst>
                                    </p:anim>
                                    <p:anim calcmode="lin" valueType="num">
                                      <p:cBhvr>
                                        <p:cTn id="9" dur="500" fill="hold"/>
                                        <p:tgtEl>
                                          <p:spTgt spid="30723"/>
                                        </p:tgtEl>
                                        <p:attrNameLst>
                                          <p:attrName>ppt_w</p:attrName>
                                        </p:attrNameLst>
                                      </p:cBhvr>
                                      <p:tavLst>
                                        <p:tav tm="0">
                                          <p:val>
                                            <p:strVal val="#ppt_w"/>
                                          </p:val>
                                        </p:tav>
                                        <p:tav tm="100000">
                                          <p:val>
                                            <p:strVal val="#ppt_w"/>
                                          </p:val>
                                        </p:tav>
                                      </p:tavLst>
                                    </p:anim>
                                    <p:anim calcmode="lin" valueType="num">
                                      <p:cBhvr>
                                        <p:cTn id="10" dur="500" fill="hold"/>
                                        <p:tgtEl>
                                          <p:spTgt spid="30723"/>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30733"/>
                                        </p:tgtEl>
                                        <p:attrNameLst>
                                          <p:attrName>style.visibility</p:attrName>
                                        </p:attrNameLst>
                                      </p:cBhvr>
                                      <p:to>
                                        <p:strVal val="visible"/>
                                      </p:to>
                                    </p:set>
                                    <p:animEffect transition="in" filter="wipe(left)">
                                      <p:cBhvr>
                                        <p:cTn id="15" dur="500"/>
                                        <p:tgtEl>
                                          <p:spTgt spid="30733"/>
                                        </p:tgtEl>
                                      </p:cBhvr>
                                    </p:animEffect>
                                  </p:childTnLst>
                                  <p:subTnLst>
                                    <p:audio>
                                      <p:cMediaNode>
                                        <p:cTn display="0" masterRel="sameClick">
                                          <p:stCondLst>
                                            <p:cond evt="begin" delay="0">
                                              <p:tn val="13"/>
                                            </p:cond>
                                          </p:stCondLst>
                                          <p:endCondLst>
                                            <p:cond evt="onStopAudio" delay="0">
                                              <p:tgtEl>
                                                <p:sldTgt/>
                                              </p:tgtEl>
                                            </p:cond>
                                          </p:endCondLst>
                                        </p:cTn>
                                        <p:tgtEl>
                                          <p:sndTgt r:embed="rId3" name="type.wav"/>
                                        </p:tgtEl>
                                      </p:cMediaNode>
                                    </p:audio>
                                  </p:sub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30771"/>
                                        </p:tgtEl>
                                        <p:attrNameLst>
                                          <p:attrName>style.visibility</p:attrName>
                                        </p:attrNameLst>
                                      </p:cBhvr>
                                      <p:to>
                                        <p:strVal val="visible"/>
                                      </p:to>
                                    </p:set>
                                    <p:animEffect transition="in" filter="wipe(up)">
                                      <p:cBhvr>
                                        <p:cTn id="20" dur="500"/>
                                        <p:tgtEl>
                                          <p:spTgt spid="30771"/>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nodeType="clickEffect">
                                  <p:stCondLst>
                                    <p:cond delay="0"/>
                                  </p:stCondLst>
                                  <p:childTnLst>
                                    <p:set>
                                      <p:cBhvr>
                                        <p:cTn id="24" dur="1" fill="hold">
                                          <p:stCondLst>
                                            <p:cond delay="0"/>
                                          </p:stCondLst>
                                        </p:cTn>
                                        <p:tgtEl>
                                          <p:spTgt spid="30752"/>
                                        </p:tgtEl>
                                        <p:attrNameLst>
                                          <p:attrName>style.visibility</p:attrName>
                                        </p:attrNameLst>
                                      </p:cBhvr>
                                      <p:to>
                                        <p:strVal val="visible"/>
                                      </p:to>
                                    </p:set>
                                    <p:animEffect transition="in" filter="box(out)">
                                      <p:cBhvr>
                                        <p:cTn id="25" dur="500"/>
                                        <p:tgtEl>
                                          <p:spTgt spid="30752"/>
                                        </p:tgtEl>
                                      </p:cBhvr>
                                    </p:animEffect>
                                  </p:childTnLst>
                                  <p:subTnLst>
                                    <p:audio>
                                      <p:cMediaNode>
                                        <p:cTn display="0" masterRel="sameClick">
                                          <p:stCondLst>
                                            <p:cond evt="begin" delay="0">
                                              <p:tn val="23"/>
                                            </p:cond>
                                          </p:stCondLst>
                                          <p:endCondLst>
                                            <p:cond evt="onStopAudio" delay="0">
                                              <p:tgtEl>
                                                <p:sldTgt/>
                                              </p:tgtEl>
                                            </p:cond>
                                          </p:endCondLst>
                                        </p:cTn>
                                        <p:tgtEl>
                                          <p:sndTgt r:embed="rId4" name="camera.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22" presetClass="entr" presetSubtype="1" fill="hold" nodeType="clickEffect">
                                  <p:stCondLst>
                                    <p:cond delay="0"/>
                                  </p:stCondLst>
                                  <p:childTnLst>
                                    <p:set>
                                      <p:cBhvr>
                                        <p:cTn id="29" dur="1" fill="hold">
                                          <p:stCondLst>
                                            <p:cond delay="0"/>
                                          </p:stCondLst>
                                        </p:cTn>
                                        <p:tgtEl>
                                          <p:spTgt spid="30772"/>
                                        </p:tgtEl>
                                        <p:attrNameLst>
                                          <p:attrName>style.visibility</p:attrName>
                                        </p:attrNameLst>
                                      </p:cBhvr>
                                      <p:to>
                                        <p:strVal val="visible"/>
                                      </p:to>
                                    </p:set>
                                    <p:animEffect transition="in" filter="wipe(up)">
                                      <p:cBhvr>
                                        <p:cTn id="30" dur="500"/>
                                        <p:tgtEl>
                                          <p:spTgt spid="30772"/>
                                        </p:tgtEl>
                                      </p:cBhvr>
                                    </p:animEffect>
                                  </p:childTnLst>
                                  <p:subTnLst>
                                    <p:audio>
                                      <p:cMediaNode>
                                        <p:cTn display="0" masterRel="sameClick">
                                          <p:stCondLst>
                                            <p:cond evt="begin" delay="0">
                                              <p:tn val="28"/>
                                            </p:cond>
                                          </p:stCondLst>
                                          <p:endCondLst>
                                            <p:cond evt="onStopAudio" delay="0">
                                              <p:tgtEl>
                                                <p:sldTgt/>
                                              </p:tgtEl>
                                            </p:cond>
                                          </p:endCondLst>
                                        </p:cTn>
                                        <p:tgtEl>
                                          <p:sndTgt r:embed="rId3" name="type.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nodeType="clickEffect">
                                  <p:stCondLst>
                                    <p:cond delay="0"/>
                                  </p:stCondLst>
                                  <p:childTnLst>
                                    <p:set>
                                      <p:cBhvr>
                                        <p:cTn id="34" dur="1" fill="hold">
                                          <p:stCondLst>
                                            <p:cond delay="0"/>
                                          </p:stCondLst>
                                        </p:cTn>
                                        <p:tgtEl>
                                          <p:spTgt spid="30774"/>
                                        </p:tgtEl>
                                        <p:attrNameLst>
                                          <p:attrName>style.visibility</p:attrName>
                                        </p:attrNameLst>
                                      </p:cBhvr>
                                      <p:to>
                                        <p:strVal val="visible"/>
                                      </p:to>
                                    </p:set>
                                    <p:animEffect transition="in" filter="wipe(up)">
                                      <p:cBhvr>
                                        <p:cTn id="35" dur="500"/>
                                        <p:tgtEl>
                                          <p:spTgt spid="30774"/>
                                        </p:tgtEl>
                                      </p:cBhvr>
                                    </p:animEffect>
                                  </p:childTnLst>
                                  <p:subTnLst>
                                    <p:audio>
                                      <p:cMediaNode>
                                        <p:cTn display="0" masterRel="sameClick">
                                          <p:stCondLst>
                                            <p:cond evt="begin" delay="0">
                                              <p:tn val="33"/>
                                            </p:cond>
                                          </p:stCondLst>
                                          <p:endCondLst>
                                            <p:cond evt="onStopAudio" delay="0">
                                              <p:tgtEl>
                                                <p:sldTgt/>
                                              </p:tgtEl>
                                            </p:cond>
                                          </p:endCondLst>
                                        </p:cTn>
                                        <p:tgtEl>
                                          <p:sndTgt r:embed="rId5"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354" name="Rectangle 6146">
            <a:extLst>
              <a:ext uri="{FF2B5EF4-FFF2-40B4-BE49-F238E27FC236}">
                <a16:creationId xmlns:a16="http://schemas.microsoft.com/office/drawing/2014/main" id="{826A644A-D406-2037-5593-77C1F8426008}"/>
              </a:ext>
            </a:extLst>
          </p:cNvPr>
          <p:cNvSpPr>
            <a:spLocks noGrp="1" noChangeArrowheads="1"/>
          </p:cNvSpPr>
          <p:nvPr>
            <p:ph type="body" idx="1"/>
          </p:nvPr>
        </p:nvSpPr>
        <p:spPr>
          <a:xfrm>
            <a:off x="609600" y="4114800"/>
            <a:ext cx="7772400" cy="609600"/>
          </a:xfrm>
        </p:spPr>
        <p:txBody>
          <a:bodyPr/>
          <a:lstStyle/>
          <a:p>
            <a:pPr>
              <a:buFontTx/>
              <a:buNone/>
            </a:pPr>
            <a:r>
              <a:rPr lang="zh-CN" altLang="en-US" sz="2400" b="1">
                <a:solidFill>
                  <a:srgbClr val="FF0000"/>
                </a:solidFill>
                <a:ea typeface="楷体_GB2312" pitchFamily="49" charset="-122"/>
              </a:rPr>
              <a:t>例：</a:t>
            </a:r>
            <a:r>
              <a:rPr lang="zh-CN" altLang="en-US" sz="2400" b="1">
                <a:ea typeface="楷体_GB2312" pitchFamily="49" charset="-122"/>
              </a:rPr>
              <a:t>用 </a:t>
            </a:r>
            <a:r>
              <a:rPr lang="en-US" altLang="zh-CN" sz="2400" b="1">
                <a:ea typeface="楷体_GB2312" pitchFamily="49" charset="-122"/>
              </a:rPr>
              <a:t>Gauss </a:t>
            </a:r>
            <a:r>
              <a:rPr lang="zh-CN" altLang="en-US" sz="2400" b="1">
                <a:ea typeface="楷体_GB2312" pitchFamily="49" charset="-122"/>
              </a:rPr>
              <a:t>消去法解方程组</a:t>
            </a:r>
          </a:p>
        </p:txBody>
      </p:sp>
      <p:graphicFrame>
        <p:nvGraphicFramePr>
          <p:cNvPr id="100355" name="Object 6147">
            <a:extLst>
              <a:ext uri="{FF2B5EF4-FFF2-40B4-BE49-F238E27FC236}">
                <a16:creationId xmlns:a16="http://schemas.microsoft.com/office/drawing/2014/main" id="{132FBFE4-1C44-C14D-BC99-D1B140051800}"/>
              </a:ext>
            </a:extLst>
          </p:cNvPr>
          <p:cNvGraphicFramePr>
            <a:graphicFrameLocks noChangeAspect="1"/>
          </p:cNvGraphicFramePr>
          <p:nvPr/>
        </p:nvGraphicFramePr>
        <p:xfrm>
          <a:off x="2843213" y="4667250"/>
          <a:ext cx="3024187" cy="1657350"/>
        </p:xfrm>
        <a:graphic>
          <a:graphicData uri="http://schemas.openxmlformats.org/presentationml/2006/ole">
            <mc:AlternateContent xmlns:mc="http://schemas.openxmlformats.org/markup-compatibility/2006">
              <mc:Choice xmlns:v="urn:schemas-microsoft-com:vml" Requires="v">
                <p:oleObj name="Equation" r:id="rId6" imgW="1257120" imgH="711000" progId="Equation.DSMT4">
                  <p:embed/>
                </p:oleObj>
              </mc:Choice>
              <mc:Fallback>
                <p:oleObj name="Equation" r:id="rId6" imgW="1257120" imgH="711000" progId="Equation.DSMT4">
                  <p:embed/>
                  <p:pic>
                    <p:nvPicPr>
                      <p:cNvPr id="0" name="Object 614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843213" y="4667250"/>
                        <a:ext cx="3024187" cy="16573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356" name="Rectangle 6148">
            <a:extLst>
              <a:ext uri="{FF2B5EF4-FFF2-40B4-BE49-F238E27FC236}">
                <a16:creationId xmlns:a16="http://schemas.microsoft.com/office/drawing/2014/main" id="{D479B252-3EA3-8E43-36CE-E09C641DD737}"/>
              </a:ext>
            </a:extLst>
          </p:cNvPr>
          <p:cNvSpPr>
            <a:spLocks noChangeArrowheads="1"/>
          </p:cNvSpPr>
          <p:nvPr/>
        </p:nvSpPr>
        <p:spPr bwMode="auto">
          <a:xfrm>
            <a:off x="4953000" y="0"/>
            <a:ext cx="419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r>
              <a:rPr lang="en-US" altLang="zh-CN" sz="1800" b="1"/>
              <a:t>§2 Gaussian Elimination – The Method</a:t>
            </a:r>
          </a:p>
        </p:txBody>
      </p:sp>
      <p:sp>
        <p:nvSpPr>
          <p:cNvPr id="100357" name="AutoShape 6149">
            <a:extLst>
              <a:ext uri="{FF2B5EF4-FFF2-40B4-BE49-F238E27FC236}">
                <a16:creationId xmlns:a16="http://schemas.microsoft.com/office/drawing/2014/main" id="{32CA7A6C-9BBB-384C-CCD8-20B3FE67E44C}"/>
              </a:ext>
            </a:extLst>
          </p:cNvPr>
          <p:cNvSpPr>
            <a:spLocks noChangeArrowheads="1"/>
          </p:cNvSpPr>
          <p:nvPr/>
        </p:nvSpPr>
        <p:spPr bwMode="auto">
          <a:xfrm>
            <a:off x="533400" y="2209800"/>
            <a:ext cx="1014413" cy="609600"/>
          </a:xfrm>
          <a:prstGeom prst="octagon">
            <a:avLst>
              <a:gd name="adj" fmla="val 29287"/>
            </a:avLst>
          </a:prstGeom>
          <a:blipFill dpi="0" rotWithShape="0">
            <a:blip r:embed="rId8"/>
            <a:srcRect/>
            <a:tile tx="0" ty="0" sx="100000" sy="100000" flip="none" algn="tl"/>
          </a:blipFill>
          <a:ln w="9525">
            <a:miter lim="800000"/>
            <a:headEnd/>
            <a:tailEnd/>
          </a:ln>
          <a:effectLst/>
          <a:scene3d>
            <a:camera prst="legacyPerspectiveTop"/>
            <a:lightRig rig="legacyFlat3" dir="b"/>
          </a:scene3d>
          <a:sp3d extrusionH="887400" prstMaterial="legacyMatte">
            <a:bevelT w="13500" h="13500" prst="angle"/>
            <a:bevelB w="13500" h="13500" prst="angle"/>
            <a:extrusionClr>
              <a:srgbClr val="996633"/>
            </a:extrusionClr>
            <a:contourClr>
              <a:srgbClr val="996633"/>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lang="zh-CN" altLang="en-US" b="1">
                <a:solidFill>
                  <a:srgbClr val="FFFFCC"/>
                </a:solidFill>
                <a:ea typeface="楷体_GB2312" pitchFamily="49" charset="-122"/>
              </a:rPr>
              <a:t>回代</a:t>
            </a:r>
          </a:p>
        </p:txBody>
      </p:sp>
      <p:graphicFrame>
        <p:nvGraphicFramePr>
          <p:cNvPr id="100358" name="Object 6150">
            <a:extLst>
              <a:ext uri="{FF2B5EF4-FFF2-40B4-BE49-F238E27FC236}">
                <a16:creationId xmlns:a16="http://schemas.microsoft.com/office/drawing/2014/main" id="{38FA59C2-5B75-9443-376E-2920E72EC6E5}"/>
              </a:ext>
            </a:extLst>
          </p:cNvPr>
          <p:cNvGraphicFramePr>
            <a:graphicFrameLocks noChangeAspect="1"/>
          </p:cNvGraphicFramePr>
          <p:nvPr/>
        </p:nvGraphicFramePr>
        <p:xfrm>
          <a:off x="1752600" y="2362200"/>
          <a:ext cx="1638300" cy="444500"/>
        </p:xfrm>
        <a:graphic>
          <a:graphicData uri="http://schemas.openxmlformats.org/presentationml/2006/ole">
            <mc:AlternateContent xmlns:mc="http://schemas.openxmlformats.org/markup-compatibility/2006">
              <mc:Choice xmlns:v="urn:schemas-microsoft-com:vml" Requires="v">
                <p:oleObj name="Equation" r:id="rId9" imgW="888840" imgH="241200" progId="Equation.DSMT4">
                  <p:embed/>
                </p:oleObj>
              </mc:Choice>
              <mc:Fallback>
                <p:oleObj name="Equation" r:id="rId9" imgW="888840" imgH="241200" progId="Equation.DSMT4">
                  <p:embed/>
                  <p:pic>
                    <p:nvPicPr>
                      <p:cNvPr id="0" name="Object 615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2600" y="2362200"/>
                        <a:ext cx="16383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0359" name="Object 6151">
            <a:extLst>
              <a:ext uri="{FF2B5EF4-FFF2-40B4-BE49-F238E27FC236}">
                <a16:creationId xmlns:a16="http://schemas.microsoft.com/office/drawing/2014/main" id="{E0BCB8DE-4843-0D29-A515-EC51DF328FFB}"/>
              </a:ext>
            </a:extLst>
          </p:cNvPr>
          <p:cNvGraphicFramePr>
            <a:graphicFrameLocks noChangeAspect="1"/>
          </p:cNvGraphicFramePr>
          <p:nvPr/>
        </p:nvGraphicFramePr>
        <p:xfrm>
          <a:off x="2286000" y="2819400"/>
          <a:ext cx="4343400" cy="1266825"/>
        </p:xfrm>
        <a:graphic>
          <a:graphicData uri="http://schemas.openxmlformats.org/presentationml/2006/ole">
            <mc:AlternateContent xmlns:mc="http://schemas.openxmlformats.org/markup-compatibility/2006">
              <mc:Choice xmlns:v="urn:schemas-microsoft-com:vml" Requires="v">
                <p:oleObj name="Equation" r:id="rId11" imgW="2412720" imgH="672840" progId="Equation.DSMT4">
                  <p:embed/>
                </p:oleObj>
              </mc:Choice>
              <mc:Fallback>
                <p:oleObj name="Equation" r:id="rId11" imgW="2412720" imgH="672840" progId="Equation.DSMT4">
                  <p:embed/>
                  <p:pic>
                    <p:nvPicPr>
                      <p:cNvPr id="0" name="Object 615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86000" y="2819400"/>
                        <a:ext cx="4343400" cy="1266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0360" name="Text Box 6152">
            <a:extLst>
              <a:ext uri="{FF2B5EF4-FFF2-40B4-BE49-F238E27FC236}">
                <a16:creationId xmlns:a16="http://schemas.microsoft.com/office/drawing/2014/main" id="{187C2F7D-4444-FB63-3942-89C4F9D9A4EC}"/>
              </a:ext>
            </a:extLst>
          </p:cNvPr>
          <p:cNvSpPr txBox="1">
            <a:spLocks noChangeArrowheads="1"/>
          </p:cNvSpPr>
          <p:nvPr/>
        </p:nvSpPr>
        <p:spPr bwMode="auto">
          <a:xfrm>
            <a:off x="685800" y="990600"/>
            <a:ext cx="2514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楷体_GB2312" pitchFamily="49" charset="-122"/>
                <a:ea typeface="楷体_GB2312" pitchFamily="49" charset="-122"/>
              </a:rPr>
              <a:t>共进行  </a:t>
            </a:r>
            <a:r>
              <a:rPr lang="zh-CN" altLang="en-US" b="1">
                <a:solidFill>
                  <a:srgbClr val="FF0000"/>
                </a:solidFill>
                <a:latin typeface="楷体_GB2312" pitchFamily="49" charset="-122"/>
                <a:ea typeface="楷体_GB2312" pitchFamily="49" charset="-122"/>
              </a:rPr>
              <a:t>？</a:t>
            </a:r>
            <a:r>
              <a:rPr lang="zh-CN" altLang="en-US" b="1">
                <a:latin typeface="楷体_GB2312" pitchFamily="49" charset="-122"/>
                <a:ea typeface="楷体_GB2312" pitchFamily="49" charset="-122"/>
              </a:rPr>
              <a:t> 步</a:t>
            </a:r>
          </a:p>
        </p:txBody>
      </p:sp>
      <p:sp>
        <p:nvSpPr>
          <p:cNvPr id="100361" name="Text Box 6153">
            <a:extLst>
              <a:ext uri="{FF2B5EF4-FFF2-40B4-BE49-F238E27FC236}">
                <a16:creationId xmlns:a16="http://schemas.microsoft.com/office/drawing/2014/main" id="{046E6402-B66E-93E1-4668-C8357C683888}"/>
              </a:ext>
            </a:extLst>
          </p:cNvPr>
          <p:cNvSpPr txBox="1">
            <a:spLocks noChangeArrowheads="1"/>
          </p:cNvSpPr>
          <p:nvPr/>
        </p:nvSpPr>
        <p:spPr bwMode="auto">
          <a:xfrm>
            <a:off x="1727200" y="990600"/>
            <a:ext cx="762000" cy="45720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lgn="ctr">
              <a:spcBef>
                <a:spcPct val="50000"/>
              </a:spcBef>
            </a:pPr>
            <a:r>
              <a:rPr lang="en-US" altLang="zh-CN" b="1" i="1">
                <a:solidFill>
                  <a:srgbClr val="FF0000"/>
                </a:solidFill>
                <a:ea typeface="楷体_GB2312" pitchFamily="49" charset="-122"/>
              </a:rPr>
              <a:t>n</a:t>
            </a:r>
            <a:r>
              <a:rPr lang="en-US" altLang="zh-CN" b="1">
                <a:solidFill>
                  <a:srgbClr val="FF0000"/>
                </a:solidFill>
                <a:ea typeface="楷体_GB2312" pitchFamily="49" charset="-122"/>
              </a:rPr>
              <a:t> </a:t>
            </a:r>
            <a:r>
              <a:rPr lang="en-US" altLang="zh-CN" b="1">
                <a:solidFill>
                  <a:srgbClr val="FF0000"/>
                </a:solidFill>
                <a:ea typeface="楷体_GB2312" pitchFamily="49" charset="-122"/>
                <a:sym typeface="Symbol" panose="05050102010706020507" pitchFamily="18" charset="2"/>
              </a:rPr>
              <a:t></a:t>
            </a:r>
            <a:r>
              <a:rPr lang="en-US" altLang="zh-CN" b="1">
                <a:solidFill>
                  <a:srgbClr val="FF0000"/>
                </a:solidFill>
                <a:ea typeface="楷体_GB2312" pitchFamily="49" charset="-122"/>
              </a:rPr>
              <a:t> 1</a:t>
            </a:r>
            <a:endParaRPr lang="en-US" altLang="zh-CN" b="1" i="1">
              <a:solidFill>
                <a:srgbClr val="FF0000"/>
              </a:solidFill>
              <a:ea typeface="楷体_GB2312" pitchFamily="49" charset="-122"/>
            </a:endParaRPr>
          </a:p>
        </p:txBody>
      </p:sp>
      <p:sp>
        <p:nvSpPr>
          <p:cNvPr id="100362" name="AutoShape 6154">
            <a:extLst>
              <a:ext uri="{FF2B5EF4-FFF2-40B4-BE49-F238E27FC236}">
                <a16:creationId xmlns:a16="http://schemas.microsoft.com/office/drawing/2014/main" id="{C728A316-C8CA-FFAE-77BF-C3EDB4D5CE71}"/>
              </a:ext>
            </a:extLst>
          </p:cNvPr>
          <p:cNvSpPr>
            <a:spLocks noChangeArrowheads="1"/>
          </p:cNvSpPr>
          <p:nvPr/>
        </p:nvSpPr>
        <p:spPr bwMode="auto">
          <a:xfrm>
            <a:off x="3200400" y="1371600"/>
            <a:ext cx="1066800" cy="228600"/>
          </a:xfrm>
          <a:prstGeom prst="rightArrow">
            <a:avLst>
              <a:gd name="adj1" fmla="val 50000"/>
              <a:gd name="adj2" fmla="val 116667"/>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100363" name="Group 6155">
            <a:extLst>
              <a:ext uri="{FF2B5EF4-FFF2-40B4-BE49-F238E27FC236}">
                <a16:creationId xmlns:a16="http://schemas.microsoft.com/office/drawing/2014/main" id="{D56189B1-094F-8F6F-44C3-3250B241AE00}"/>
              </a:ext>
            </a:extLst>
          </p:cNvPr>
          <p:cNvGrpSpPr>
            <a:grpSpLocks/>
          </p:cNvGrpSpPr>
          <p:nvPr/>
        </p:nvGrpSpPr>
        <p:grpSpPr bwMode="auto">
          <a:xfrm>
            <a:off x="4572000" y="457200"/>
            <a:ext cx="4038600" cy="2133600"/>
            <a:chOff x="2880" y="2784"/>
            <a:chExt cx="2544" cy="1344"/>
          </a:xfrm>
        </p:grpSpPr>
        <p:sp>
          <p:nvSpPr>
            <p:cNvPr id="100364" name="AutoShape 6156">
              <a:extLst>
                <a:ext uri="{FF2B5EF4-FFF2-40B4-BE49-F238E27FC236}">
                  <a16:creationId xmlns:a16="http://schemas.microsoft.com/office/drawing/2014/main" id="{37F7C188-2CD3-F69F-12F5-7E0F48608E03}"/>
                </a:ext>
              </a:extLst>
            </p:cNvPr>
            <p:cNvSpPr>
              <a:spLocks noChangeArrowheads="1"/>
            </p:cNvSpPr>
            <p:nvPr/>
          </p:nvSpPr>
          <p:spPr bwMode="auto">
            <a:xfrm>
              <a:off x="2880" y="2784"/>
              <a:ext cx="2544" cy="1344"/>
            </a:xfrm>
            <a:prstGeom prst="bevel">
              <a:avLst>
                <a:gd name="adj" fmla="val 4477"/>
              </a:avLst>
            </a:prstGeom>
            <a:blipFill dpi="0" rotWithShape="0">
              <a:blip r:embed="rId1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100365" name="Object 6157">
              <a:extLst>
                <a:ext uri="{FF2B5EF4-FFF2-40B4-BE49-F238E27FC236}">
                  <a16:creationId xmlns:a16="http://schemas.microsoft.com/office/drawing/2014/main" id="{2AC546C9-D58A-BE6F-5D7B-629F61D8F8CB}"/>
                </a:ext>
              </a:extLst>
            </p:cNvPr>
            <p:cNvGraphicFramePr>
              <a:graphicFrameLocks noChangeAspect="1"/>
            </p:cNvGraphicFramePr>
            <p:nvPr/>
          </p:nvGraphicFramePr>
          <p:xfrm>
            <a:off x="2976" y="2880"/>
            <a:ext cx="2352" cy="1151"/>
          </p:xfrm>
          <a:graphic>
            <a:graphicData uri="http://schemas.openxmlformats.org/presentationml/2006/ole">
              <mc:AlternateContent xmlns:mc="http://schemas.openxmlformats.org/markup-compatibility/2006">
                <mc:Choice xmlns:v="urn:schemas-microsoft-com:vml" Requires="v">
                  <p:oleObj name="Equation" r:id="rId14" imgW="2222280" imgH="965160" progId="Equation.DSMT4">
                    <p:embed/>
                  </p:oleObj>
                </mc:Choice>
                <mc:Fallback>
                  <p:oleObj name="Equation" r:id="rId14" imgW="2222280" imgH="965160" progId="Equation.DSMT4">
                    <p:embed/>
                    <p:pic>
                      <p:nvPicPr>
                        <p:cNvPr id="0" name="Object 6157"/>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76" y="2880"/>
                          <a:ext cx="2352" cy="1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0360"/>
                                        </p:tgtEl>
                                        <p:attrNameLst>
                                          <p:attrName>style.visibility</p:attrName>
                                        </p:attrNameLst>
                                      </p:cBhvr>
                                      <p:to>
                                        <p:strVal val="visible"/>
                                      </p:to>
                                    </p:set>
                                    <p:animEffect transition="in" filter="wipe(left)">
                                      <p:cBhvr>
                                        <p:cTn id="7" dur="500"/>
                                        <p:tgtEl>
                                          <p:spTgt spid="100360"/>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8" fill="hold" nodeType="clickEffect">
                                  <p:stCondLst>
                                    <p:cond delay="0"/>
                                  </p:stCondLst>
                                  <p:childTnLst>
                                    <p:set>
                                      <p:cBhvr>
                                        <p:cTn id="11" dur="1" fill="hold">
                                          <p:stCondLst>
                                            <p:cond delay="0"/>
                                          </p:stCondLst>
                                        </p:cTn>
                                        <p:tgtEl>
                                          <p:spTgt spid="100362"/>
                                        </p:tgtEl>
                                        <p:attrNameLst>
                                          <p:attrName>style.visibility</p:attrName>
                                        </p:attrNameLst>
                                      </p:cBhvr>
                                      <p:to>
                                        <p:strVal val="visible"/>
                                      </p:to>
                                    </p:set>
                                    <p:anim calcmode="lin" valueType="num">
                                      <p:cBhvr>
                                        <p:cTn id="12" dur="500" fill="hold"/>
                                        <p:tgtEl>
                                          <p:spTgt spid="100362"/>
                                        </p:tgtEl>
                                        <p:attrNameLst>
                                          <p:attrName>ppt_x</p:attrName>
                                        </p:attrNameLst>
                                      </p:cBhvr>
                                      <p:tavLst>
                                        <p:tav tm="0">
                                          <p:val>
                                            <p:strVal val="#ppt_x-#ppt_w/2"/>
                                          </p:val>
                                        </p:tav>
                                        <p:tav tm="100000">
                                          <p:val>
                                            <p:strVal val="#ppt_x"/>
                                          </p:val>
                                        </p:tav>
                                      </p:tavLst>
                                    </p:anim>
                                    <p:anim calcmode="lin" valueType="num">
                                      <p:cBhvr>
                                        <p:cTn id="13" dur="500" fill="hold"/>
                                        <p:tgtEl>
                                          <p:spTgt spid="100362"/>
                                        </p:tgtEl>
                                        <p:attrNameLst>
                                          <p:attrName>ppt_y</p:attrName>
                                        </p:attrNameLst>
                                      </p:cBhvr>
                                      <p:tavLst>
                                        <p:tav tm="0">
                                          <p:val>
                                            <p:strVal val="#ppt_y"/>
                                          </p:val>
                                        </p:tav>
                                        <p:tav tm="100000">
                                          <p:val>
                                            <p:strVal val="#ppt_y"/>
                                          </p:val>
                                        </p:tav>
                                      </p:tavLst>
                                    </p:anim>
                                    <p:anim calcmode="lin" valueType="num">
                                      <p:cBhvr>
                                        <p:cTn id="14" dur="500" fill="hold"/>
                                        <p:tgtEl>
                                          <p:spTgt spid="100362"/>
                                        </p:tgtEl>
                                        <p:attrNameLst>
                                          <p:attrName>ppt_w</p:attrName>
                                        </p:attrNameLst>
                                      </p:cBhvr>
                                      <p:tavLst>
                                        <p:tav tm="0">
                                          <p:val>
                                            <p:fltVal val="0"/>
                                          </p:val>
                                        </p:tav>
                                        <p:tav tm="100000">
                                          <p:val>
                                            <p:strVal val="#ppt_w"/>
                                          </p:val>
                                        </p:tav>
                                      </p:tavLst>
                                    </p:anim>
                                    <p:anim calcmode="lin" valueType="num">
                                      <p:cBhvr>
                                        <p:cTn id="15" dur="500" fill="hold"/>
                                        <p:tgtEl>
                                          <p:spTgt spid="100362"/>
                                        </p:tgtEl>
                                        <p:attrNameLst>
                                          <p:attrName>ppt_h</p:attrName>
                                        </p:attrNameLst>
                                      </p:cBhvr>
                                      <p:tavLst>
                                        <p:tav tm="0">
                                          <p:val>
                                            <p:strVal val="#ppt_h"/>
                                          </p:val>
                                        </p:tav>
                                        <p:tav tm="100000">
                                          <p:val>
                                            <p:strVal val="#ppt_h"/>
                                          </p:val>
                                        </p:tav>
                                      </p:tavLst>
                                    </p:anim>
                                  </p:childTnLst>
                                </p:cTn>
                              </p:par>
                            </p:childTnLst>
                          </p:cTn>
                        </p:par>
                        <p:par>
                          <p:cTn id="16" fill="hold" nodeType="afterGroup">
                            <p:stCondLst>
                              <p:cond delay="500"/>
                            </p:stCondLst>
                            <p:childTnLst>
                              <p:par>
                                <p:cTn id="17" presetID="18" presetClass="entr" presetSubtype="3" fill="hold" nodeType="afterEffect">
                                  <p:stCondLst>
                                    <p:cond delay="0"/>
                                  </p:stCondLst>
                                  <p:childTnLst>
                                    <p:set>
                                      <p:cBhvr>
                                        <p:cTn id="18" dur="1" fill="hold">
                                          <p:stCondLst>
                                            <p:cond delay="0"/>
                                          </p:stCondLst>
                                        </p:cTn>
                                        <p:tgtEl>
                                          <p:spTgt spid="100363"/>
                                        </p:tgtEl>
                                        <p:attrNameLst>
                                          <p:attrName>style.visibility</p:attrName>
                                        </p:attrNameLst>
                                      </p:cBhvr>
                                      <p:to>
                                        <p:strVal val="visible"/>
                                      </p:to>
                                    </p:set>
                                    <p:animEffect transition="in" filter="strips(upRight)">
                                      <p:cBhvr>
                                        <p:cTn id="19" dur="500"/>
                                        <p:tgtEl>
                                          <p:spTgt spid="100363"/>
                                        </p:tgtEl>
                                      </p:cBhvr>
                                    </p:animEffect>
                                  </p:childTnLst>
                                  <p:subTnLst>
                                    <p:audio>
                                      <p:cMediaNode>
                                        <p:cTn display="0" masterRel="sameClick">
                                          <p:stCondLst>
                                            <p:cond evt="begin" delay="0">
                                              <p:tn val="17"/>
                                            </p:cond>
                                          </p:stCondLst>
                                          <p:endCondLst>
                                            <p:cond evt="onStopAudio" delay="0">
                                              <p:tgtEl>
                                                <p:sldTgt/>
                                              </p:tgtEl>
                                            </p:cond>
                                          </p:endCondLst>
                                        </p:cTn>
                                        <p:tgtEl>
                                          <p:sndTgt r:embed="rId3" name="camera.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4" presetClass="entr" presetSubtype="32" fill="hold" grpId="0" nodeType="clickEffect">
                                  <p:stCondLst>
                                    <p:cond delay="0"/>
                                  </p:stCondLst>
                                  <p:childTnLst>
                                    <p:set>
                                      <p:cBhvr>
                                        <p:cTn id="23" dur="1" fill="hold">
                                          <p:stCondLst>
                                            <p:cond delay="0"/>
                                          </p:stCondLst>
                                        </p:cTn>
                                        <p:tgtEl>
                                          <p:spTgt spid="100361"/>
                                        </p:tgtEl>
                                        <p:attrNameLst>
                                          <p:attrName>style.visibility</p:attrName>
                                        </p:attrNameLst>
                                      </p:cBhvr>
                                      <p:to>
                                        <p:strVal val="visible"/>
                                      </p:to>
                                    </p:set>
                                    <p:animEffect transition="in" filter="box(out)">
                                      <p:cBhvr>
                                        <p:cTn id="24" dur="500"/>
                                        <p:tgtEl>
                                          <p:spTgt spid="100361"/>
                                        </p:tgtEl>
                                      </p:cBhvr>
                                    </p:animEffect>
                                  </p:childTnLst>
                                  <p:subTnLst>
                                    <p:audio>
                                      <p:cMediaNode>
                                        <p:cTn display="0" masterRel="sameClick">
                                          <p:stCondLst>
                                            <p:cond evt="begin" delay="0">
                                              <p:tn val="22"/>
                                            </p:cond>
                                          </p:stCondLst>
                                          <p:endCondLst>
                                            <p:cond evt="onStopAudio" delay="0">
                                              <p:tgtEl>
                                                <p:sldTgt/>
                                              </p:tgtEl>
                                            </p:cond>
                                          </p:endCondLst>
                                        </p:cTn>
                                        <p:tgtEl>
                                          <p:sndTgt r:embed="rId4" name="chimes.wav"/>
                                        </p:tgtEl>
                                      </p:cMediaNode>
                                    </p:audio>
                                  </p:subTnLst>
                                </p:cTn>
                              </p:par>
                            </p:childTnLst>
                          </p:cTn>
                        </p:par>
                        <p:par>
                          <p:cTn id="25" fill="hold" nodeType="afterGroup">
                            <p:stCondLst>
                              <p:cond delay="500"/>
                            </p:stCondLst>
                            <p:childTnLst>
                              <p:par>
                                <p:cTn id="26" presetID="17" presetClass="entr" presetSubtype="1" fill="hold" grpId="0" nodeType="afterEffect">
                                  <p:stCondLst>
                                    <p:cond delay="0"/>
                                  </p:stCondLst>
                                  <p:childTnLst>
                                    <p:set>
                                      <p:cBhvr>
                                        <p:cTn id="27" dur="1" fill="hold">
                                          <p:stCondLst>
                                            <p:cond delay="0"/>
                                          </p:stCondLst>
                                        </p:cTn>
                                        <p:tgtEl>
                                          <p:spTgt spid="100357"/>
                                        </p:tgtEl>
                                        <p:attrNameLst>
                                          <p:attrName>style.visibility</p:attrName>
                                        </p:attrNameLst>
                                      </p:cBhvr>
                                      <p:to>
                                        <p:strVal val="visible"/>
                                      </p:to>
                                    </p:set>
                                    <p:anim calcmode="lin" valueType="num">
                                      <p:cBhvr>
                                        <p:cTn id="28" dur="500" fill="hold"/>
                                        <p:tgtEl>
                                          <p:spTgt spid="100357"/>
                                        </p:tgtEl>
                                        <p:attrNameLst>
                                          <p:attrName>ppt_x</p:attrName>
                                        </p:attrNameLst>
                                      </p:cBhvr>
                                      <p:tavLst>
                                        <p:tav tm="0">
                                          <p:val>
                                            <p:strVal val="#ppt_x"/>
                                          </p:val>
                                        </p:tav>
                                        <p:tav tm="100000">
                                          <p:val>
                                            <p:strVal val="#ppt_x"/>
                                          </p:val>
                                        </p:tav>
                                      </p:tavLst>
                                    </p:anim>
                                    <p:anim calcmode="lin" valueType="num">
                                      <p:cBhvr>
                                        <p:cTn id="29" dur="500" fill="hold"/>
                                        <p:tgtEl>
                                          <p:spTgt spid="100357"/>
                                        </p:tgtEl>
                                        <p:attrNameLst>
                                          <p:attrName>ppt_y</p:attrName>
                                        </p:attrNameLst>
                                      </p:cBhvr>
                                      <p:tavLst>
                                        <p:tav tm="0">
                                          <p:val>
                                            <p:strVal val="#ppt_y-#ppt_h/2"/>
                                          </p:val>
                                        </p:tav>
                                        <p:tav tm="100000">
                                          <p:val>
                                            <p:strVal val="#ppt_y"/>
                                          </p:val>
                                        </p:tav>
                                      </p:tavLst>
                                    </p:anim>
                                    <p:anim calcmode="lin" valueType="num">
                                      <p:cBhvr>
                                        <p:cTn id="30" dur="500" fill="hold"/>
                                        <p:tgtEl>
                                          <p:spTgt spid="100357"/>
                                        </p:tgtEl>
                                        <p:attrNameLst>
                                          <p:attrName>ppt_w</p:attrName>
                                        </p:attrNameLst>
                                      </p:cBhvr>
                                      <p:tavLst>
                                        <p:tav tm="0">
                                          <p:val>
                                            <p:strVal val="#ppt_w"/>
                                          </p:val>
                                        </p:tav>
                                        <p:tav tm="100000">
                                          <p:val>
                                            <p:strVal val="#ppt_w"/>
                                          </p:val>
                                        </p:tav>
                                      </p:tavLst>
                                    </p:anim>
                                    <p:anim calcmode="lin" valueType="num">
                                      <p:cBhvr>
                                        <p:cTn id="31" dur="500" fill="hold"/>
                                        <p:tgtEl>
                                          <p:spTgt spid="10035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6"/>
                                            </p:cond>
                                          </p:stCondLst>
                                          <p:endCondLst>
                                            <p:cond evt="onStopAudio" delay="0">
                                              <p:tgtEl>
                                                <p:sldTgt/>
                                              </p:tgtEl>
                                            </p:cond>
                                          </p:endCondLst>
                                        </p:cTn>
                                        <p:tgtEl>
                                          <p:sndTgt r:embed="rId5" name="cashreg.wav"/>
                                        </p:tgtEl>
                                      </p:cMediaNode>
                                    </p:audio>
                                  </p:sub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nodeType="clickEffect">
                                  <p:stCondLst>
                                    <p:cond delay="0"/>
                                  </p:stCondLst>
                                  <p:childTnLst>
                                    <p:set>
                                      <p:cBhvr>
                                        <p:cTn id="35" dur="1" fill="hold">
                                          <p:stCondLst>
                                            <p:cond delay="0"/>
                                          </p:stCondLst>
                                        </p:cTn>
                                        <p:tgtEl>
                                          <p:spTgt spid="100358"/>
                                        </p:tgtEl>
                                        <p:attrNameLst>
                                          <p:attrName>style.visibility</p:attrName>
                                        </p:attrNameLst>
                                      </p:cBhvr>
                                      <p:to>
                                        <p:strVal val="visible"/>
                                      </p:to>
                                    </p:set>
                                    <p:animEffect transition="in" filter="wipe(left)">
                                      <p:cBhvr>
                                        <p:cTn id="36" dur="500"/>
                                        <p:tgtEl>
                                          <p:spTgt spid="100358"/>
                                        </p:tgtEl>
                                      </p:cBhvr>
                                    </p:animEffect>
                                  </p:childTnLst>
                                  <p:subTnLst>
                                    <p:audio>
                                      <p:cMediaNode>
                                        <p:cTn display="0" masterRel="sameClick">
                                          <p:stCondLst>
                                            <p:cond evt="begin" delay="0">
                                              <p:tn val="34"/>
                                            </p:cond>
                                          </p:stCondLst>
                                          <p:endCondLst>
                                            <p:cond evt="onStopAudio" delay="0">
                                              <p:tgtEl>
                                                <p:sldTgt/>
                                              </p:tgtEl>
                                            </p:cond>
                                          </p:endCondLst>
                                        </p:cTn>
                                        <p:tgtEl>
                                          <p:sndTgt r:embed="rId2" name="type.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100359"/>
                                        </p:tgtEl>
                                        <p:attrNameLst>
                                          <p:attrName>style.visibility</p:attrName>
                                        </p:attrNameLst>
                                      </p:cBhvr>
                                      <p:to>
                                        <p:strVal val="visible"/>
                                      </p:to>
                                    </p:set>
                                    <p:animEffect transition="in" filter="wipe(left)">
                                      <p:cBhvr>
                                        <p:cTn id="41" dur="500"/>
                                        <p:tgtEl>
                                          <p:spTgt spid="100359"/>
                                        </p:tgtEl>
                                      </p:cBhvr>
                                    </p:animEffect>
                                  </p:childTnLst>
                                  <p:subTnLst>
                                    <p:audio>
                                      <p:cMediaNode>
                                        <p:cTn display="0" masterRel="sameClick">
                                          <p:stCondLst>
                                            <p:cond evt="begin" delay="0">
                                              <p:tn val="39"/>
                                            </p:cond>
                                          </p:stCondLst>
                                          <p:endCondLst>
                                            <p:cond evt="onStopAudio" delay="0">
                                              <p:tgtEl>
                                                <p:sldTgt/>
                                              </p:tgtEl>
                                            </p:cond>
                                          </p:endCondLst>
                                        </p:cTn>
                                        <p:tgtEl>
                                          <p:sndTgt r:embed="rId2" name="type.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0354">
                                            <p:txEl>
                                              <p:pRg st="0" end="0"/>
                                            </p:txEl>
                                          </p:spTgt>
                                        </p:tgtEl>
                                        <p:attrNameLst>
                                          <p:attrName>style.visibility</p:attrName>
                                        </p:attrNameLst>
                                      </p:cBhvr>
                                      <p:to>
                                        <p:strVal val="visible"/>
                                      </p:to>
                                    </p:set>
                                    <p:animEffect transition="in" filter="wipe(left)">
                                      <p:cBhvr>
                                        <p:cTn id="46" dur="500"/>
                                        <p:tgtEl>
                                          <p:spTgt spid="100354">
                                            <p:txEl>
                                              <p:pRg st="0" end="0"/>
                                            </p:txEl>
                                          </p:spTgt>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3" presetClass="entr" presetSubtype="16" fill="hold" nodeType="clickEffect">
                                  <p:stCondLst>
                                    <p:cond delay="0"/>
                                  </p:stCondLst>
                                  <p:childTnLst>
                                    <p:set>
                                      <p:cBhvr>
                                        <p:cTn id="50" dur="1" fill="hold">
                                          <p:stCondLst>
                                            <p:cond delay="0"/>
                                          </p:stCondLst>
                                        </p:cTn>
                                        <p:tgtEl>
                                          <p:spTgt spid="100355"/>
                                        </p:tgtEl>
                                        <p:attrNameLst>
                                          <p:attrName>style.visibility</p:attrName>
                                        </p:attrNameLst>
                                      </p:cBhvr>
                                      <p:to>
                                        <p:strVal val="visible"/>
                                      </p:to>
                                    </p:set>
                                    <p:anim calcmode="lin" valueType="num">
                                      <p:cBhvr>
                                        <p:cTn id="51" dur="500" fill="hold"/>
                                        <p:tgtEl>
                                          <p:spTgt spid="100355"/>
                                        </p:tgtEl>
                                        <p:attrNameLst>
                                          <p:attrName>ppt_w</p:attrName>
                                        </p:attrNameLst>
                                      </p:cBhvr>
                                      <p:tavLst>
                                        <p:tav tm="0">
                                          <p:val>
                                            <p:fltVal val="0"/>
                                          </p:val>
                                        </p:tav>
                                        <p:tav tm="100000">
                                          <p:val>
                                            <p:strVal val="#ppt_w"/>
                                          </p:val>
                                        </p:tav>
                                      </p:tavLst>
                                    </p:anim>
                                    <p:anim calcmode="lin" valueType="num">
                                      <p:cBhvr>
                                        <p:cTn id="52" dur="500" fill="hold"/>
                                        <p:tgtEl>
                                          <p:spTgt spid="10035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9"/>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54" grpId="0" build="p" autoUpdateAnimBg="0"/>
      <p:bldP spid="100357" grpId="0" animBg="1" autoUpdateAnimBg="0"/>
      <p:bldP spid="100360" grpId="0" autoUpdateAnimBg="0"/>
      <p:bldP spid="100361"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378" name="Group 1026">
            <a:extLst>
              <a:ext uri="{FF2B5EF4-FFF2-40B4-BE49-F238E27FC236}">
                <a16:creationId xmlns:a16="http://schemas.microsoft.com/office/drawing/2014/main" id="{6E0D0B7D-6531-0359-FE4C-0FE3D2BAE595}"/>
              </a:ext>
            </a:extLst>
          </p:cNvPr>
          <p:cNvGrpSpPr>
            <a:grpSpLocks/>
          </p:cNvGrpSpPr>
          <p:nvPr/>
        </p:nvGrpSpPr>
        <p:grpSpPr bwMode="auto">
          <a:xfrm>
            <a:off x="533400" y="3581400"/>
            <a:ext cx="4325938" cy="457200"/>
            <a:chOff x="942" y="2915"/>
            <a:chExt cx="2676" cy="288"/>
          </a:xfrm>
        </p:grpSpPr>
        <p:sp>
          <p:nvSpPr>
            <p:cNvPr id="101379" name="Rectangle 1027">
              <a:extLst>
                <a:ext uri="{FF2B5EF4-FFF2-40B4-BE49-F238E27FC236}">
                  <a16:creationId xmlns:a16="http://schemas.microsoft.com/office/drawing/2014/main" id="{8D6F327C-7784-0653-D588-60C8355D5931}"/>
                </a:ext>
              </a:extLst>
            </p:cNvPr>
            <p:cNvSpPr>
              <a:spLocks noChangeArrowheads="1"/>
            </p:cNvSpPr>
            <p:nvPr/>
          </p:nvSpPr>
          <p:spPr bwMode="auto">
            <a:xfrm>
              <a:off x="942" y="2915"/>
              <a:ext cx="26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latin typeface="Tahoma" panose="020B0604030504040204" pitchFamily="34" charset="0"/>
                  <a:ea typeface="楷体_GB2312" pitchFamily="49" charset="-122"/>
                </a:rPr>
                <a:t>对                  执行行初等变换</a:t>
              </a:r>
            </a:p>
          </p:txBody>
        </p:sp>
        <p:graphicFrame>
          <p:nvGraphicFramePr>
            <p:cNvPr id="101380" name="Object 1028">
              <a:extLst>
                <a:ext uri="{FF2B5EF4-FFF2-40B4-BE49-F238E27FC236}">
                  <a16:creationId xmlns:a16="http://schemas.microsoft.com/office/drawing/2014/main" id="{14748618-EB17-9B7C-A778-C807DF9F9032}"/>
                </a:ext>
              </a:extLst>
            </p:cNvPr>
            <p:cNvGraphicFramePr>
              <a:graphicFrameLocks noChangeAspect="1"/>
            </p:cNvGraphicFramePr>
            <p:nvPr/>
          </p:nvGraphicFramePr>
          <p:xfrm>
            <a:off x="1152" y="2976"/>
            <a:ext cx="1056" cy="220"/>
          </p:xfrm>
          <a:graphic>
            <a:graphicData uri="http://schemas.openxmlformats.org/presentationml/2006/ole">
              <mc:AlternateContent xmlns:mc="http://schemas.openxmlformats.org/markup-compatibility/2006">
                <mc:Choice xmlns:v="urn:schemas-microsoft-com:vml" Requires="v">
                  <p:oleObj name="Equation" r:id="rId4" imgW="647640" imgH="228600" progId="Equation.DSMT4">
                    <p:embed/>
                  </p:oleObj>
                </mc:Choice>
                <mc:Fallback>
                  <p:oleObj name="Equation" r:id="rId4" imgW="647640" imgH="228600" progId="Equation.DSMT4">
                    <p:embed/>
                    <p:pic>
                      <p:nvPicPr>
                        <p:cNvPr id="0" name="Object 1028"/>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52" y="2976"/>
                          <a:ext cx="1056" cy="2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1381" name="Group 1029">
            <a:extLst>
              <a:ext uri="{FF2B5EF4-FFF2-40B4-BE49-F238E27FC236}">
                <a16:creationId xmlns:a16="http://schemas.microsoft.com/office/drawing/2014/main" id="{68BEB3A1-E82E-3660-D944-577A7978087C}"/>
              </a:ext>
            </a:extLst>
          </p:cNvPr>
          <p:cNvGrpSpPr>
            <a:grpSpLocks/>
          </p:cNvGrpSpPr>
          <p:nvPr/>
        </p:nvGrpSpPr>
        <p:grpSpPr bwMode="auto">
          <a:xfrm>
            <a:off x="4724400" y="3390900"/>
            <a:ext cx="3879850" cy="758825"/>
            <a:chOff x="3038" y="240"/>
            <a:chExt cx="2444" cy="478"/>
          </a:xfrm>
        </p:grpSpPr>
        <p:graphicFrame>
          <p:nvGraphicFramePr>
            <p:cNvPr id="101382" name="Object 1030">
              <a:extLst>
                <a:ext uri="{FF2B5EF4-FFF2-40B4-BE49-F238E27FC236}">
                  <a16:creationId xmlns:a16="http://schemas.microsoft.com/office/drawing/2014/main" id="{01A07083-82EA-08F2-0D07-3CE37C27A530}"/>
                </a:ext>
              </a:extLst>
            </p:cNvPr>
            <p:cNvGraphicFramePr>
              <a:graphicFrameLocks noChangeAspect="1"/>
            </p:cNvGraphicFramePr>
            <p:nvPr/>
          </p:nvGraphicFramePr>
          <p:xfrm>
            <a:off x="3038" y="240"/>
            <a:ext cx="1189" cy="478"/>
          </p:xfrm>
          <a:graphic>
            <a:graphicData uri="http://schemas.openxmlformats.org/presentationml/2006/ole">
              <mc:AlternateContent xmlns:mc="http://schemas.openxmlformats.org/markup-compatibility/2006">
                <mc:Choice xmlns:v="urn:schemas-microsoft-com:vml" Requires="v">
                  <p:oleObj name="Equation" r:id="rId6" imgW="888840" imgH="406080" progId="Equation.DSMT4">
                    <p:embed/>
                  </p:oleObj>
                </mc:Choice>
                <mc:Fallback>
                  <p:oleObj name="Equation" r:id="rId6" imgW="888840" imgH="406080" progId="Equation.DSMT4">
                    <p:embed/>
                    <p:pic>
                      <p:nvPicPr>
                        <p:cNvPr id="0" name="Object 1030"/>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038" y="240"/>
                          <a:ext cx="1189" cy="4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83" name="Object 1031">
              <a:extLst>
                <a:ext uri="{FF2B5EF4-FFF2-40B4-BE49-F238E27FC236}">
                  <a16:creationId xmlns:a16="http://schemas.microsoft.com/office/drawing/2014/main" id="{AF295C20-2B22-073F-B7B9-DC9517A4294B}"/>
                </a:ext>
              </a:extLst>
            </p:cNvPr>
            <p:cNvGraphicFramePr>
              <a:graphicFrameLocks noChangeAspect="1"/>
            </p:cNvGraphicFramePr>
            <p:nvPr/>
          </p:nvGraphicFramePr>
          <p:xfrm>
            <a:off x="4224" y="288"/>
            <a:ext cx="1258" cy="420"/>
          </p:xfrm>
          <a:graphic>
            <a:graphicData uri="http://schemas.openxmlformats.org/presentationml/2006/ole">
              <mc:AlternateContent xmlns:mc="http://schemas.openxmlformats.org/markup-compatibility/2006">
                <mc:Choice xmlns:v="urn:schemas-microsoft-com:vml" Requires="v">
                  <p:oleObj name="Equation" r:id="rId8" imgW="838080" imgH="406080" progId="Equation.DSMT4">
                    <p:embed/>
                  </p:oleObj>
                </mc:Choice>
                <mc:Fallback>
                  <p:oleObj name="Equation" r:id="rId8" imgW="838080" imgH="406080" progId="Equation.DSMT4">
                    <p:embed/>
                    <p:pic>
                      <p:nvPicPr>
                        <p:cNvPr id="0" name="Object 1031"/>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224" y="288"/>
                          <a:ext cx="1258" cy="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1384" name="Group 1032">
            <a:extLst>
              <a:ext uri="{FF2B5EF4-FFF2-40B4-BE49-F238E27FC236}">
                <a16:creationId xmlns:a16="http://schemas.microsoft.com/office/drawing/2014/main" id="{9EAF22CB-5628-1C9F-5C49-F72CB8F6EA93}"/>
              </a:ext>
            </a:extLst>
          </p:cNvPr>
          <p:cNvGrpSpPr>
            <a:grpSpLocks/>
          </p:cNvGrpSpPr>
          <p:nvPr/>
        </p:nvGrpSpPr>
        <p:grpSpPr bwMode="auto">
          <a:xfrm>
            <a:off x="609600" y="4105275"/>
            <a:ext cx="5770563" cy="1685925"/>
            <a:chOff x="480" y="768"/>
            <a:chExt cx="3635" cy="1062"/>
          </a:xfrm>
        </p:grpSpPr>
        <p:sp>
          <p:nvSpPr>
            <p:cNvPr id="101385" name="Rectangle 1033">
              <a:extLst>
                <a:ext uri="{FF2B5EF4-FFF2-40B4-BE49-F238E27FC236}">
                  <a16:creationId xmlns:a16="http://schemas.microsoft.com/office/drawing/2014/main" id="{75EFDF3D-E5B5-4C58-EAE6-09195B46C8CD}"/>
                </a:ext>
              </a:extLst>
            </p:cNvPr>
            <p:cNvSpPr>
              <a:spLocks noChangeArrowheads="1"/>
            </p:cNvSpPr>
            <p:nvPr/>
          </p:nvSpPr>
          <p:spPr bwMode="auto">
            <a:xfrm>
              <a:off x="480" y="768"/>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b="1">
                  <a:ea typeface="楷体_GB2312" pitchFamily="49" charset="-122"/>
                </a:rPr>
                <a:t>得到</a:t>
              </a:r>
            </a:p>
          </p:txBody>
        </p:sp>
        <p:graphicFrame>
          <p:nvGraphicFramePr>
            <p:cNvPr id="101386" name="Object 1034">
              <a:extLst>
                <a:ext uri="{FF2B5EF4-FFF2-40B4-BE49-F238E27FC236}">
                  <a16:creationId xmlns:a16="http://schemas.microsoft.com/office/drawing/2014/main" id="{B7C1008A-DE07-7E4E-F6CB-8964188BA9CF}"/>
                </a:ext>
              </a:extLst>
            </p:cNvPr>
            <p:cNvGraphicFramePr>
              <a:graphicFrameLocks noChangeAspect="1"/>
            </p:cNvGraphicFramePr>
            <p:nvPr/>
          </p:nvGraphicFramePr>
          <p:xfrm>
            <a:off x="1296" y="864"/>
            <a:ext cx="2819" cy="966"/>
          </p:xfrm>
          <a:graphic>
            <a:graphicData uri="http://schemas.openxmlformats.org/presentationml/2006/ole">
              <mc:AlternateContent xmlns:mc="http://schemas.openxmlformats.org/markup-compatibility/2006">
                <mc:Choice xmlns:v="urn:schemas-microsoft-com:vml" Requires="v">
                  <p:oleObj name="Equation" r:id="rId10" imgW="2120760" imgH="698400" progId="Equation.DSMT4">
                    <p:embed/>
                  </p:oleObj>
                </mc:Choice>
                <mc:Fallback>
                  <p:oleObj name="Equation" r:id="rId10" imgW="2120760" imgH="698400" progId="Equation.DSMT4">
                    <p:embed/>
                    <p:pic>
                      <p:nvPicPr>
                        <p:cNvPr id="0" name="Object 103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96" y="864"/>
                          <a:ext cx="2819" cy="96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1387" name="Rectangle 1035">
            <a:extLst>
              <a:ext uri="{FF2B5EF4-FFF2-40B4-BE49-F238E27FC236}">
                <a16:creationId xmlns:a16="http://schemas.microsoft.com/office/drawing/2014/main" id="{76B8C029-2890-7163-620F-60B5A09A0E76}"/>
              </a:ext>
            </a:extLst>
          </p:cNvPr>
          <p:cNvSpPr>
            <a:spLocks noChangeArrowheads="1"/>
          </p:cNvSpPr>
          <p:nvPr/>
        </p:nvSpPr>
        <p:spPr bwMode="auto">
          <a:xfrm>
            <a:off x="4953000" y="0"/>
            <a:ext cx="419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r>
              <a:rPr lang="en-US" altLang="zh-CN" sz="1800" b="1"/>
              <a:t>§2 Gaussian Elimination – The Method</a:t>
            </a:r>
          </a:p>
        </p:txBody>
      </p:sp>
      <p:sp>
        <p:nvSpPr>
          <p:cNvPr id="101388" name="Rectangle 1036">
            <a:extLst>
              <a:ext uri="{FF2B5EF4-FFF2-40B4-BE49-F238E27FC236}">
                <a16:creationId xmlns:a16="http://schemas.microsoft.com/office/drawing/2014/main" id="{C3A0889B-FB2A-8380-197F-4D54A8A5C021}"/>
              </a:ext>
            </a:extLst>
          </p:cNvPr>
          <p:cNvSpPr>
            <a:spLocks noChangeArrowheads="1"/>
          </p:cNvSpPr>
          <p:nvPr/>
        </p:nvSpPr>
        <p:spPr bwMode="auto">
          <a:xfrm>
            <a:off x="669925" y="762000"/>
            <a:ext cx="2894013"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buClr>
                <a:schemeClr val="hlink"/>
              </a:buClr>
              <a:buSzPct val="110000"/>
              <a:buFont typeface="Wingdings" panose="05000000000000000000" pitchFamily="2" charset="2"/>
              <a:buNone/>
            </a:pPr>
            <a:r>
              <a:rPr lang="zh-CN" altLang="en-US" b="1">
                <a:solidFill>
                  <a:srgbClr val="FF0000"/>
                </a:solidFill>
                <a:latin typeface="Tahoma" panose="020B0604030504040204" pitchFamily="34" charset="0"/>
                <a:ea typeface="楷体_GB2312" pitchFamily="49" charset="-122"/>
              </a:rPr>
              <a:t>解：</a:t>
            </a:r>
            <a:r>
              <a:rPr lang="zh-CN" altLang="en-US" b="1">
                <a:latin typeface="Tahoma" panose="020B0604030504040204" pitchFamily="34" charset="0"/>
                <a:ea typeface="楷体_GB2312" pitchFamily="49" charset="-122"/>
              </a:rPr>
              <a:t>   对增广矩阵</a:t>
            </a:r>
          </a:p>
        </p:txBody>
      </p:sp>
      <p:graphicFrame>
        <p:nvGraphicFramePr>
          <p:cNvPr id="101389" name="Object 1037">
            <a:extLst>
              <a:ext uri="{FF2B5EF4-FFF2-40B4-BE49-F238E27FC236}">
                <a16:creationId xmlns:a16="http://schemas.microsoft.com/office/drawing/2014/main" id="{BD60F4C4-0349-242B-D9FA-3DF158B338EE}"/>
              </a:ext>
            </a:extLst>
          </p:cNvPr>
          <p:cNvGraphicFramePr>
            <a:graphicFrameLocks noChangeAspect="1"/>
          </p:cNvGraphicFramePr>
          <p:nvPr/>
        </p:nvGraphicFramePr>
        <p:xfrm>
          <a:off x="2500313" y="1066800"/>
          <a:ext cx="3916362" cy="1504950"/>
        </p:xfrm>
        <a:graphic>
          <a:graphicData uri="http://schemas.openxmlformats.org/presentationml/2006/ole">
            <mc:AlternateContent xmlns:mc="http://schemas.openxmlformats.org/markup-compatibility/2006">
              <mc:Choice xmlns:v="urn:schemas-microsoft-com:vml" Requires="v">
                <p:oleObj name="Equation" r:id="rId12" imgW="1676160" imgH="698400" progId="Equation.DSMT4">
                  <p:embed/>
                </p:oleObj>
              </mc:Choice>
              <mc:Fallback>
                <p:oleObj name="Equation" r:id="rId12" imgW="1676160" imgH="698400" progId="Equation.DSMT4">
                  <p:embed/>
                  <p:pic>
                    <p:nvPicPr>
                      <p:cNvPr id="0" name="Object 1037"/>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500313" y="1066800"/>
                        <a:ext cx="3916362" cy="1504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1399" name="Group 1047">
            <a:extLst>
              <a:ext uri="{FF2B5EF4-FFF2-40B4-BE49-F238E27FC236}">
                <a16:creationId xmlns:a16="http://schemas.microsoft.com/office/drawing/2014/main" id="{59330C9A-6DBA-334C-9F94-C663E1DB0B0B}"/>
              </a:ext>
            </a:extLst>
          </p:cNvPr>
          <p:cNvGrpSpPr>
            <a:grpSpLocks/>
          </p:cNvGrpSpPr>
          <p:nvPr/>
        </p:nvGrpSpPr>
        <p:grpSpPr bwMode="auto">
          <a:xfrm>
            <a:off x="539750" y="2636838"/>
            <a:ext cx="8153400" cy="838200"/>
            <a:chOff x="340" y="1661"/>
            <a:chExt cx="5136" cy="528"/>
          </a:xfrm>
        </p:grpSpPr>
        <p:sp>
          <p:nvSpPr>
            <p:cNvPr id="101391" name="Rectangle 1039">
              <a:extLst>
                <a:ext uri="{FF2B5EF4-FFF2-40B4-BE49-F238E27FC236}">
                  <a16:creationId xmlns:a16="http://schemas.microsoft.com/office/drawing/2014/main" id="{C0CA97BD-183B-95A3-AB73-4EB01AEF41FF}"/>
                </a:ext>
              </a:extLst>
            </p:cNvPr>
            <p:cNvSpPr>
              <a:spLocks noChangeArrowheads="1"/>
            </p:cNvSpPr>
            <p:nvPr/>
          </p:nvSpPr>
          <p:spPr bwMode="auto">
            <a:xfrm>
              <a:off x="340" y="1661"/>
              <a:ext cx="513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latin typeface="Tahoma" panose="020B0604030504040204" pitchFamily="34" charset="0"/>
                  <a:ea typeface="楷体_GB2312" pitchFamily="49" charset="-122"/>
                </a:rPr>
                <a:t>用    表示第   个方程，及增广矩阵的第  行，用                  表示第   个方程（行）乘数    加至第   个方程（行）</a:t>
              </a:r>
              <a:r>
                <a:rPr lang="en-US" altLang="zh-CN" b="1">
                  <a:latin typeface="Tahoma" panose="020B0604030504040204" pitchFamily="34" charset="0"/>
                  <a:ea typeface="楷体_GB2312" pitchFamily="49" charset="-122"/>
                </a:rPr>
                <a:t>.</a:t>
              </a:r>
            </a:p>
          </p:txBody>
        </p:sp>
        <p:graphicFrame>
          <p:nvGraphicFramePr>
            <p:cNvPr id="101392" name="Object 1040">
              <a:extLst>
                <a:ext uri="{FF2B5EF4-FFF2-40B4-BE49-F238E27FC236}">
                  <a16:creationId xmlns:a16="http://schemas.microsoft.com/office/drawing/2014/main" id="{1F859305-8699-AAA8-53D8-6AB2CB329506}"/>
                </a:ext>
              </a:extLst>
            </p:cNvPr>
            <p:cNvGraphicFramePr>
              <a:graphicFrameLocks noChangeAspect="1"/>
            </p:cNvGraphicFramePr>
            <p:nvPr/>
          </p:nvGraphicFramePr>
          <p:xfrm>
            <a:off x="604" y="1661"/>
            <a:ext cx="240" cy="288"/>
          </p:xfrm>
          <a:graphic>
            <a:graphicData uri="http://schemas.openxmlformats.org/presentationml/2006/ole">
              <mc:AlternateContent xmlns:mc="http://schemas.openxmlformats.org/markup-compatibility/2006">
                <mc:Choice xmlns:v="urn:schemas-microsoft-com:vml" Requires="v">
                  <p:oleObj name="Equation" r:id="rId14" imgW="126720" imgH="228600" progId="Equation.DSMT4">
                    <p:embed/>
                  </p:oleObj>
                </mc:Choice>
                <mc:Fallback>
                  <p:oleObj name="Equation" r:id="rId14" imgW="126720" imgH="228600" progId="Equation.DSMT4">
                    <p:embed/>
                    <p:pic>
                      <p:nvPicPr>
                        <p:cNvPr id="0" name="Object 104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04" y="1661"/>
                          <a:ext cx="24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93" name="Object 1041">
              <a:extLst>
                <a:ext uri="{FF2B5EF4-FFF2-40B4-BE49-F238E27FC236}">
                  <a16:creationId xmlns:a16="http://schemas.microsoft.com/office/drawing/2014/main" id="{08E7F6EB-0E77-6C46-8096-C84A5B7117F7}"/>
                </a:ext>
              </a:extLst>
            </p:cNvPr>
            <p:cNvGraphicFramePr>
              <a:graphicFrameLocks noChangeAspect="1"/>
            </p:cNvGraphicFramePr>
            <p:nvPr/>
          </p:nvGraphicFramePr>
          <p:xfrm>
            <a:off x="1372" y="1661"/>
            <a:ext cx="177" cy="251"/>
          </p:xfrm>
          <a:graphic>
            <a:graphicData uri="http://schemas.openxmlformats.org/presentationml/2006/ole">
              <mc:AlternateContent xmlns:mc="http://schemas.openxmlformats.org/markup-compatibility/2006">
                <mc:Choice xmlns:v="urn:schemas-microsoft-com:vml" Requires="v">
                  <p:oleObj name="Equation" r:id="rId16" imgW="101520" imgH="177480" progId="Equation.DSMT4">
                    <p:embed/>
                  </p:oleObj>
                </mc:Choice>
                <mc:Fallback>
                  <p:oleObj name="Equation" r:id="rId16" imgW="101520" imgH="177480" progId="Equation.DSMT4">
                    <p:embed/>
                    <p:pic>
                      <p:nvPicPr>
                        <p:cNvPr id="0" name="Object 104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372" y="1661"/>
                          <a:ext cx="177"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94" name="Object 1042">
              <a:extLst>
                <a:ext uri="{FF2B5EF4-FFF2-40B4-BE49-F238E27FC236}">
                  <a16:creationId xmlns:a16="http://schemas.microsoft.com/office/drawing/2014/main" id="{04A740E6-20AA-0D88-0D2D-54C1AA33598E}"/>
                </a:ext>
              </a:extLst>
            </p:cNvPr>
            <p:cNvGraphicFramePr>
              <a:graphicFrameLocks noChangeAspect="1"/>
            </p:cNvGraphicFramePr>
            <p:nvPr/>
          </p:nvGraphicFramePr>
          <p:xfrm>
            <a:off x="3676" y="1661"/>
            <a:ext cx="186" cy="262"/>
          </p:xfrm>
          <a:graphic>
            <a:graphicData uri="http://schemas.openxmlformats.org/presentationml/2006/ole">
              <mc:AlternateContent xmlns:mc="http://schemas.openxmlformats.org/markup-compatibility/2006">
                <mc:Choice xmlns:v="urn:schemas-microsoft-com:vml" Requires="v">
                  <p:oleObj name="Equation" r:id="rId16" imgW="101520" imgH="177480" progId="Equation.DSMT4">
                    <p:embed/>
                  </p:oleObj>
                </mc:Choice>
                <mc:Fallback>
                  <p:oleObj name="Equation" r:id="rId16" imgW="101520" imgH="177480" progId="Equation.DSMT4">
                    <p:embed/>
                    <p:pic>
                      <p:nvPicPr>
                        <p:cNvPr id="0" name="Object 104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3676" y="1661"/>
                          <a:ext cx="186"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95" name="Object 1043">
              <a:extLst>
                <a:ext uri="{FF2B5EF4-FFF2-40B4-BE49-F238E27FC236}">
                  <a16:creationId xmlns:a16="http://schemas.microsoft.com/office/drawing/2014/main" id="{06B8FD1F-8720-1469-63DF-BE9A5FC69A5C}"/>
                </a:ext>
              </a:extLst>
            </p:cNvPr>
            <p:cNvGraphicFramePr>
              <a:graphicFrameLocks noChangeAspect="1"/>
            </p:cNvGraphicFramePr>
            <p:nvPr/>
          </p:nvGraphicFramePr>
          <p:xfrm>
            <a:off x="4396" y="1668"/>
            <a:ext cx="1056" cy="329"/>
          </p:xfrm>
          <a:graphic>
            <a:graphicData uri="http://schemas.openxmlformats.org/presentationml/2006/ole">
              <mc:AlternateContent xmlns:mc="http://schemas.openxmlformats.org/markup-compatibility/2006">
                <mc:Choice xmlns:v="urn:schemas-microsoft-com:vml" Requires="v">
                  <p:oleObj name="Equation" r:id="rId18" imgW="774360" imgH="241200" progId="Equation.DSMT4">
                    <p:embed/>
                  </p:oleObj>
                </mc:Choice>
                <mc:Fallback>
                  <p:oleObj name="Equation" r:id="rId18" imgW="774360" imgH="241200" progId="Equation.DSMT4">
                    <p:embed/>
                    <p:pic>
                      <p:nvPicPr>
                        <p:cNvPr id="0" name="Object 104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396" y="1668"/>
                          <a:ext cx="1056" cy="3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96" name="Object 1044">
              <a:extLst>
                <a:ext uri="{FF2B5EF4-FFF2-40B4-BE49-F238E27FC236}">
                  <a16:creationId xmlns:a16="http://schemas.microsoft.com/office/drawing/2014/main" id="{4834527B-F009-6397-5A3B-FBC03CE4E3D3}"/>
                </a:ext>
              </a:extLst>
            </p:cNvPr>
            <p:cNvGraphicFramePr>
              <a:graphicFrameLocks noChangeAspect="1"/>
            </p:cNvGraphicFramePr>
            <p:nvPr/>
          </p:nvGraphicFramePr>
          <p:xfrm>
            <a:off x="3492" y="1949"/>
            <a:ext cx="142" cy="211"/>
          </p:xfrm>
          <a:graphic>
            <a:graphicData uri="http://schemas.openxmlformats.org/presentationml/2006/ole">
              <mc:AlternateContent xmlns:mc="http://schemas.openxmlformats.org/markup-compatibility/2006">
                <mc:Choice xmlns:v="urn:schemas-microsoft-com:vml" Requires="v">
                  <p:oleObj name="Equation" r:id="rId20" imgW="114120" imgH="203040" progId="Equation.DSMT4">
                    <p:embed/>
                  </p:oleObj>
                </mc:Choice>
                <mc:Fallback>
                  <p:oleObj name="Equation" r:id="rId20" imgW="114120" imgH="203040" progId="Equation.DSMT4">
                    <p:embed/>
                    <p:pic>
                      <p:nvPicPr>
                        <p:cNvPr id="0" name="Object 104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492" y="1949"/>
                          <a:ext cx="142" cy="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97" name="Object 1045">
              <a:extLst>
                <a:ext uri="{FF2B5EF4-FFF2-40B4-BE49-F238E27FC236}">
                  <a16:creationId xmlns:a16="http://schemas.microsoft.com/office/drawing/2014/main" id="{E90C1091-A33A-6AB4-ED22-1ED562920232}"/>
                </a:ext>
              </a:extLst>
            </p:cNvPr>
            <p:cNvGraphicFramePr>
              <a:graphicFrameLocks noChangeAspect="1"/>
            </p:cNvGraphicFramePr>
            <p:nvPr/>
          </p:nvGraphicFramePr>
          <p:xfrm>
            <a:off x="2690" y="1949"/>
            <a:ext cx="218" cy="240"/>
          </p:xfrm>
          <a:graphic>
            <a:graphicData uri="http://schemas.openxmlformats.org/presentationml/2006/ole">
              <mc:AlternateContent xmlns:mc="http://schemas.openxmlformats.org/markup-compatibility/2006">
                <mc:Choice xmlns:v="urn:schemas-microsoft-com:vml" Requires="v">
                  <p:oleObj name="Equation" r:id="rId22" imgW="126720" imgH="139680" progId="Equation.DSMT4">
                    <p:embed/>
                  </p:oleObj>
                </mc:Choice>
                <mc:Fallback>
                  <p:oleObj name="Equation" r:id="rId22" imgW="126720" imgH="139680" progId="Equation.DSMT4">
                    <p:embed/>
                    <p:pic>
                      <p:nvPicPr>
                        <p:cNvPr id="0" name="Object 1045"/>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690" y="1949"/>
                          <a:ext cx="21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1398" name="Object 1046">
              <a:extLst>
                <a:ext uri="{FF2B5EF4-FFF2-40B4-BE49-F238E27FC236}">
                  <a16:creationId xmlns:a16="http://schemas.microsoft.com/office/drawing/2014/main" id="{26C38D0C-5840-E844-90C1-5A051B585E29}"/>
                </a:ext>
              </a:extLst>
            </p:cNvPr>
            <p:cNvGraphicFramePr>
              <a:graphicFrameLocks noChangeAspect="1"/>
            </p:cNvGraphicFramePr>
            <p:nvPr/>
          </p:nvGraphicFramePr>
          <p:xfrm>
            <a:off x="991" y="1933"/>
            <a:ext cx="163" cy="227"/>
          </p:xfrm>
          <a:graphic>
            <a:graphicData uri="http://schemas.openxmlformats.org/presentationml/2006/ole">
              <mc:AlternateContent xmlns:mc="http://schemas.openxmlformats.org/markup-compatibility/2006">
                <mc:Choice xmlns:v="urn:schemas-microsoft-com:vml" Requires="v">
                  <p:oleObj name="Equation" r:id="rId24" imgW="139680" imgH="241200" progId="Equation.DSMT4">
                    <p:embed/>
                  </p:oleObj>
                </mc:Choice>
                <mc:Fallback>
                  <p:oleObj name="Equation" r:id="rId24" imgW="139680" imgH="241200" progId="Equation.DSMT4">
                    <p:embed/>
                    <p:pic>
                      <p:nvPicPr>
                        <p:cNvPr id="0" name="Object 104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991" y="1933"/>
                          <a:ext cx="163" cy="2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1388"/>
                                        </p:tgtEl>
                                        <p:attrNameLst>
                                          <p:attrName>style.visibility</p:attrName>
                                        </p:attrNameLst>
                                      </p:cBhvr>
                                      <p:to>
                                        <p:strVal val="visible"/>
                                      </p:to>
                                    </p:set>
                                    <p:anim calcmode="lin" valueType="num">
                                      <p:cBhvr additive="base">
                                        <p:cTn id="7" dur="500" fill="hold"/>
                                        <p:tgtEl>
                                          <p:spTgt spid="101388"/>
                                        </p:tgtEl>
                                        <p:attrNameLst>
                                          <p:attrName>ppt_x</p:attrName>
                                        </p:attrNameLst>
                                      </p:cBhvr>
                                      <p:tavLst>
                                        <p:tav tm="0">
                                          <p:val>
                                            <p:strVal val="0-#ppt_w/2"/>
                                          </p:val>
                                        </p:tav>
                                        <p:tav tm="100000">
                                          <p:val>
                                            <p:strVal val="#ppt_x"/>
                                          </p:val>
                                        </p:tav>
                                      </p:tavLst>
                                    </p:anim>
                                    <p:anim calcmode="lin" valueType="num">
                                      <p:cBhvr additive="base">
                                        <p:cTn id="8" dur="500" fill="hold"/>
                                        <p:tgtEl>
                                          <p:spTgt spid="10138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5" fill="hold" nodeType="clickEffect">
                                  <p:stCondLst>
                                    <p:cond delay="0"/>
                                  </p:stCondLst>
                                  <p:childTnLst>
                                    <p:set>
                                      <p:cBhvr>
                                        <p:cTn id="12" dur="1" fill="hold">
                                          <p:stCondLst>
                                            <p:cond delay="0"/>
                                          </p:stCondLst>
                                        </p:cTn>
                                        <p:tgtEl>
                                          <p:spTgt spid="101389"/>
                                        </p:tgtEl>
                                        <p:attrNameLst>
                                          <p:attrName>style.visibility</p:attrName>
                                        </p:attrNameLst>
                                      </p:cBhvr>
                                      <p:to>
                                        <p:strVal val="visible"/>
                                      </p:to>
                                    </p:set>
                                    <p:animEffect transition="in" filter="blinds(vertical)">
                                      <p:cBhvr>
                                        <p:cTn id="13" dur="500"/>
                                        <p:tgtEl>
                                          <p:spTgt spid="101389"/>
                                        </p:tgtEl>
                                      </p:cBhvr>
                                    </p:animEffect>
                                  </p:childTnLst>
                                  <p:subTnLst>
                                    <p:audio>
                                      <p:cMediaNode>
                                        <p:cTn display="0" masterRel="sameClick">
                                          <p:stCondLst>
                                            <p:cond evt="begin" delay="0">
                                              <p:tn val="11"/>
                                            </p:cond>
                                          </p:stCondLst>
                                          <p:endCondLst>
                                            <p:cond evt="onStopAudio" delay="0">
                                              <p:tgtEl>
                                                <p:sldTgt/>
                                              </p:tgtEl>
                                            </p:cond>
                                          </p:endCondLst>
                                        </p:cTn>
                                        <p:tgtEl>
                                          <p:sndTgt r:embed="rId2" name="type.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101399"/>
                                        </p:tgtEl>
                                        <p:attrNameLst>
                                          <p:attrName>style.visibility</p:attrName>
                                        </p:attrNameLst>
                                      </p:cBhvr>
                                      <p:to>
                                        <p:strVal val="visible"/>
                                      </p:to>
                                    </p:set>
                                    <p:animEffect transition="in" filter="wipe(up)">
                                      <p:cBhvr>
                                        <p:cTn id="18" dur="500"/>
                                        <p:tgtEl>
                                          <p:spTgt spid="10139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01378"/>
                                        </p:tgtEl>
                                        <p:attrNameLst>
                                          <p:attrName>style.visibility</p:attrName>
                                        </p:attrNameLst>
                                      </p:cBhvr>
                                      <p:to>
                                        <p:strVal val="visible"/>
                                      </p:to>
                                    </p:set>
                                    <p:animEffect transition="in" filter="wipe(left)">
                                      <p:cBhvr>
                                        <p:cTn id="23" dur="500"/>
                                        <p:tgtEl>
                                          <p:spTgt spid="101378"/>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101381"/>
                                        </p:tgtEl>
                                        <p:attrNameLst>
                                          <p:attrName>style.visibility</p:attrName>
                                        </p:attrNameLst>
                                      </p:cBhvr>
                                      <p:to>
                                        <p:strVal val="visible"/>
                                      </p:to>
                                    </p:set>
                                    <p:animEffect transition="in" filter="wipe(left)">
                                      <p:cBhvr>
                                        <p:cTn id="28" dur="500"/>
                                        <p:tgtEl>
                                          <p:spTgt spid="101381"/>
                                        </p:tgtEl>
                                      </p:cBhvr>
                                    </p:animEffect>
                                  </p:childTnLst>
                                  <p:subTnLst>
                                    <p:audio>
                                      <p:cMediaNode>
                                        <p:cTn display="0" masterRel="sameClick">
                                          <p:stCondLst>
                                            <p:cond evt="begin" delay="0">
                                              <p:tn val="26"/>
                                            </p:cond>
                                          </p:stCondLst>
                                          <p:endCondLst>
                                            <p:cond evt="onStopAudio" delay="0">
                                              <p:tgtEl>
                                                <p:sldTgt/>
                                              </p:tgtEl>
                                            </p:cond>
                                          </p:endCondLst>
                                        </p:cTn>
                                        <p:tgtEl>
                                          <p:sndTgt r:embed="rId3" name="chimes.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18" presetClass="entr" presetSubtype="6" fill="hold" nodeType="clickEffect">
                                  <p:stCondLst>
                                    <p:cond delay="0"/>
                                  </p:stCondLst>
                                  <p:childTnLst>
                                    <p:set>
                                      <p:cBhvr>
                                        <p:cTn id="32" dur="1" fill="hold">
                                          <p:stCondLst>
                                            <p:cond delay="0"/>
                                          </p:stCondLst>
                                        </p:cTn>
                                        <p:tgtEl>
                                          <p:spTgt spid="101384"/>
                                        </p:tgtEl>
                                        <p:attrNameLst>
                                          <p:attrName>style.visibility</p:attrName>
                                        </p:attrNameLst>
                                      </p:cBhvr>
                                      <p:to>
                                        <p:strVal val="visible"/>
                                      </p:to>
                                    </p:set>
                                    <p:animEffect transition="in" filter="strips(downRight)">
                                      <p:cBhvr>
                                        <p:cTn id="33" dur="500"/>
                                        <p:tgtEl>
                                          <p:spTgt spid="1013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88"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2402" name="Object 2">
            <a:extLst>
              <a:ext uri="{FF2B5EF4-FFF2-40B4-BE49-F238E27FC236}">
                <a16:creationId xmlns:a16="http://schemas.microsoft.com/office/drawing/2014/main" id="{20F2F097-8E8F-1129-76A4-1E91525CB695}"/>
              </a:ext>
            </a:extLst>
          </p:cNvPr>
          <p:cNvGraphicFramePr>
            <a:graphicFrameLocks noChangeAspect="1"/>
          </p:cNvGraphicFramePr>
          <p:nvPr/>
        </p:nvGraphicFramePr>
        <p:xfrm>
          <a:off x="990600" y="3505200"/>
          <a:ext cx="2965450" cy="1739900"/>
        </p:xfrm>
        <a:graphic>
          <a:graphicData uri="http://schemas.openxmlformats.org/presentationml/2006/ole">
            <mc:AlternateContent xmlns:mc="http://schemas.openxmlformats.org/markup-compatibility/2006">
              <mc:Choice xmlns:v="urn:schemas-microsoft-com:vml" Requires="v">
                <p:oleObj name="Equation" r:id="rId4" imgW="1180800" imgH="914400" progId="Equation.DSMT4">
                  <p:embed/>
                </p:oleObj>
              </mc:Choice>
              <mc:Fallback>
                <p:oleObj name="Equation" r:id="rId4" imgW="1180800" imgH="9144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90600" y="3505200"/>
                        <a:ext cx="2965450" cy="173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03" name="Object 3">
            <a:extLst>
              <a:ext uri="{FF2B5EF4-FFF2-40B4-BE49-F238E27FC236}">
                <a16:creationId xmlns:a16="http://schemas.microsoft.com/office/drawing/2014/main" id="{EDE153C1-9F3B-F1CF-0256-710744946FF5}"/>
              </a:ext>
            </a:extLst>
          </p:cNvPr>
          <p:cNvGraphicFramePr>
            <a:graphicFrameLocks noChangeAspect="1"/>
          </p:cNvGraphicFramePr>
          <p:nvPr/>
        </p:nvGraphicFramePr>
        <p:xfrm>
          <a:off x="5867400" y="3657600"/>
          <a:ext cx="1714500" cy="1447800"/>
        </p:xfrm>
        <a:graphic>
          <a:graphicData uri="http://schemas.openxmlformats.org/presentationml/2006/ole">
            <mc:AlternateContent xmlns:mc="http://schemas.openxmlformats.org/markup-compatibility/2006">
              <mc:Choice xmlns:v="urn:schemas-microsoft-com:vml" Requires="v">
                <p:oleObj name="Equation" r:id="rId6" imgW="507960" imgH="711000" progId="Equation.DSMT4">
                  <p:embed/>
                </p:oleObj>
              </mc:Choice>
              <mc:Fallback>
                <p:oleObj name="Equation" r:id="rId6" imgW="507960" imgH="711000" progId="Equation.DSMT4">
                  <p:embed/>
                  <p:pic>
                    <p:nvPicPr>
                      <p:cNvPr id="0" name="Object 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867400" y="3657600"/>
                        <a:ext cx="1714500"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04" name="Rectangle 4">
            <a:extLst>
              <a:ext uri="{FF2B5EF4-FFF2-40B4-BE49-F238E27FC236}">
                <a16:creationId xmlns:a16="http://schemas.microsoft.com/office/drawing/2014/main" id="{76CB77E9-4A9A-2912-8987-183299C22F72}"/>
              </a:ext>
            </a:extLst>
          </p:cNvPr>
          <p:cNvSpPr>
            <a:spLocks noChangeArrowheads="1"/>
          </p:cNvSpPr>
          <p:nvPr/>
        </p:nvSpPr>
        <p:spPr bwMode="auto">
          <a:xfrm>
            <a:off x="762000" y="5334000"/>
            <a:ext cx="8077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buClr>
                <a:schemeClr val="hlink"/>
              </a:buClr>
              <a:buSzPct val="110000"/>
              <a:buFont typeface="Wingdings" panose="05000000000000000000" pitchFamily="2" charset="2"/>
              <a:buNone/>
            </a:pPr>
            <a:r>
              <a:rPr lang="zh-CN" altLang="en-US" b="1">
                <a:latin typeface="Tahoma" panose="020B0604030504040204" pitchFamily="34" charset="0"/>
                <a:ea typeface="楷体_GB2312" pitchFamily="49" charset="-122"/>
              </a:rPr>
              <a:t>消去过程完结，然后实现回代过程，得出方程组的解。</a:t>
            </a:r>
          </a:p>
        </p:txBody>
      </p:sp>
      <p:sp>
        <p:nvSpPr>
          <p:cNvPr id="102405" name="AutoShape 5">
            <a:extLst>
              <a:ext uri="{FF2B5EF4-FFF2-40B4-BE49-F238E27FC236}">
                <a16:creationId xmlns:a16="http://schemas.microsoft.com/office/drawing/2014/main" id="{CF23F369-E919-1214-BC83-C215A53AD8CA}"/>
              </a:ext>
            </a:extLst>
          </p:cNvPr>
          <p:cNvSpPr>
            <a:spLocks noChangeArrowheads="1"/>
          </p:cNvSpPr>
          <p:nvPr/>
        </p:nvSpPr>
        <p:spPr bwMode="auto">
          <a:xfrm>
            <a:off x="4572000" y="4086225"/>
            <a:ext cx="976313" cy="485775"/>
          </a:xfrm>
          <a:prstGeom prst="rightArrow">
            <a:avLst>
              <a:gd name="adj1" fmla="val 50000"/>
              <a:gd name="adj2" fmla="val 50245"/>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02406" name="Rectangle 6">
            <a:extLst>
              <a:ext uri="{FF2B5EF4-FFF2-40B4-BE49-F238E27FC236}">
                <a16:creationId xmlns:a16="http://schemas.microsoft.com/office/drawing/2014/main" id="{1F971323-FBAF-4C95-FD26-95573AB3EE70}"/>
              </a:ext>
            </a:extLst>
          </p:cNvPr>
          <p:cNvSpPr>
            <a:spLocks noChangeArrowheads="1"/>
          </p:cNvSpPr>
          <p:nvPr/>
        </p:nvSpPr>
        <p:spPr bwMode="auto">
          <a:xfrm>
            <a:off x="4953000" y="0"/>
            <a:ext cx="419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r>
              <a:rPr lang="en-US" altLang="zh-CN" sz="1800" b="1"/>
              <a:t>§2 Gaussian Elimination – The Method</a:t>
            </a:r>
          </a:p>
        </p:txBody>
      </p:sp>
      <p:graphicFrame>
        <p:nvGraphicFramePr>
          <p:cNvPr id="102407" name="Object 7">
            <a:extLst>
              <a:ext uri="{FF2B5EF4-FFF2-40B4-BE49-F238E27FC236}">
                <a16:creationId xmlns:a16="http://schemas.microsoft.com/office/drawing/2014/main" id="{D1FF907A-CBF0-D5FD-B54F-64B05C079C32}"/>
              </a:ext>
            </a:extLst>
          </p:cNvPr>
          <p:cNvGraphicFramePr>
            <a:graphicFrameLocks noChangeAspect="1"/>
          </p:cNvGraphicFramePr>
          <p:nvPr/>
        </p:nvGraphicFramePr>
        <p:xfrm>
          <a:off x="2057400" y="1298575"/>
          <a:ext cx="4398963" cy="1592263"/>
        </p:xfrm>
        <a:graphic>
          <a:graphicData uri="http://schemas.openxmlformats.org/presentationml/2006/ole">
            <mc:AlternateContent xmlns:mc="http://schemas.openxmlformats.org/markup-compatibility/2006">
              <mc:Choice xmlns:v="urn:schemas-microsoft-com:vml" Requires="v">
                <p:oleObj name="Equation" r:id="rId8" imgW="2120760" imgH="761760" progId="Equation.DSMT4">
                  <p:embed/>
                </p:oleObj>
              </mc:Choice>
              <mc:Fallback>
                <p:oleObj name="Equation" r:id="rId8" imgW="2120760" imgH="761760" progId="Equation.DSMT4">
                  <p:embed/>
                  <p:pic>
                    <p:nvPicPr>
                      <p:cNvPr id="0" name="Object 7"/>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7400" y="1298575"/>
                        <a:ext cx="4398963" cy="1592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2408" name="Group 8">
            <a:extLst>
              <a:ext uri="{FF2B5EF4-FFF2-40B4-BE49-F238E27FC236}">
                <a16:creationId xmlns:a16="http://schemas.microsoft.com/office/drawing/2014/main" id="{39F900D1-F315-0FA9-BDE1-1D707E6FCB02}"/>
              </a:ext>
            </a:extLst>
          </p:cNvPr>
          <p:cNvGrpSpPr>
            <a:grpSpLocks/>
          </p:cNvGrpSpPr>
          <p:nvPr/>
        </p:nvGrpSpPr>
        <p:grpSpPr bwMode="auto">
          <a:xfrm>
            <a:off x="762000" y="762000"/>
            <a:ext cx="5026025" cy="536575"/>
            <a:chOff x="480" y="1992"/>
            <a:chExt cx="3217" cy="338"/>
          </a:xfrm>
        </p:grpSpPr>
        <p:sp>
          <p:nvSpPr>
            <p:cNvPr id="102409" name="Rectangle 9">
              <a:extLst>
                <a:ext uri="{FF2B5EF4-FFF2-40B4-BE49-F238E27FC236}">
                  <a16:creationId xmlns:a16="http://schemas.microsoft.com/office/drawing/2014/main" id="{9A0D709A-6F2F-5F7F-9450-E7D43B128E57}"/>
                </a:ext>
              </a:extLst>
            </p:cNvPr>
            <p:cNvSpPr>
              <a:spLocks noChangeArrowheads="1"/>
            </p:cNvSpPr>
            <p:nvPr/>
          </p:nvSpPr>
          <p:spPr bwMode="auto">
            <a:xfrm>
              <a:off x="480" y="2042"/>
              <a:ext cx="321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hlink"/>
                </a:buClr>
                <a:buSzPct val="110000"/>
                <a:buFont typeface="Wingdings" panose="05000000000000000000" pitchFamily="2" charset="2"/>
                <a:buNone/>
              </a:pPr>
              <a:r>
                <a:rPr lang="zh-CN" altLang="en-US" b="1">
                  <a:latin typeface="Tahoma" panose="020B0604030504040204" pitchFamily="34" charset="0"/>
                  <a:ea typeface="楷体_GB2312" pitchFamily="49" charset="-122"/>
                </a:rPr>
                <a:t>再进行行初等变换                    ，得</a:t>
              </a:r>
            </a:p>
          </p:txBody>
        </p:sp>
        <p:graphicFrame>
          <p:nvGraphicFramePr>
            <p:cNvPr id="102410" name="Object 10">
              <a:extLst>
                <a:ext uri="{FF2B5EF4-FFF2-40B4-BE49-F238E27FC236}">
                  <a16:creationId xmlns:a16="http://schemas.microsoft.com/office/drawing/2014/main" id="{3F3DF71D-E30E-0725-5AAE-8B880CD64A87}"/>
                </a:ext>
              </a:extLst>
            </p:cNvPr>
            <p:cNvGraphicFramePr>
              <a:graphicFrameLocks noChangeAspect="1"/>
            </p:cNvGraphicFramePr>
            <p:nvPr/>
          </p:nvGraphicFramePr>
          <p:xfrm>
            <a:off x="2112" y="1992"/>
            <a:ext cx="1213" cy="336"/>
          </p:xfrm>
          <a:graphic>
            <a:graphicData uri="http://schemas.openxmlformats.org/presentationml/2006/ole">
              <mc:AlternateContent xmlns:mc="http://schemas.openxmlformats.org/markup-compatibility/2006">
                <mc:Choice xmlns:v="urn:schemas-microsoft-com:vml" Requires="v">
                  <p:oleObj name="Equation" r:id="rId10" imgW="812520" imgH="228600" progId="Equation.DSMT4">
                    <p:embed/>
                  </p:oleObj>
                </mc:Choice>
                <mc:Fallback>
                  <p:oleObj name="Equation" r:id="rId10" imgW="812520" imgH="228600" progId="Equation.DSMT4">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112" y="1992"/>
                          <a:ext cx="1213"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02411" name="Rectangle 11">
            <a:extLst>
              <a:ext uri="{FF2B5EF4-FFF2-40B4-BE49-F238E27FC236}">
                <a16:creationId xmlns:a16="http://schemas.microsoft.com/office/drawing/2014/main" id="{9E6B7AF3-52CC-1E1E-D2C9-37460E9E2463}"/>
              </a:ext>
            </a:extLst>
          </p:cNvPr>
          <p:cNvSpPr>
            <a:spLocks noChangeArrowheads="1"/>
          </p:cNvSpPr>
          <p:nvPr/>
        </p:nvSpPr>
        <p:spPr bwMode="auto">
          <a:xfrm>
            <a:off x="762000" y="3051175"/>
            <a:ext cx="4038600" cy="68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pPr>
            <a:r>
              <a:rPr lang="zh-CN" altLang="en-US" b="1">
                <a:ea typeface="楷体_GB2312" pitchFamily="49" charset="-122"/>
              </a:rPr>
              <a:t>这样就产生了</a:t>
            </a:r>
            <a:r>
              <a:rPr lang="zh-CN" altLang="en-US" b="1">
                <a:solidFill>
                  <a:srgbClr val="FF0000"/>
                </a:solidFill>
                <a:ea typeface="楷体_GB2312" pitchFamily="49" charset="-122"/>
              </a:rPr>
              <a:t>三角形</a:t>
            </a:r>
            <a:r>
              <a:rPr lang="zh-CN" altLang="en-US" b="1">
                <a:ea typeface="楷体_GB2312" pitchFamily="49" charset="-122"/>
              </a:rPr>
              <a:t>方程组</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102408"/>
                                        </p:tgtEl>
                                        <p:attrNameLst>
                                          <p:attrName>style.visibility</p:attrName>
                                        </p:attrNameLst>
                                      </p:cBhvr>
                                      <p:to>
                                        <p:strVal val="visible"/>
                                      </p:to>
                                    </p:set>
                                    <p:animEffect transition="in" filter="wipe(left)">
                                      <p:cBhvr>
                                        <p:cTn id="7" dur="500"/>
                                        <p:tgtEl>
                                          <p:spTgt spid="10240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6" presetClass="entr" presetSubtype="26" fill="hold" nodeType="clickEffect">
                                  <p:stCondLst>
                                    <p:cond delay="0"/>
                                  </p:stCondLst>
                                  <p:childTnLst>
                                    <p:set>
                                      <p:cBhvr>
                                        <p:cTn id="11" dur="1" fill="hold">
                                          <p:stCondLst>
                                            <p:cond delay="0"/>
                                          </p:stCondLst>
                                        </p:cTn>
                                        <p:tgtEl>
                                          <p:spTgt spid="102407"/>
                                        </p:tgtEl>
                                        <p:attrNameLst>
                                          <p:attrName>style.visibility</p:attrName>
                                        </p:attrNameLst>
                                      </p:cBhvr>
                                      <p:to>
                                        <p:strVal val="visible"/>
                                      </p:to>
                                    </p:set>
                                    <p:animEffect transition="in" filter="barn(inHorizontal)">
                                      <p:cBhvr>
                                        <p:cTn id="12" dur="500"/>
                                        <p:tgtEl>
                                          <p:spTgt spid="102407"/>
                                        </p:tgtEl>
                                      </p:cBhvr>
                                    </p:animEffect>
                                  </p:childTnLst>
                                  <p:subTnLst>
                                    <p:audio>
                                      <p:cMediaNode>
                                        <p:cTn display="0" masterRel="sameClick">
                                          <p:stCondLst>
                                            <p:cond evt="begin" delay="0">
                                              <p:tn val="10"/>
                                            </p:cond>
                                          </p:stCondLst>
                                          <p:endCondLst>
                                            <p:cond evt="onStopAudio" delay="0">
                                              <p:tgtEl>
                                                <p:sldTgt/>
                                              </p:tgtEl>
                                            </p:cond>
                                          </p:endCondLst>
                                        </p:cTn>
                                        <p:tgtEl>
                                          <p:sndTgt r:embed="rId2"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11">
                                            <p:txEl>
                                              <p:pRg st="0" end="0"/>
                                            </p:txEl>
                                          </p:spTgt>
                                        </p:tgtEl>
                                        <p:attrNameLst>
                                          <p:attrName>style.visibility</p:attrName>
                                        </p:attrNameLst>
                                      </p:cBhvr>
                                      <p:to>
                                        <p:strVal val="visible"/>
                                      </p:to>
                                    </p:set>
                                    <p:animEffect transition="in" filter="wipe(left)">
                                      <p:cBhvr>
                                        <p:cTn id="17" dur="500"/>
                                        <p:tgtEl>
                                          <p:spTgt spid="102411">
                                            <p:txEl>
                                              <p:pRg st="0" end="0"/>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5" fill="hold" nodeType="clickEffect">
                                  <p:stCondLst>
                                    <p:cond delay="0"/>
                                  </p:stCondLst>
                                  <p:childTnLst>
                                    <p:set>
                                      <p:cBhvr>
                                        <p:cTn id="21" dur="1" fill="hold">
                                          <p:stCondLst>
                                            <p:cond delay="0"/>
                                          </p:stCondLst>
                                        </p:cTn>
                                        <p:tgtEl>
                                          <p:spTgt spid="102402"/>
                                        </p:tgtEl>
                                        <p:attrNameLst>
                                          <p:attrName>style.visibility</p:attrName>
                                        </p:attrNameLst>
                                      </p:cBhvr>
                                      <p:to>
                                        <p:strVal val="visible"/>
                                      </p:to>
                                    </p:set>
                                    <p:animEffect transition="in" filter="blinds(vertical)">
                                      <p:cBhvr>
                                        <p:cTn id="22" dur="500"/>
                                        <p:tgtEl>
                                          <p:spTgt spid="102402"/>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 presetClass="entr" presetSubtype="8" fill="hold" grpId="0" nodeType="clickEffect">
                                  <p:stCondLst>
                                    <p:cond delay="0"/>
                                  </p:stCondLst>
                                  <p:childTnLst>
                                    <p:set>
                                      <p:cBhvr>
                                        <p:cTn id="26" dur="1" fill="hold">
                                          <p:stCondLst>
                                            <p:cond delay="0"/>
                                          </p:stCondLst>
                                        </p:cTn>
                                        <p:tgtEl>
                                          <p:spTgt spid="102404"/>
                                        </p:tgtEl>
                                        <p:attrNameLst>
                                          <p:attrName>style.visibility</p:attrName>
                                        </p:attrNameLst>
                                      </p:cBhvr>
                                      <p:to>
                                        <p:strVal val="visible"/>
                                      </p:to>
                                    </p:set>
                                    <p:anim calcmode="lin" valueType="num">
                                      <p:cBhvr additive="base">
                                        <p:cTn id="27" dur="500" fill="hold"/>
                                        <p:tgtEl>
                                          <p:spTgt spid="102404"/>
                                        </p:tgtEl>
                                        <p:attrNameLst>
                                          <p:attrName>ppt_x</p:attrName>
                                        </p:attrNameLst>
                                      </p:cBhvr>
                                      <p:tavLst>
                                        <p:tav tm="0">
                                          <p:val>
                                            <p:strVal val="0-#ppt_w/2"/>
                                          </p:val>
                                        </p:tav>
                                        <p:tav tm="100000">
                                          <p:val>
                                            <p:strVal val="#ppt_x"/>
                                          </p:val>
                                        </p:tav>
                                      </p:tavLst>
                                    </p:anim>
                                    <p:anim calcmode="lin" valueType="num">
                                      <p:cBhvr additive="base">
                                        <p:cTn id="28" dur="500" fill="hold"/>
                                        <p:tgtEl>
                                          <p:spTgt spid="10240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5"/>
                                            </p:cond>
                                          </p:stCondLst>
                                          <p:endCondLst>
                                            <p:cond evt="onStopAudio" delay="0">
                                              <p:tgtEl>
                                                <p:sldTgt/>
                                              </p:tgtEl>
                                            </p:cond>
                                          </p:endCondLst>
                                        </p:cTn>
                                        <p:tgtEl>
                                          <p:sndTgt r:embed="rId3" name="laser.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102405"/>
                                        </p:tgtEl>
                                        <p:attrNameLst>
                                          <p:attrName>style.visibility</p:attrName>
                                        </p:attrNameLst>
                                      </p:cBhvr>
                                      <p:to>
                                        <p:strVal val="visible"/>
                                      </p:to>
                                    </p:set>
                                    <p:animEffect transition="in" filter="wipe(left)">
                                      <p:cBhvr>
                                        <p:cTn id="33" dur="500"/>
                                        <p:tgtEl>
                                          <p:spTgt spid="102405"/>
                                        </p:tgtEl>
                                      </p:cBhvr>
                                    </p:animEffect>
                                  </p:childTnLst>
                                  <p:subTnLst>
                                    <p:audio>
                                      <p:cMediaNode>
                                        <p:cTn display="0" masterRel="sameClick">
                                          <p:stCondLst>
                                            <p:cond evt="begin" delay="0">
                                              <p:tn val="31"/>
                                            </p:cond>
                                          </p:stCondLst>
                                          <p:endCondLst>
                                            <p:cond evt="onStopAudio" delay="0">
                                              <p:tgtEl>
                                                <p:sldTgt/>
                                              </p:tgtEl>
                                            </p:cond>
                                          </p:endCondLst>
                                        </p:cTn>
                                        <p:tgtEl>
                                          <p:sndTgt r:embed="rId2" name="type.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1" fill="hold" nodeType="clickEffect">
                                  <p:stCondLst>
                                    <p:cond delay="0"/>
                                  </p:stCondLst>
                                  <p:childTnLst>
                                    <p:set>
                                      <p:cBhvr>
                                        <p:cTn id="37" dur="1" fill="hold">
                                          <p:stCondLst>
                                            <p:cond delay="0"/>
                                          </p:stCondLst>
                                        </p:cTn>
                                        <p:tgtEl>
                                          <p:spTgt spid="102403"/>
                                        </p:tgtEl>
                                        <p:attrNameLst>
                                          <p:attrName>style.visibility</p:attrName>
                                        </p:attrNameLst>
                                      </p:cBhvr>
                                      <p:to>
                                        <p:strVal val="visible"/>
                                      </p:to>
                                    </p:set>
                                    <p:animEffect transition="in" filter="wipe(up)">
                                      <p:cBhvr>
                                        <p:cTn id="38" dur="500"/>
                                        <p:tgtEl>
                                          <p:spTgt spid="1024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4" grpId="0" autoUpdateAnimBg="0"/>
      <p:bldP spid="102411"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C9ACA571-05E4-6B29-FE5A-1694AEC240E8}"/>
              </a:ext>
            </a:extLst>
          </p:cNvPr>
          <p:cNvSpPr>
            <a:spLocks noChangeArrowheads="1"/>
          </p:cNvSpPr>
          <p:nvPr/>
        </p:nvSpPr>
        <p:spPr bwMode="auto">
          <a:xfrm>
            <a:off x="457200" y="228600"/>
            <a:ext cx="5267325" cy="7556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ctr"/>
            <a:r>
              <a:rPr lang="en-US" altLang="zh-CN" sz="2800" b="1">
                <a:solidFill>
                  <a:schemeClr val="accent2"/>
                </a:solidFill>
                <a:latin typeface="楷体_GB2312" pitchFamily="49" charset="-122"/>
                <a:ea typeface="楷体_GB2312" pitchFamily="49" charset="-122"/>
                <a:sym typeface="Wingdings" panose="05000000000000000000" pitchFamily="2" charset="2"/>
              </a:rPr>
              <a:t></a:t>
            </a:r>
            <a:r>
              <a:rPr lang="zh-CN" altLang="en-US" sz="2800" b="1">
                <a:solidFill>
                  <a:schemeClr val="tx2"/>
                </a:solidFill>
                <a:ea typeface="楷体_GB2312" pitchFamily="49" charset="-122"/>
              </a:rPr>
              <a:t>线性方程组的两种数值解法</a:t>
            </a:r>
          </a:p>
        </p:txBody>
      </p:sp>
      <p:sp>
        <p:nvSpPr>
          <p:cNvPr id="98307" name="Rectangle 3">
            <a:extLst>
              <a:ext uri="{FF2B5EF4-FFF2-40B4-BE49-F238E27FC236}">
                <a16:creationId xmlns:a16="http://schemas.microsoft.com/office/drawing/2014/main" id="{50E5517F-B2F0-DF6E-C049-CDDFEE51E72A}"/>
              </a:ext>
            </a:extLst>
          </p:cNvPr>
          <p:cNvSpPr>
            <a:spLocks noChangeArrowheads="1"/>
          </p:cNvSpPr>
          <p:nvPr/>
        </p:nvSpPr>
        <p:spPr bwMode="auto">
          <a:xfrm>
            <a:off x="685800" y="1219200"/>
            <a:ext cx="777240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pPr>
            <a:r>
              <a:rPr lang="en-US" altLang="zh-CN" b="1">
                <a:ea typeface="楷体_GB2312" pitchFamily="49" charset="-122"/>
              </a:rPr>
              <a:t>            </a:t>
            </a:r>
            <a:r>
              <a:rPr lang="zh-CN" altLang="en-US" b="1">
                <a:ea typeface="楷体_GB2312" pitchFamily="49" charset="-122"/>
              </a:rPr>
              <a:t>经过有限步算术运算，可求得方程组精确解的方法（若计算过程中没有舍入误差）。</a:t>
            </a:r>
          </a:p>
          <a:p>
            <a:pPr>
              <a:lnSpc>
                <a:spcPct val="90000"/>
              </a:lnSpc>
              <a:spcBef>
                <a:spcPct val="20000"/>
              </a:spcBef>
            </a:pPr>
            <a:endParaRPr lang="zh-CN" altLang="en-US"/>
          </a:p>
          <a:p>
            <a:pPr>
              <a:lnSpc>
                <a:spcPct val="90000"/>
              </a:lnSpc>
              <a:spcBef>
                <a:spcPct val="20000"/>
              </a:spcBef>
            </a:pPr>
            <a:r>
              <a:rPr lang="zh-CN" altLang="en-US" b="1">
                <a:ea typeface="楷体_GB2312" pitchFamily="49" charset="-122"/>
              </a:rPr>
              <a:t>          </a:t>
            </a:r>
          </a:p>
        </p:txBody>
      </p:sp>
      <p:sp>
        <p:nvSpPr>
          <p:cNvPr id="98308" name="Rectangle 4">
            <a:extLst>
              <a:ext uri="{FF2B5EF4-FFF2-40B4-BE49-F238E27FC236}">
                <a16:creationId xmlns:a16="http://schemas.microsoft.com/office/drawing/2014/main" id="{C22FBA06-BD01-7E4B-85F9-E344C1AAF7C1}"/>
              </a:ext>
            </a:extLst>
          </p:cNvPr>
          <p:cNvSpPr>
            <a:spLocks noChangeArrowheads="1"/>
          </p:cNvSpPr>
          <p:nvPr/>
        </p:nvSpPr>
        <p:spPr bwMode="auto">
          <a:xfrm>
            <a:off x="1263650" y="3505200"/>
            <a:ext cx="7499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pPr>
            <a:r>
              <a:rPr lang="zh-CN" altLang="en-US" b="1">
                <a:ea typeface="楷体_GB2312" pitchFamily="49" charset="-122"/>
              </a:rPr>
              <a:t>用某种极限过程去逐步逼近线性方程组精确解的方法。</a:t>
            </a:r>
          </a:p>
        </p:txBody>
      </p:sp>
      <p:sp>
        <p:nvSpPr>
          <p:cNvPr id="98309" name="Rectangle 5">
            <a:extLst>
              <a:ext uri="{FF2B5EF4-FFF2-40B4-BE49-F238E27FC236}">
                <a16:creationId xmlns:a16="http://schemas.microsoft.com/office/drawing/2014/main" id="{56A9E93D-1D4B-322B-0D21-924731C64A98}"/>
              </a:ext>
            </a:extLst>
          </p:cNvPr>
          <p:cNvSpPr>
            <a:spLocks noChangeArrowheads="1"/>
          </p:cNvSpPr>
          <p:nvPr/>
        </p:nvSpPr>
        <p:spPr bwMode="auto">
          <a:xfrm>
            <a:off x="762000" y="3048000"/>
            <a:ext cx="37671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FontTx/>
              <a:buChar char="•"/>
            </a:pPr>
            <a:r>
              <a:rPr lang="zh-CN" altLang="en-US" b="1">
                <a:solidFill>
                  <a:srgbClr val="0000FF"/>
                </a:solidFill>
                <a:ea typeface="楷体_GB2312" pitchFamily="49" charset="-122"/>
              </a:rPr>
              <a:t>迭代法</a:t>
            </a:r>
            <a:r>
              <a:rPr lang="en-US" altLang="zh-CN" sz="2000" b="1">
                <a:solidFill>
                  <a:srgbClr val="008000"/>
                </a:solidFill>
                <a:latin typeface="Arial" panose="020B0604020202020204" pitchFamily="34" charset="0"/>
                <a:ea typeface="楷体_GB2312" pitchFamily="49" charset="-122"/>
              </a:rPr>
              <a:t>/* Iterative Methods */</a:t>
            </a:r>
            <a:endParaRPr lang="en-US" altLang="zh-CN" b="1">
              <a:solidFill>
                <a:srgbClr val="FF0000"/>
              </a:solidFill>
              <a:ea typeface="楷体_GB2312" pitchFamily="49" charset="-122"/>
            </a:endParaRPr>
          </a:p>
        </p:txBody>
      </p:sp>
      <p:sp>
        <p:nvSpPr>
          <p:cNvPr id="98310" name="Rectangle 6">
            <a:extLst>
              <a:ext uri="{FF2B5EF4-FFF2-40B4-BE49-F238E27FC236}">
                <a16:creationId xmlns:a16="http://schemas.microsoft.com/office/drawing/2014/main" id="{59CAD847-54B3-3C14-E18C-95AD01761BD7}"/>
              </a:ext>
            </a:extLst>
          </p:cNvPr>
          <p:cNvSpPr>
            <a:spLocks noChangeArrowheads="1"/>
          </p:cNvSpPr>
          <p:nvPr/>
        </p:nvSpPr>
        <p:spPr bwMode="auto">
          <a:xfrm>
            <a:off x="609600" y="2551113"/>
            <a:ext cx="7696200" cy="420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20000"/>
              </a:spcBef>
            </a:pPr>
            <a:r>
              <a:rPr lang="en-US" altLang="zh-CN" b="1">
                <a:ea typeface="楷体_GB2312" pitchFamily="49" charset="-122"/>
              </a:rPr>
              <a:t>         </a:t>
            </a:r>
            <a:r>
              <a:rPr lang="zh-CN" altLang="en-US" b="1">
                <a:ea typeface="楷体_GB2312" pitchFamily="49" charset="-122"/>
              </a:rPr>
              <a:t>直接法是</a:t>
            </a:r>
            <a:r>
              <a:rPr lang="zh-CN" altLang="en-US" b="1">
                <a:solidFill>
                  <a:srgbClr val="FF0000"/>
                </a:solidFill>
                <a:ea typeface="楷体_GB2312" pitchFamily="49" charset="-122"/>
              </a:rPr>
              <a:t>解低阶稠密方程组</a:t>
            </a:r>
            <a:r>
              <a:rPr lang="zh-CN" altLang="en-US" b="1">
                <a:solidFill>
                  <a:schemeClr val="tx2"/>
                </a:solidFill>
                <a:ea typeface="楷体_GB2312" pitchFamily="49" charset="-122"/>
              </a:rPr>
              <a:t>的有效方法。</a:t>
            </a:r>
          </a:p>
        </p:txBody>
      </p:sp>
      <p:sp>
        <p:nvSpPr>
          <p:cNvPr id="98311" name="Rectangle 7">
            <a:extLst>
              <a:ext uri="{FF2B5EF4-FFF2-40B4-BE49-F238E27FC236}">
                <a16:creationId xmlns:a16="http://schemas.microsoft.com/office/drawing/2014/main" id="{9861320D-5442-77A0-AD13-5A0BB8C0EE82}"/>
              </a:ext>
            </a:extLst>
          </p:cNvPr>
          <p:cNvSpPr>
            <a:spLocks noChangeArrowheads="1"/>
          </p:cNvSpPr>
          <p:nvPr/>
        </p:nvSpPr>
        <p:spPr bwMode="auto">
          <a:xfrm>
            <a:off x="762000" y="2057400"/>
            <a:ext cx="1143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Char char="•"/>
            </a:pPr>
            <a:r>
              <a:rPr lang="zh-CN" altLang="en-US" b="1">
                <a:solidFill>
                  <a:srgbClr val="0000FF"/>
                </a:solidFill>
                <a:ea typeface="楷体_GB2312" pitchFamily="49" charset="-122"/>
              </a:rPr>
              <a:t>特点</a:t>
            </a:r>
          </a:p>
        </p:txBody>
      </p:sp>
      <p:sp>
        <p:nvSpPr>
          <p:cNvPr id="98312" name="Rectangle 8">
            <a:extLst>
              <a:ext uri="{FF2B5EF4-FFF2-40B4-BE49-F238E27FC236}">
                <a16:creationId xmlns:a16="http://schemas.microsoft.com/office/drawing/2014/main" id="{7F9F2DF5-14B3-D30F-4079-CB11385858DC}"/>
              </a:ext>
            </a:extLst>
          </p:cNvPr>
          <p:cNvSpPr>
            <a:spLocks noChangeArrowheads="1"/>
          </p:cNvSpPr>
          <p:nvPr/>
        </p:nvSpPr>
        <p:spPr bwMode="auto">
          <a:xfrm>
            <a:off x="846138" y="4038600"/>
            <a:ext cx="11350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FontTx/>
              <a:buChar char="•"/>
            </a:pPr>
            <a:r>
              <a:rPr lang="zh-CN" altLang="en-US" b="1">
                <a:solidFill>
                  <a:srgbClr val="0000FF"/>
                </a:solidFill>
                <a:ea typeface="楷体_GB2312" pitchFamily="49" charset="-122"/>
              </a:rPr>
              <a:t>特点</a:t>
            </a:r>
          </a:p>
        </p:txBody>
      </p:sp>
      <p:sp>
        <p:nvSpPr>
          <p:cNvPr id="98313" name="Rectangle 9">
            <a:extLst>
              <a:ext uri="{FF2B5EF4-FFF2-40B4-BE49-F238E27FC236}">
                <a16:creationId xmlns:a16="http://schemas.microsoft.com/office/drawing/2014/main" id="{BBEAAB2F-6260-E940-6438-FCC5DD21F52B}"/>
              </a:ext>
            </a:extLst>
          </p:cNvPr>
          <p:cNvSpPr>
            <a:spLocks noChangeArrowheads="1"/>
          </p:cNvSpPr>
          <p:nvPr/>
        </p:nvSpPr>
        <p:spPr bwMode="auto">
          <a:xfrm>
            <a:off x="762000" y="849313"/>
            <a:ext cx="38322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FontTx/>
              <a:buChar char="•"/>
            </a:pPr>
            <a:r>
              <a:rPr lang="zh-CN" altLang="en-US" b="1">
                <a:solidFill>
                  <a:srgbClr val="0000FF"/>
                </a:solidFill>
                <a:ea typeface="楷体_GB2312" pitchFamily="49" charset="-122"/>
              </a:rPr>
              <a:t>直接解法</a:t>
            </a:r>
            <a:r>
              <a:rPr lang="en-US" altLang="zh-CN" sz="2000" b="1">
                <a:solidFill>
                  <a:srgbClr val="008000"/>
                </a:solidFill>
                <a:latin typeface="Arial" panose="020B0604020202020204" pitchFamily="34" charset="0"/>
                <a:ea typeface="楷体_GB2312" pitchFamily="49" charset="-122"/>
              </a:rPr>
              <a:t>/* Direct Methods */</a:t>
            </a:r>
          </a:p>
        </p:txBody>
      </p:sp>
      <p:sp>
        <p:nvSpPr>
          <p:cNvPr id="98314" name="Rectangle 10">
            <a:extLst>
              <a:ext uri="{FF2B5EF4-FFF2-40B4-BE49-F238E27FC236}">
                <a16:creationId xmlns:a16="http://schemas.microsoft.com/office/drawing/2014/main" id="{C76C45BE-B1B8-A818-B175-65FAF059B8D9}"/>
              </a:ext>
            </a:extLst>
          </p:cNvPr>
          <p:cNvSpPr>
            <a:spLocks noChangeArrowheads="1"/>
          </p:cNvSpPr>
          <p:nvPr/>
        </p:nvSpPr>
        <p:spPr bwMode="auto">
          <a:xfrm>
            <a:off x="806450" y="4495800"/>
            <a:ext cx="7804150" cy="895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pPr>
            <a:r>
              <a:rPr lang="en-US" altLang="zh-CN" b="1">
                <a:ea typeface="楷体_GB2312" pitchFamily="49" charset="-122"/>
              </a:rPr>
              <a:t>       </a:t>
            </a:r>
            <a:r>
              <a:rPr lang="zh-CN" altLang="en-US" b="1">
                <a:ea typeface="楷体_GB2312" pitchFamily="49" charset="-122"/>
              </a:rPr>
              <a:t>迭代法是</a:t>
            </a:r>
            <a:r>
              <a:rPr lang="zh-CN" altLang="en-US" b="1">
                <a:solidFill>
                  <a:srgbClr val="FF0000"/>
                </a:solidFill>
                <a:ea typeface="楷体_GB2312" pitchFamily="49" charset="-122"/>
              </a:rPr>
              <a:t>解大型稀疏方程组</a:t>
            </a:r>
            <a:r>
              <a:rPr lang="zh-CN" altLang="en-US" b="1">
                <a:solidFill>
                  <a:schemeClr val="tx2"/>
                </a:solidFill>
                <a:ea typeface="楷体_GB2312" pitchFamily="49" charset="-122"/>
              </a:rPr>
              <a:t>（尤其是由微分方程离散</a:t>
            </a:r>
          </a:p>
          <a:p>
            <a:pPr>
              <a:spcBef>
                <a:spcPct val="20000"/>
              </a:spcBef>
            </a:pPr>
            <a:r>
              <a:rPr lang="zh-CN" altLang="en-US" b="1">
                <a:solidFill>
                  <a:schemeClr val="tx2"/>
                </a:solidFill>
                <a:ea typeface="楷体_GB2312" pitchFamily="49" charset="-122"/>
              </a:rPr>
              <a:t>后得到的大型方程组）的重要方法。</a:t>
            </a:r>
          </a:p>
        </p:txBody>
      </p:sp>
      <p:sp>
        <p:nvSpPr>
          <p:cNvPr id="98315" name="Rectangle 11">
            <a:extLst>
              <a:ext uri="{FF2B5EF4-FFF2-40B4-BE49-F238E27FC236}">
                <a16:creationId xmlns:a16="http://schemas.microsoft.com/office/drawing/2014/main" id="{34C16F62-3AA3-5CF0-7CF6-07CF0D04F1EA}"/>
              </a:ext>
            </a:extLst>
          </p:cNvPr>
          <p:cNvSpPr>
            <a:spLocks noChangeArrowheads="1"/>
          </p:cNvSpPr>
          <p:nvPr/>
        </p:nvSpPr>
        <p:spPr bwMode="auto">
          <a:xfrm>
            <a:off x="7391400" y="0"/>
            <a:ext cx="2133600" cy="3127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pPr>
            <a:r>
              <a:rPr lang="en-US" altLang="zh-CN" sz="1600" b="1">
                <a:solidFill>
                  <a:srgbClr val="008000"/>
                </a:solidFill>
                <a:latin typeface="Arial" panose="020B0604020202020204" pitchFamily="34" charset="0"/>
                <a:ea typeface="楷体_GB2312" pitchFamily="49" charset="-122"/>
              </a:rPr>
              <a:t>Introdction</a:t>
            </a:r>
            <a:endParaRPr lang="en-US" altLang="zh-CN" sz="1600" b="1">
              <a:latin typeface="楷体_GB2312" pitchFamily="49" charset="-122"/>
              <a:ea typeface="楷体_GB2312"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grpId="0" nodeType="clickEffect">
                                  <p:stCondLst>
                                    <p:cond delay="0"/>
                                  </p:stCondLst>
                                  <p:childTnLst>
                                    <p:set>
                                      <p:cBhvr>
                                        <p:cTn id="6" dur="1" fill="hold">
                                          <p:stCondLst>
                                            <p:cond delay="0"/>
                                          </p:stCondLst>
                                        </p:cTn>
                                        <p:tgtEl>
                                          <p:spTgt spid="98306"/>
                                        </p:tgtEl>
                                        <p:attrNameLst>
                                          <p:attrName>style.visibility</p:attrName>
                                        </p:attrNameLst>
                                      </p:cBhvr>
                                      <p:to>
                                        <p:strVal val="visible"/>
                                      </p:to>
                                    </p:set>
                                    <p:anim calcmode="lin" valueType="num">
                                      <p:cBhvr additive="base">
                                        <p:cTn id="7" dur="500" fill="hold"/>
                                        <p:tgtEl>
                                          <p:spTgt spid="98306"/>
                                        </p:tgtEl>
                                        <p:attrNameLst>
                                          <p:attrName>ppt_x</p:attrName>
                                        </p:attrNameLst>
                                      </p:cBhvr>
                                      <p:tavLst>
                                        <p:tav tm="0">
                                          <p:val>
                                            <p:strVal val="1+#ppt_w/2"/>
                                          </p:val>
                                        </p:tav>
                                        <p:tav tm="100000">
                                          <p:val>
                                            <p:strVal val="#ppt_x"/>
                                          </p:val>
                                        </p:tav>
                                      </p:tavLst>
                                    </p:anim>
                                    <p:anim calcmode="lin" valueType="num">
                                      <p:cBhvr additive="base">
                                        <p:cTn id="8" dur="500" fill="hold"/>
                                        <p:tgtEl>
                                          <p:spTgt spid="9830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98313"/>
                                        </p:tgtEl>
                                        <p:attrNameLst>
                                          <p:attrName>style.visibility</p:attrName>
                                        </p:attrNameLst>
                                      </p:cBhvr>
                                      <p:to>
                                        <p:strVal val="visible"/>
                                      </p:to>
                                    </p:set>
                                    <p:anim calcmode="lin" valueType="num">
                                      <p:cBhvr additive="base">
                                        <p:cTn id="13" dur="500" fill="hold"/>
                                        <p:tgtEl>
                                          <p:spTgt spid="98313"/>
                                        </p:tgtEl>
                                        <p:attrNameLst>
                                          <p:attrName>ppt_x</p:attrName>
                                        </p:attrNameLst>
                                      </p:cBhvr>
                                      <p:tavLst>
                                        <p:tav tm="0">
                                          <p:val>
                                            <p:strVal val="0-#ppt_w/2"/>
                                          </p:val>
                                        </p:tav>
                                        <p:tav tm="100000">
                                          <p:val>
                                            <p:strVal val="#ppt_x"/>
                                          </p:val>
                                        </p:tav>
                                      </p:tavLst>
                                    </p:anim>
                                    <p:anim calcmode="lin" valueType="num">
                                      <p:cBhvr additive="base">
                                        <p:cTn id="14" dur="500" fill="hold"/>
                                        <p:tgtEl>
                                          <p:spTgt spid="98313"/>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6" presetClass="entr" presetSubtype="42" fill="hold" grpId="0" nodeType="clickEffect">
                                  <p:stCondLst>
                                    <p:cond delay="0"/>
                                  </p:stCondLst>
                                  <p:childTnLst>
                                    <p:set>
                                      <p:cBhvr>
                                        <p:cTn id="18" dur="1" fill="hold">
                                          <p:stCondLst>
                                            <p:cond delay="0"/>
                                          </p:stCondLst>
                                        </p:cTn>
                                        <p:tgtEl>
                                          <p:spTgt spid="98307">
                                            <p:txEl>
                                              <p:pRg st="0" end="0"/>
                                            </p:txEl>
                                          </p:spTgt>
                                        </p:tgtEl>
                                        <p:attrNameLst>
                                          <p:attrName>style.visibility</p:attrName>
                                        </p:attrNameLst>
                                      </p:cBhvr>
                                      <p:to>
                                        <p:strVal val="visible"/>
                                      </p:to>
                                    </p:set>
                                    <p:animEffect transition="in" filter="barn(outHorizontal)">
                                      <p:cBhvr>
                                        <p:cTn id="19" dur="500"/>
                                        <p:tgtEl>
                                          <p:spTgt spid="98307">
                                            <p:txEl>
                                              <p:pRg st="0" end="0"/>
                                            </p:txEl>
                                          </p:spTgt>
                                        </p:tgtEl>
                                      </p:cBhvr>
                                    </p:animEffect>
                                  </p:childTnLst>
                                  <p:subTnLst>
                                    <p:audio>
                                      <p:cMediaNode>
                                        <p:cTn display="0" masterRel="sameClick">
                                          <p:stCondLst>
                                            <p:cond evt="begin" delay="0">
                                              <p:tn val="17"/>
                                            </p:cond>
                                          </p:stCondLst>
                                          <p:endCondLst>
                                            <p:cond evt="onStopAudio" delay="0">
                                              <p:tgtEl>
                                                <p:sldTgt/>
                                              </p:tgtEl>
                                            </p:cond>
                                          </p:endCondLst>
                                        </p:cTn>
                                        <p:tgtEl>
                                          <p:sndTgt r:embed="rId2" name="type.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16" presetClass="entr" presetSubtype="42" fill="hold" grpId="0" nodeType="clickEffect">
                                  <p:stCondLst>
                                    <p:cond delay="0"/>
                                  </p:stCondLst>
                                  <p:childTnLst>
                                    <p:set>
                                      <p:cBhvr>
                                        <p:cTn id="23" dur="1" fill="hold">
                                          <p:stCondLst>
                                            <p:cond delay="0"/>
                                          </p:stCondLst>
                                        </p:cTn>
                                        <p:tgtEl>
                                          <p:spTgt spid="98307">
                                            <p:txEl>
                                              <p:pRg st="2" end="2"/>
                                            </p:txEl>
                                          </p:spTgt>
                                        </p:tgtEl>
                                        <p:attrNameLst>
                                          <p:attrName>style.visibility</p:attrName>
                                        </p:attrNameLst>
                                      </p:cBhvr>
                                      <p:to>
                                        <p:strVal val="visible"/>
                                      </p:to>
                                    </p:set>
                                    <p:animEffect transition="in" filter="barn(outHorizontal)">
                                      <p:cBhvr>
                                        <p:cTn id="24" dur="500"/>
                                        <p:tgtEl>
                                          <p:spTgt spid="98307">
                                            <p:txEl>
                                              <p:pRg st="2" end="2"/>
                                            </p:txEl>
                                          </p:spTgt>
                                        </p:tgtEl>
                                      </p:cBhvr>
                                    </p:animEffect>
                                  </p:childTnLst>
                                  <p:subTnLst>
                                    <p:audio>
                                      <p:cMediaNode>
                                        <p:cTn display="0" masterRel="sameClick">
                                          <p:stCondLst>
                                            <p:cond evt="begin" delay="0">
                                              <p:tn val="22"/>
                                            </p:cond>
                                          </p:stCondLst>
                                          <p:endCondLst>
                                            <p:cond evt="onStopAudio" delay="0">
                                              <p:tgtEl>
                                                <p:sldTgt/>
                                              </p:tgtEl>
                                            </p:cond>
                                          </p:endCondLst>
                                        </p:cTn>
                                        <p:tgtEl>
                                          <p:sndTgt r:embed="rId2" name="type.wav"/>
                                        </p:tgtEl>
                                      </p:cMediaNode>
                                    </p:audio>
                                  </p:sub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98311"/>
                                        </p:tgtEl>
                                        <p:attrNameLst>
                                          <p:attrName>style.visibility</p:attrName>
                                        </p:attrNameLst>
                                      </p:cBhvr>
                                      <p:to>
                                        <p:strVal val="visible"/>
                                      </p:to>
                                    </p:set>
                                    <p:anim calcmode="lin" valueType="num">
                                      <p:cBhvr additive="base">
                                        <p:cTn id="29" dur="500" fill="hold"/>
                                        <p:tgtEl>
                                          <p:spTgt spid="98311"/>
                                        </p:tgtEl>
                                        <p:attrNameLst>
                                          <p:attrName>ppt_x</p:attrName>
                                        </p:attrNameLst>
                                      </p:cBhvr>
                                      <p:tavLst>
                                        <p:tav tm="0">
                                          <p:val>
                                            <p:strVal val="0-#ppt_w/2"/>
                                          </p:val>
                                        </p:tav>
                                        <p:tav tm="100000">
                                          <p:val>
                                            <p:strVal val="#ppt_x"/>
                                          </p:val>
                                        </p:tav>
                                      </p:tavLst>
                                    </p:anim>
                                    <p:anim calcmode="lin" valueType="num">
                                      <p:cBhvr additive="base">
                                        <p:cTn id="30" dur="500" fill="hold"/>
                                        <p:tgtEl>
                                          <p:spTgt spid="98311"/>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27"/>
                                            </p:cond>
                                          </p:stCondLst>
                                          <p:endCondLst>
                                            <p:cond evt="onStopAudio" delay="0">
                                              <p:tgtEl>
                                                <p:sldTgt/>
                                              </p:tgtEl>
                                            </p:cond>
                                          </p:endCondLst>
                                        </p:cTn>
                                        <p:tgtEl>
                                          <p:sndTgt r:embed="rId3" name="laser.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22" presetClass="entr" presetSubtype="1" fill="hold" grpId="0" nodeType="clickEffect">
                                  <p:stCondLst>
                                    <p:cond delay="0"/>
                                  </p:stCondLst>
                                  <p:childTnLst>
                                    <p:set>
                                      <p:cBhvr>
                                        <p:cTn id="34" dur="1" fill="hold">
                                          <p:stCondLst>
                                            <p:cond delay="0"/>
                                          </p:stCondLst>
                                        </p:cTn>
                                        <p:tgtEl>
                                          <p:spTgt spid="98310"/>
                                        </p:tgtEl>
                                        <p:attrNameLst>
                                          <p:attrName>style.visibility</p:attrName>
                                        </p:attrNameLst>
                                      </p:cBhvr>
                                      <p:to>
                                        <p:strVal val="visible"/>
                                      </p:to>
                                    </p:set>
                                    <p:animEffect transition="in" filter="wipe(up)">
                                      <p:cBhvr>
                                        <p:cTn id="35" dur="500"/>
                                        <p:tgtEl>
                                          <p:spTgt spid="98310"/>
                                        </p:tgtEl>
                                      </p:cBhvr>
                                    </p:animEffect>
                                  </p:childTnLst>
                                  <p:subTnLst>
                                    <p:audio>
                                      <p:cMediaNode>
                                        <p:cTn display="0" masterRel="sameClick">
                                          <p:stCondLst>
                                            <p:cond evt="begin" delay="0">
                                              <p:tn val="33"/>
                                            </p:cond>
                                          </p:stCondLst>
                                          <p:endCondLst>
                                            <p:cond evt="onStopAudio" delay="0">
                                              <p:tgtEl>
                                                <p:sldTgt/>
                                              </p:tgtEl>
                                            </p:cond>
                                          </p:endCondLst>
                                        </p:cTn>
                                        <p:tgtEl>
                                          <p:sndTgt r:embed="rId2" name="type.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2" presetClass="entr" presetSubtype="8" fill="hold" grpId="0" nodeType="clickEffect">
                                  <p:stCondLst>
                                    <p:cond delay="0"/>
                                  </p:stCondLst>
                                  <p:childTnLst>
                                    <p:set>
                                      <p:cBhvr>
                                        <p:cTn id="39" dur="1" fill="hold">
                                          <p:stCondLst>
                                            <p:cond delay="0"/>
                                          </p:stCondLst>
                                        </p:cTn>
                                        <p:tgtEl>
                                          <p:spTgt spid="98309"/>
                                        </p:tgtEl>
                                        <p:attrNameLst>
                                          <p:attrName>style.visibility</p:attrName>
                                        </p:attrNameLst>
                                      </p:cBhvr>
                                      <p:to>
                                        <p:strVal val="visible"/>
                                      </p:to>
                                    </p:set>
                                    <p:anim calcmode="lin" valueType="num">
                                      <p:cBhvr additive="base">
                                        <p:cTn id="40" dur="500" fill="hold"/>
                                        <p:tgtEl>
                                          <p:spTgt spid="98309"/>
                                        </p:tgtEl>
                                        <p:attrNameLst>
                                          <p:attrName>ppt_x</p:attrName>
                                        </p:attrNameLst>
                                      </p:cBhvr>
                                      <p:tavLst>
                                        <p:tav tm="0">
                                          <p:val>
                                            <p:strVal val="0-#ppt_w/2"/>
                                          </p:val>
                                        </p:tav>
                                        <p:tav tm="100000">
                                          <p:val>
                                            <p:strVal val="#ppt_x"/>
                                          </p:val>
                                        </p:tav>
                                      </p:tavLst>
                                    </p:anim>
                                    <p:anim calcmode="lin" valueType="num">
                                      <p:cBhvr additive="base">
                                        <p:cTn id="41" dur="500" fill="hold"/>
                                        <p:tgtEl>
                                          <p:spTgt spid="9830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8"/>
                                            </p:cond>
                                          </p:stCondLst>
                                          <p:endCondLst>
                                            <p:cond evt="onStopAudio" delay="0">
                                              <p:tgtEl>
                                                <p:sldTgt/>
                                              </p:tgtEl>
                                            </p:cond>
                                          </p:endCondLst>
                                        </p:cTn>
                                        <p:tgtEl>
                                          <p:sndTgt r:embed="rId3" name="laser.wav"/>
                                        </p:tgtEl>
                                      </p:cMediaNode>
                                    </p:audio>
                                  </p:sub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4" fill="hold" grpId="0" nodeType="clickEffect">
                                  <p:stCondLst>
                                    <p:cond delay="0"/>
                                  </p:stCondLst>
                                  <p:childTnLst>
                                    <p:set>
                                      <p:cBhvr>
                                        <p:cTn id="45" dur="1" fill="hold">
                                          <p:stCondLst>
                                            <p:cond delay="0"/>
                                          </p:stCondLst>
                                        </p:cTn>
                                        <p:tgtEl>
                                          <p:spTgt spid="98308"/>
                                        </p:tgtEl>
                                        <p:attrNameLst>
                                          <p:attrName>style.visibility</p:attrName>
                                        </p:attrNameLst>
                                      </p:cBhvr>
                                      <p:to>
                                        <p:strVal val="visible"/>
                                      </p:to>
                                    </p:set>
                                    <p:animEffect transition="in" filter="slide(fromBottom)">
                                      <p:cBhvr>
                                        <p:cTn id="46" dur="500"/>
                                        <p:tgtEl>
                                          <p:spTgt spid="9830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2" presetClass="entr" presetSubtype="8" fill="hold" grpId="0" nodeType="clickEffect">
                                  <p:stCondLst>
                                    <p:cond delay="0"/>
                                  </p:stCondLst>
                                  <p:childTnLst>
                                    <p:set>
                                      <p:cBhvr>
                                        <p:cTn id="50" dur="1" fill="hold">
                                          <p:stCondLst>
                                            <p:cond delay="0"/>
                                          </p:stCondLst>
                                        </p:cTn>
                                        <p:tgtEl>
                                          <p:spTgt spid="98312"/>
                                        </p:tgtEl>
                                        <p:attrNameLst>
                                          <p:attrName>style.visibility</p:attrName>
                                        </p:attrNameLst>
                                      </p:cBhvr>
                                      <p:to>
                                        <p:strVal val="visible"/>
                                      </p:to>
                                    </p:set>
                                    <p:anim calcmode="lin" valueType="num">
                                      <p:cBhvr additive="base">
                                        <p:cTn id="51" dur="500" fill="hold"/>
                                        <p:tgtEl>
                                          <p:spTgt spid="98312"/>
                                        </p:tgtEl>
                                        <p:attrNameLst>
                                          <p:attrName>ppt_x</p:attrName>
                                        </p:attrNameLst>
                                      </p:cBhvr>
                                      <p:tavLst>
                                        <p:tav tm="0">
                                          <p:val>
                                            <p:strVal val="0-#ppt_w/2"/>
                                          </p:val>
                                        </p:tav>
                                        <p:tav tm="100000">
                                          <p:val>
                                            <p:strVal val="#ppt_x"/>
                                          </p:val>
                                        </p:tav>
                                      </p:tavLst>
                                    </p:anim>
                                    <p:anim calcmode="lin" valueType="num">
                                      <p:cBhvr additive="base">
                                        <p:cTn id="52" dur="500" fill="hold"/>
                                        <p:tgtEl>
                                          <p:spTgt spid="98312"/>
                                        </p:tgtEl>
                                        <p:attrNameLst>
                                          <p:attrName>ppt_y</p:attrName>
                                        </p:attrNameLst>
                                      </p:cBhvr>
                                      <p:tavLst>
                                        <p:tav tm="0">
                                          <p:val>
                                            <p:strVal val="#ppt_y"/>
                                          </p:val>
                                        </p:tav>
                                        <p:tav tm="100000">
                                          <p:val>
                                            <p:strVal val="#ppt_y"/>
                                          </p:val>
                                        </p:tav>
                                      </p:tavLst>
                                    </p:anim>
                                  </p:child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1" fill="hold" grpId="0" nodeType="clickEffect">
                                  <p:stCondLst>
                                    <p:cond delay="0"/>
                                  </p:stCondLst>
                                  <p:childTnLst>
                                    <p:set>
                                      <p:cBhvr>
                                        <p:cTn id="56" dur="1" fill="hold">
                                          <p:stCondLst>
                                            <p:cond delay="0"/>
                                          </p:stCondLst>
                                        </p:cTn>
                                        <p:tgtEl>
                                          <p:spTgt spid="98314"/>
                                        </p:tgtEl>
                                        <p:attrNameLst>
                                          <p:attrName>style.visibility</p:attrName>
                                        </p:attrNameLst>
                                      </p:cBhvr>
                                      <p:to>
                                        <p:strVal val="visible"/>
                                      </p:to>
                                    </p:set>
                                    <p:animEffect transition="in" filter="wipe(up)">
                                      <p:cBhvr>
                                        <p:cTn id="57" dur="500"/>
                                        <p:tgtEl>
                                          <p:spTgt spid="98314"/>
                                        </p:tgtEl>
                                      </p:cBhvr>
                                    </p:animEffect>
                                  </p:childTnLst>
                                  <p:subTnLst>
                                    <p:audio>
                                      <p:cMediaNode>
                                        <p:cTn display="0" masterRel="sameClick">
                                          <p:stCondLst>
                                            <p:cond evt="begin" delay="0">
                                              <p:tn val="55"/>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8306" grpId="0" autoUpdateAnimBg="0"/>
      <p:bldP spid="98307" grpId="0" build="p" autoUpdateAnimBg="0"/>
      <p:bldP spid="98308" grpId="0" autoUpdateAnimBg="0"/>
      <p:bldP spid="98309" grpId="0" autoUpdateAnimBg="0"/>
      <p:bldP spid="98310" grpId="0" autoUpdateAnimBg="0"/>
      <p:bldP spid="98311" grpId="0" autoUpdateAnimBg="0"/>
      <p:bldP spid="98312" grpId="0" autoUpdateAnimBg="0"/>
      <p:bldP spid="98313" grpId="0" autoUpdateAnimBg="0"/>
      <p:bldP spid="98314"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6478" name="Group 222">
            <a:extLst>
              <a:ext uri="{FF2B5EF4-FFF2-40B4-BE49-F238E27FC236}">
                <a16:creationId xmlns:a16="http://schemas.microsoft.com/office/drawing/2014/main" id="{E5C1C756-D87D-ACA2-7ADE-1E5812D498B4}"/>
              </a:ext>
            </a:extLst>
          </p:cNvPr>
          <p:cNvGrpSpPr>
            <a:grpSpLocks/>
          </p:cNvGrpSpPr>
          <p:nvPr/>
        </p:nvGrpSpPr>
        <p:grpSpPr bwMode="auto">
          <a:xfrm>
            <a:off x="304800" y="533400"/>
            <a:ext cx="8229600" cy="990600"/>
            <a:chOff x="192" y="336"/>
            <a:chExt cx="5184" cy="624"/>
          </a:xfrm>
        </p:grpSpPr>
        <p:sp>
          <p:nvSpPr>
            <p:cNvPr id="96429" name="Rectangle 173" descr="Rectangle: Click to edit Master text styles&#10;Second level&#10;Third level&#10;Fourth level&#10;Fifth level">
              <a:extLst>
                <a:ext uri="{FF2B5EF4-FFF2-40B4-BE49-F238E27FC236}">
                  <a16:creationId xmlns:a16="http://schemas.microsoft.com/office/drawing/2014/main" id="{77F395B6-818C-7CB8-9E9F-44AAC60BF5E9}"/>
                </a:ext>
              </a:extLst>
            </p:cNvPr>
            <p:cNvSpPr>
              <a:spLocks noChangeArrowheads="1"/>
            </p:cNvSpPr>
            <p:nvPr/>
          </p:nvSpPr>
          <p:spPr bwMode="auto">
            <a:xfrm>
              <a:off x="192" y="336"/>
              <a:ext cx="5184" cy="6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10000"/>
                </a:lnSpc>
                <a:spcBef>
                  <a:spcPct val="20000"/>
                </a:spcBef>
                <a:buClr>
                  <a:schemeClr val="hlink"/>
                </a:buClr>
                <a:buSzPct val="110000"/>
                <a:buFont typeface="Wingdings" panose="05000000000000000000" pitchFamily="2" charset="2"/>
                <a:buNone/>
              </a:pPr>
              <a:r>
                <a:rPr lang="en-US" altLang="zh-CN" b="1">
                  <a:solidFill>
                    <a:schemeClr val="tx2"/>
                  </a:solidFill>
                  <a:latin typeface="楷体_GB2312" pitchFamily="49" charset="-122"/>
                  <a:ea typeface="楷体_GB2312" pitchFamily="49" charset="-122"/>
                </a:rPr>
                <a:t>         </a:t>
              </a:r>
              <a:r>
                <a:rPr lang="zh-CN" altLang="en-US" b="1">
                  <a:solidFill>
                    <a:schemeClr val="tx2"/>
                  </a:solidFill>
                  <a:latin typeface="楷体_GB2312" pitchFamily="49" charset="-122"/>
                  <a:ea typeface="楷体_GB2312" pitchFamily="49" charset="-122"/>
                </a:rPr>
                <a:t>如果  为  阶非奇异矩阵，则可通过</a:t>
              </a:r>
              <a:r>
                <a:rPr lang="zh-CN" altLang="en-US" b="1">
                  <a:solidFill>
                    <a:srgbClr val="0000FF"/>
                  </a:solidFill>
                  <a:latin typeface="楷体_GB2312" pitchFamily="49" charset="-122"/>
                  <a:ea typeface="楷体_GB2312" pitchFamily="49" charset="-122"/>
                </a:rPr>
                <a:t>高斯</a:t>
              </a:r>
              <a:r>
                <a:rPr lang="zh-CN" altLang="en-US" b="1">
                  <a:solidFill>
                    <a:schemeClr val="tx2"/>
                  </a:solidFill>
                  <a:latin typeface="楷体_GB2312" pitchFamily="49" charset="-122"/>
                  <a:ea typeface="楷体_GB2312" pitchFamily="49" charset="-122"/>
                </a:rPr>
                <a:t>消去法（及交换两行的初等变换）将方程组化为三角形方程组。</a:t>
              </a:r>
              <a:endParaRPr lang="zh-CN" altLang="en-US" b="1">
                <a:solidFill>
                  <a:schemeClr val="tx2"/>
                </a:solidFill>
                <a:latin typeface="Tahoma" panose="020B0604030504040204" pitchFamily="34" charset="0"/>
                <a:ea typeface="楷体_GB2312" pitchFamily="49" charset="-122"/>
              </a:endParaRPr>
            </a:p>
          </p:txBody>
        </p:sp>
        <p:graphicFrame>
          <p:nvGraphicFramePr>
            <p:cNvPr id="96430" name="Object 174">
              <a:extLst>
                <a:ext uri="{FF2B5EF4-FFF2-40B4-BE49-F238E27FC236}">
                  <a16:creationId xmlns:a16="http://schemas.microsoft.com/office/drawing/2014/main" id="{7271686B-EFE2-7CAA-B272-9AFA1D0FF810}"/>
                </a:ext>
              </a:extLst>
            </p:cNvPr>
            <p:cNvGraphicFramePr>
              <a:graphicFrameLocks noChangeAspect="1"/>
            </p:cNvGraphicFramePr>
            <p:nvPr/>
          </p:nvGraphicFramePr>
          <p:xfrm>
            <a:off x="1461" y="377"/>
            <a:ext cx="364" cy="240"/>
          </p:xfrm>
          <a:graphic>
            <a:graphicData uri="http://schemas.openxmlformats.org/presentationml/2006/ole">
              <mc:AlternateContent xmlns:mc="http://schemas.openxmlformats.org/markup-compatibility/2006">
                <mc:Choice xmlns:v="urn:schemas-microsoft-com:vml" Requires="v">
                  <p:oleObj name="Equation" r:id="rId7" imgW="164880" imgH="164880" progId="Equation.DSMT4">
                    <p:embed/>
                  </p:oleObj>
                </mc:Choice>
                <mc:Fallback>
                  <p:oleObj name="Equation" r:id="rId7" imgW="164880" imgH="164880" progId="Equation.DSMT4">
                    <p:embed/>
                    <p:pic>
                      <p:nvPicPr>
                        <p:cNvPr id="0" name="Object 17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461" y="377"/>
                          <a:ext cx="364"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431" name="Object 175">
              <a:extLst>
                <a:ext uri="{FF2B5EF4-FFF2-40B4-BE49-F238E27FC236}">
                  <a16:creationId xmlns:a16="http://schemas.microsoft.com/office/drawing/2014/main" id="{4CF23107-11C3-290E-F349-06ADEB5017F6}"/>
                </a:ext>
              </a:extLst>
            </p:cNvPr>
            <p:cNvGraphicFramePr>
              <a:graphicFrameLocks noChangeAspect="1"/>
            </p:cNvGraphicFramePr>
            <p:nvPr/>
          </p:nvGraphicFramePr>
          <p:xfrm>
            <a:off x="1873" y="425"/>
            <a:ext cx="215" cy="236"/>
          </p:xfrm>
          <a:graphic>
            <a:graphicData uri="http://schemas.openxmlformats.org/presentationml/2006/ole">
              <mc:AlternateContent xmlns:mc="http://schemas.openxmlformats.org/markup-compatibility/2006">
                <mc:Choice xmlns:v="urn:schemas-microsoft-com:vml" Requires="v">
                  <p:oleObj name="Equation" r:id="rId9" imgW="126720" imgH="139680" progId="Equation.DSMT4">
                    <p:embed/>
                  </p:oleObj>
                </mc:Choice>
                <mc:Fallback>
                  <p:oleObj name="Equation" r:id="rId9" imgW="126720" imgH="139680" progId="Equation.DSMT4">
                    <p:embed/>
                    <p:pic>
                      <p:nvPicPr>
                        <p:cNvPr id="0" name="Object 17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73" y="425"/>
                          <a:ext cx="215"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6260" name="Group 4">
            <a:extLst>
              <a:ext uri="{FF2B5EF4-FFF2-40B4-BE49-F238E27FC236}">
                <a16:creationId xmlns:a16="http://schemas.microsoft.com/office/drawing/2014/main" id="{D2DBDB74-BDE5-2C9F-FC5A-3ADFB2011BF4}"/>
              </a:ext>
            </a:extLst>
          </p:cNvPr>
          <p:cNvGrpSpPr>
            <a:grpSpLocks/>
          </p:cNvGrpSpPr>
          <p:nvPr/>
        </p:nvGrpSpPr>
        <p:grpSpPr bwMode="auto">
          <a:xfrm>
            <a:off x="533400" y="4191000"/>
            <a:ext cx="2514600" cy="1676400"/>
            <a:chOff x="2304" y="1296"/>
            <a:chExt cx="2496" cy="1776"/>
          </a:xfrm>
        </p:grpSpPr>
        <p:sp>
          <p:nvSpPr>
            <p:cNvPr id="96261" name="Freeform 5">
              <a:extLst>
                <a:ext uri="{FF2B5EF4-FFF2-40B4-BE49-F238E27FC236}">
                  <a16:creationId xmlns:a16="http://schemas.microsoft.com/office/drawing/2014/main" id="{9B414229-69F1-8555-29C4-5B7CCED111F5}"/>
                </a:ext>
              </a:extLst>
            </p:cNvPr>
            <p:cNvSpPr>
              <a:spLocks/>
            </p:cNvSpPr>
            <p:nvPr/>
          </p:nvSpPr>
          <p:spPr bwMode="auto">
            <a:xfrm>
              <a:off x="3312" y="1824"/>
              <a:ext cx="1104" cy="768"/>
            </a:xfrm>
            <a:custGeom>
              <a:avLst/>
              <a:gdLst>
                <a:gd name="T0" fmla="*/ 0 w 1104"/>
                <a:gd name="T1" fmla="*/ 768 h 768"/>
                <a:gd name="T2" fmla="*/ 1104 w 1104"/>
                <a:gd name="T3" fmla="*/ 768 h 768"/>
                <a:gd name="T4" fmla="*/ 1104 w 1104"/>
                <a:gd name="T5" fmla="*/ 384 h 768"/>
                <a:gd name="T6" fmla="*/ 1008 w 1104"/>
                <a:gd name="T7" fmla="*/ 192 h 768"/>
                <a:gd name="T8" fmla="*/ 816 w 1104"/>
                <a:gd name="T9" fmla="*/ 48 h 768"/>
                <a:gd name="T10" fmla="*/ 432 w 1104"/>
                <a:gd name="T11" fmla="*/ 0 h 768"/>
                <a:gd name="T12" fmla="*/ 240 w 1104"/>
                <a:gd name="T13" fmla="*/ 48 h 768"/>
                <a:gd name="T14" fmla="*/ 48 w 1104"/>
                <a:gd name="T15" fmla="*/ 240 h 768"/>
                <a:gd name="T16" fmla="*/ 0 w 1104"/>
                <a:gd name="T17" fmla="*/ 384 h 768"/>
                <a:gd name="T18" fmla="*/ 0 w 1104"/>
                <a:gd name="T19" fmla="*/ 768 h 7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104" h="768">
                  <a:moveTo>
                    <a:pt x="0" y="768"/>
                  </a:moveTo>
                  <a:lnTo>
                    <a:pt x="1104" y="768"/>
                  </a:lnTo>
                  <a:lnTo>
                    <a:pt x="1104" y="384"/>
                  </a:lnTo>
                  <a:lnTo>
                    <a:pt x="1008" y="192"/>
                  </a:lnTo>
                  <a:lnTo>
                    <a:pt x="816" y="48"/>
                  </a:lnTo>
                  <a:lnTo>
                    <a:pt x="432" y="0"/>
                  </a:lnTo>
                  <a:lnTo>
                    <a:pt x="240" y="48"/>
                  </a:lnTo>
                  <a:lnTo>
                    <a:pt x="48" y="240"/>
                  </a:lnTo>
                  <a:lnTo>
                    <a:pt x="0" y="384"/>
                  </a:lnTo>
                  <a:lnTo>
                    <a:pt x="0" y="768"/>
                  </a:lnTo>
                  <a:close/>
                </a:path>
              </a:pathLst>
            </a:custGeom>
            <a:solidFill>
              <a:srgbClr val="9999FF"/>
            </a:soli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nvGrpSpPr>
            <p:cNvPr id="96262" name="Group 6">
              <a:extLst>
                <a:ext uri="{FF2B5EF4-FFF2-40B4-BE49-F238E27FC236}">
                  <a16:creationId xmlns:a16="http://schemas.microsoft.com/office/drawing/2014/main" id="{3367EA8E-3340-42C5-E454-5C870B0A1958}"/>
                </a:ext>
              </a:extLst>
            </p:cNvPr>
            <p:cNvGrpSpPr>
              <a:grpSpLocks/>
            </p:cNvGrpSpPr>
            <p:nvPr/>
          </p:nvGrpSpPr>
          <p:grpSpPr bwMode="auto">
            <a:xfrm>
              <a:off x="2304" y="2592"/>
              <a:ext cx="2496" cy="480"/>
              <a:chOff x="1303" y="2760"/>
              <a:chExt cx="2573" cy="595"/>
            </a:xfrm>
          </p:grpSpPr>
          <p:sp>
            <p:nvSpPr>
              <p:cNvPr id="96263" name="Freeform 7">
                <a:extLst>
                  <a:ext uri="{FF2B5EF4-FFF2-40B4-BE49-F238E27FC236}">
                    <a16:creationId xmlns:a16="http://schemas.microsoft.com/office/drawing/2014/main" id="{6F87FD91-B877-79A1-D1DC-604D4851EBE0}"/>
                  </a:ext>
                </a:extLst>
              </p:cNvPr>
              <p:cNvSpPr>
                <a:spLocks/>
              </p:cNvSpPr>
              <p:nvPr/>
            </p:nvSpPr>
            <p:spPr bwMode="auto">
              <a:xfrm>
                <a:off x="1303" y="2760"/>
                <a:ext cx="2573" cy="481"/>
              </a:xfrm>
              <a:custGeom>
                <a:avLst/>
                <a:gdLst>
                  <a:gd name="T0" fmla="*/ 1570 w 5145"/>
                  <a:gd name="T1" fmla="*/ 0 h 963"/>
                  <a:gd name="T2" fmla="*/ 5145 w 5145"/>
                  <a:gd name="T3" fmla="*/ 0 h 963"/>
                  <a:gd name="T4" fmla="*/ 4182 w 5145"/>
                  <a:gd name="T5" fmla="*/ 963 h 963"/>
                  <a:gd name="T6" fmla="*/ 0 w 5145"/>
                  <a:gd name="T7" fmla="*/ 963 h 963"/>
                  <a:gd name="T8" fmla="*/ 1570 w 5145"/>
                  <a:gd name="T9" fmla="*/ 0 h 963"/>
                </a:gdLst>
                <a:ahLst/>
                <a:cxnLst>
                  <a:cxn ang="0">
                    <a:pos x="T0" y="T1"/>
                  </a:cxn>
                  <a:cxn ang="0">
                    <a:pos x="T2" y="T3"/>
                  </a:cxn>
                  <a:cxn ang="0">
                    <a:pos x="T4" y="T5"/>
                  </a:cxn>
                  <a:cxn ang="0">
                    <a:pos x="T6" y="T7"/>
                  </a:cxn>
                  <a:cxn ang="0">
                    <a:pos x="T8" y="T9"/>
                  </a:cxn>
                </a:cxnLst>
                <a:rect l="0" t="0" r="r" b="b"/>
                <a:pathLst>
                  <a:path w="5145" h="963">
                    <a:moveTo>
                      <a:pt x="1570" y="0"/>
                    </a:moveTo>
                    <a:lnTo>
                      <a:pt x="5145" y="0"/>
                    </a:lnTo>
                    <a:lnTo>
                      <a:pt x="4182" y="963"/>
                    </a:lnTo>
                    <a:lnTo>
                      <a:pt x="0" y="963"/>
                    </a:lnTo>
                    <a:lnTo>
                      <a:pt x="1570" y="0"/>
                    </a:lnTo>
                    <a:close/>
                  </a:path>
                </a:pathLst>
              </a:custGeom>
              <a:solidFill>
                <a:srgbClr val="C06000"/>
              </a:solidFill>
              <a:ln w="7938">
                <a:solidFill>
                  <a:srgbClr val="000000"/>
                </a:solidFill>
                <a:prstDash val="solid"/>
                <a:round/>
                <a:headEnd/>
                <a:tailEnd/>
              </a:ln>
            </p:spPr>
            <p:txBody>
              <a:bodyPr/>
              <a:lstStyle/>
              <a:p>
                <a:endParaRPr lang="zh-CN" altLang="en-US"/>
              </a:p>
            </p:txBody>
          </p:sp>
          <p:sp>
            <p:nvSpPr>
              <p:cNvPr id="96264" name="Rectangle 8">
                <a:extLst>
                  <a:ext uri="{FF2B5EF4-FFF2-40B4-BE49-F238E27FC236}">
                    <a16:creationId xmlns:a16="http://schemas.microsoft.com/office/drawing/2014/main" id="{29C2A0B8-CDBD-4BEA-1CF9-E8538629647B}"/>
                  </a:ext>
                </a:extLst>
              </p:cNvPr>
              <p:cNvSpPr>
                <a:spLocks noChangeArrowheads="1"/>
              </p:cNvSpPr>
              <p:nvPr/>
            </p:nvSpPr>
            <p:spPr bwMode="auto">
              <a:xfrm>
                <a:off x="1305" y="3243"/>
                <a:ext cx="2088" cy="110"/>
              </a:xfrm>
              <a:prstGeom prst="rect">
                <a:avLst/>
              </a:prstGeom>
              <a:solidFill>
                <a:srgbClr val="804000"/>
              </a:solidFill>
              <a:ln w="7938">
                <a:solidFill>
                  <a:srgbClr val="000000"/>
                </a:solidFill>
                <a:miter lim="800000"/>
                <a:headEnd/>
                <a:tailEnd/>
              </a:ln>
            </p:spPr>
            <p:txBody>
              <a:bodyPr/>
              <a:lstStyle/>
              <a:p>
                <a:endParaRPr lang="zh-CN" altLang="en-US"/>
              </a:p>
            </p:txBody>
          </p:sp>
          <p:sp>
            <p:nvSpPr>
              <p:cNvPr id="96265" name="Freeform 9">
                <a:extLst>
                  <a:ext uri="{FF2B5EF4-FFF2-40B4-BE49-F238E27FC236}">
                    <a16:creationId xmlns:a16="http://schemas.microsoft.com/office/drawing/2014/main" id="{1FE4F27B-F800-28D0-0032-A8D2F546331F}"/>
                  </a:ext>
                </a:extLst>
              </p:cNvPr>
              <p:cNvSpPr>
                <a:spLocks/>
              </p:cNvSpPr>
              <p:nvPr/>
            </p:nvSpPr>
            <p:spPr bwMode="auto">
              <a:xfrm>
                <a:off x="3394" y="2760"/>
                <a:ext cx="482" cy="595"/>
              </a:xfrm>
              <a:custGeom>
                <a:avLst/>
                <a:gdLst>
                  <a:gd name="T0" fmla="*/ 963 w 963"/>
                  <a:gd name="T1" fmla="*/ 0 h 1192"/>
                  <a:gd name="T2" fmla="*/ 0 w 963"/>
                  <a:gd name="T3" fmla="*/ 963 h 1192"/>
                  <a:gd name="T4" fmla="*/ 0 w 963"/>
                  <a:gd name="T5" fmla="*/ 1192 h 1192"/>
                  <a:gd name="T6" fmla="*/ 963 w 963"/>
                  <a:gd name="T7" fmla="*/ 223 h 1192"/>
                  <a:gd name="T8" fmla="*/ 963 w 963"/>
                  <a:gd name="T9" fmla="*/ 0 h 1192"/>
                </a:gdLst>
                <a:ahLst/>
                <a:cxnLst>
                  <a:cxn ang="0">
                    <a:pos x="T0" y="T1"/>
                  </a:cxn>
                  <a:cxn ang="0">
                    <a:pos x="T2" y="T3"/>
                  </a:cxn>
                  <a:cxn ang="0">
                    <a:pos x="T4" y="T5"/>
                  </a:cxn>
                  <a:cxn ang="0">
                    <a:pos x="T6" y="T7"/>
                  </a:cxn>
                  <a:cxn ang="0">
                    <a:pos x="T8" y="T9"/>
                  </a:cxn>
                </a:cxnLst>
                <a:rect l="0" t="0" r="r" b="b"/>
                <a:pathLst>
                  <a:path w="963" h="1192">
                    <a:moveTo>
                      <a:pt x="963" y="0"/>
                    </a:moveTo>
                    <a:lnTo>
                      <a:pt x="0" y="963"/>
                    </a:lnTo>
                    <a:lnTo>
                      <a:pt x="0" y="1192"/>
                    </a:lnTo>
                    <a:lnTo>
                      <a:pt x="963" y="223"/>
                    </a:lnTo>
                    <a:lnTo>
                      <a:pt x="963" y="0"/>
                    </a:lnTo>
                    <a:close/>
                  </a:path>
                </a:pathLst>
              </a:custGeom>
              <a:solidFill>
                <a:srgbClr val="603000"/>
              </a:solidFill>
              <a:ln w="7938">
                <a:solidFill>
                  <a:srgbClr val="000000"/>
                </a:solidFill>
                <a:prstDash val="solid"/>
                <a:round/>
                <a:headEnd/>
                <a:tailEnd/>
              </a:ln>
            </p:spPr>
            <p:txBody>
              <a:bodyPr/>
              <a:lstStyle/>
              <a:p>
                <a:endParaRPr lang="zh-CN" altLang="en-US"/>
              </a:p>
            </p:txBody>
          </p:sp>
        </p:grpSp>
        <p:grpSp>
          <p:nvGrpSpPr>
            <p:cNvPr id="96266" name="Group 10">
              <a:extLst>
                <a:ext uri="{FF2B5EF4-FFF2-40B4-BE49-F238E27FC236}">
                  <a16:creationId xmlns:a16="http://schemas.microsoft.com/office/drawing/2014/main" id="{D00F7B05-6357-2809-C827-A1EA7771AED9}"/>
                </a:ext>
              </a:extLst>
            </p:cNvPr>
            <p:cNvGrpSpPr>
              <a:grpSpLocks/>
            </p:cNvGrpSpPr>
            <p:nvPr/>
          </p:nvGrpSpPr>
          <p:grpSpPr bwMode="auto">
            <a:xfrm>
              <a:off x="3584" y="1756"/>
              <a:ext cx="511" cy="1215"/>
              <a:chOff x="2681" y="2067"/>
              <a:chExt cx="449" cy="1006"/>
            </a:xfrm>
          </p:grpSpPr>
          <p:sp>
            <p:nvSpPr>
              <p:cNvPr id="96267" name="Freeform 11">
                <a:extLst>
                  <a:ext uri="{FF2B5EF4-FFF2-40B4-BE49-F238E27FC236}">
                    <a16:creationId xmlns:a16="http://schemas.microsoft.com/office/drawing/2014/main" id="{2699534C-5D9E-F79C-426D-E2B2087225A6}"/>
                  </a:ext>
                </a:extLst>
              </p:cNvPr>
              <p:cNvSpPr>
                <a:spLocks/>
              </p:cNvSpPr>
              <p:nvPr/>
            </p:nvSpPr>
            <p:spPr bwMode="auto">
              <a:xfrm>
                <a:off x="2681" y="2067"/>
                <a:ext cx="449" cy="404"/>
              </a:xfrm>
              <a:custGeom>
                <a:avLst/>
                <a:gdLst>
                  <a:gd name="T0" fmla="*/ 23 w 896"/>
                  <a:gd name="T1" fmla="*/ 161 h 808"/>
                  <a:gd name="T2" fmla="*/ 0 w 896"/>
                  <a:gd name="T3" fmla="*/ 299 h 808"/>
                  <a:gd name="T4" fmla="*/ 35 w 896"/>
                  <a:gd name="T5" fmla="*/ 449 h 808"/>
                  <a:gd name="T6" fmla="*/ 46 w 896"/>
                  <a:gd name="T7" fmla="*/ 541 h 808"/>
                  <a:gd name="T8" fmla="*/ 52 w 896"/>
                  <a:gd name="T9" fmla="*/ 578 h 808"/>
                  <a:gd name="T10" fmla="*/ 72 w 896"/>
                  <a:gd name="T11" fmla="*/ 631 h 808"/>
                  <a:gd name="T12" fmla="*/ 90 w 896"/>
                  <a:gd name="T13" fmla="*/ 677 h 808"/>
                  <a:gd name="T14" fmla="*/ 133 w 896"/>
                  <a:gd name="T15" fmla="*/ 731 h 808"/>
                  <a:gd name="T16" fmla="*/ 163 w 896"/>
                  <a:gd name="T17" fmla="*/ 769 h 808"/>
                  <a:gd name="T18" fmla="*/ 207 w 896"/>
                  <a:gd name="T19" fmla="*/ 805 h 808"/>
                  <a:gd name="T20" fmla="*/ 391 w 896"/>
                  <a:gd name="T21" fmla="*/ 587 h 808"/>
                  <a:gd name="T22" fmla="*/ 595 w 896"/>
                  <a:gd name="T23" fmla="*/ 808 h 808"/>
                  <a:gd name="T24" fmla="*/ 641 w 896"/>
                  <a:gd name="T25" fmla="*/ 765 h 808"/>
                  <a:gd name="T26" fmla="*/ 680 w 896"/>
                  <a:gd name="T27" fmla="*/ 716 h 808"/>
                  <a:gd name="T28" fmla="*/ 714 w 896"/>
                  <a:gd name="T29" fmla="*/ 654 h 808"/>
                  <a:gd name="T30" fmla="*/ 759 w 896"/>
                  <a:gd name="T31" fmla="*/ 587 h 808"/>
                  <a:gd name="T32" fmla="*/ 827 w 896"/>
                  <a:gd name="T33" fmla="*/ 449 h 808"/>
                  <a:gd name="T34" fmla="*/ 873 w 896"/>
                  <a:gd name="T35" fmla="*/ 242 h 808"/>
                  <a:gd name="T36" fmla="*/ 896 w 896"/>
                  <a:gd name="T37" fmla="*/ 138 h 808"/>
                  <a:gd name="T38" fmla="*/ 747 w 896"/>
                  <a:gd name="T39" fmla="*/ 47 h 808"/>
                  <a:gd name="T40" fmla="*/ 586 w 896"/>
                  <a:gd name="T41" fmla="*/ 0 h 808"/>
                  <a:gd name="T42" fmla="*/ 332 w 896"/>
                  <a:gd name="T43" fmla="*/ 13 h 808"/>
                  <a:gd name="T44" fmla="*/ 149 w 896"/>
                  <a:gd name="T45" fmla="*/ 59 h 808"/>
                  <a:gd name="T46" fmla="*/ 23 w 896"/>
                  <a:gd name="T47" fmla="*/ 161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6" h="808">
                    <a:moveTo>
                      <a:pt x="23" y="161"/>
                    </a:moveTo>
                    <a:lnTo>
                      <a:pt x="0" y="299"/>
                    </a:lnTo>
                    <a:lnTo>
                      <a:pt x="35" y="449"/>
                    </a:lnTo>
                    <a:lnTo>
                      <a:pt x="46" y="541"/>
                    </a:lnTo>
                    <a:lnTo>
                      <a:pt x="52" y="578"/>
                    </a:lnTo>
                    <a:lnTo>
                      <a:pt x="72" y="631"/>
                    </a:lnTo>
                    <a:lnTo>
                      <a:pt x="90" y="677"/>
                    </a:lnTo>
                    <a:lnTo>
                      <a:pt x="133" y="731"/>
                    </a:lnTo>
                    <a:lnTo>
                      <a:pt x="163" y="769"/>
                    </a:lnTo>
                    <a:lnTo>
                      <a:pt x="207" y="805"/>
                    </a:lnTo>
                    <a:lnTo>
                      <a:pt x="391" y="587"/>
                    </a:lnTo>
                    <a:lnTo>
                      <a:pt x="595" y="808"/>
                    </a:lnTo>
                    <a:lnTo>
                      <a:pt x="641" y="765"/>
                    </a:lnTo>
                    <a:lnTo>
                      <a:pt x="680" y="716"/>
                    </a:lnTo>
                    <a:lnTo>
                      <a:pt x="714" y="654"/>
                    </a:lnTo>
                    <a:lnTo>
                      <a:pt x="759" y="587"/>
                    </a:lnTo>
                    <a:lnTo>
                      <a:pt x="827" y="449"/>
                    </a:lnTo>
                    <a:lnTo>
                      <a:pt x="873" y="242"/>
                    </a:lnTo>
                    <a:lnTo>
                      <a:pt x="896" y="138"/>
                    </a:lnTo>
                    <a:lnTo>
                      <a:pt x="747" y="47"/>
                    </a:lnTo>
                    <a:lnTo>
                      <a:pt x="586" y="0"/>
                    </a:lnTo>
                    <a:lnTo>
                      <a:pt x="332" y="13"/>
                    </a:lnTo>
                    <a:lnTo>
                      <a:pt x="149" y="59"/>
                    </a:lnTo>
                    <a:lnTo>
                      <a:pt x="23" y="161"/>
                    </a:lnTo>
                    <a:close/>
                  </a:path>
                </a:pathLst>
              </a:custGeom>
              <a:solidFill>
                <a:srgbClr val="FFFFFF"/>
              </a:solidFill>
              <a:ln w="7938">
                <a:solidFill>
                  <a:srgbClr val="000000"/>
                </a:solidFill>
                <a:prstDash val="solid"/>
                <a:round/>
                <a:headEnd/>
                <a:tailEnd/>
              </a:ln>
            </p:spPr>
            <p:txBody>
              <a:bodyPr/>
              <a:lstStyle/>
              <a:p>
                <a:endParaRPr lang="zh-CN" altLang="en-US"/>
              </a:p>
            </p:txBody>
          </p:sp>
          <p:sp>
            <p:nvSpPr>
              <p:cNvPr id="96268" name="Freeform 12">
                <a:extLst>
                  <a:ext uri="{FF2B5EF4-FFF2-40B4-BE49-F238E27FC236}">
                    <a16:creationId xmlns:a16="http://schemas.microsoft.com/office/drawing/2014/main" id="{42E7255B-D93A-E79C-FF32-94735CDC59E3}"/>
                  </a:ext>
                </a:extLst>
              </p:cNvPr>
              <p:cNvSpPr>
                <a:spLocks/>
              </p:cNvSpPr>
              <p:nvPr/>
            </p:nvSpPr>
            <p:spPr bwMode="auto">
              <a:xfrm>
                <a:off x="2750" y="2360"/>
                <a:ext cx="276" cy="713"/>
              </a:xfrm>
              <a:custGeom>
                <a:avLst/>
                <a:gdLst>
                  <a:gd name="T0" fmla="*/ 254 w 553"/>
                  <a:gd name="T1" fmla="*/ 0 h 1424"/>
                  <a:gd name="T2" fmla="*/ 121 w 553"/>
                  <a:gd name="T3" fmla="*/ 160 h 1424"/>
                  <a:gd name="T4" fmla="*/ 173 w 553"/>
                  <a:gd name="T5" fmla="*/ 287 h 1424"/>
                  <a:gd name="T6" fmla="*/ 82 w 553"/>
                  <a:gd name="T7" fmla="*/ 460 h 1424"/>
                  <a:gd name="T8" fmla="*/ 25 w 553"/>
                  <a:gd name="T9" fmla="*/ 700 h 1424"/>
                  <a:gd name="T10" fmla="*/ 0 w 553"/>
                  <a:gd name="T11" fmla="*/ 861 h 1424"/>
                  <a:gd name="T12" fmla="*/ 25 w 553"/>
                  <a:gd name="T13" fmla="*/ 1011 h 1424"/>
                  <a:gd name="T14" fmla="*/ 70 w 553"/>
                  <a:gd name="T15" fmla="*/ 1194 h 1424"/>
                  <a:gd name="T16" fmla="*/ 288 w 553"/>
                  <a:gd name="T17" fmla="*/ 1424 h 1424"/>
                  <a:gd name="T18" fmla="*/ 506 w 553"/>
                  <a:gd name="T19" fmla="*/ 1149 h 1424"/>
                  <a:gd name="T20" fmla="*/ 553 w 553"/>
                  <a:gd name="T21" fmla="*/ 895 h 1424"/>
                  <a:gd name="T22" fmla="*/ 518 w 553"/>
                  <a:gd name="T23" fmla="*/ 654 h 1424"/>
                  <a:gd name="T24" fmla="*/ 460 w 553"/>
                  <a:gd name="T25" fmla="*/ 448 h 1424"/>
                  <a:gd name="T26" fmla="*/ 368 w 553"/>
                  <a:gd name="T27" fmla="*/ 275 h 1424"/>
                  <a:gd name="T28" fmla="*/ 437 w 553"/>
                  <a:gd name="T29" fmla="*/ 195 h 1424"/>
                  <a:gd name="T30" fmla="*/ 254 w 553"/>
                  <a:gd name="T31" fmla="*/ 0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3" h="1424">
                    <a:moveTo>
                      <a:pt x="254" y="0"/>
                    </a:moveTo>
                    <a:lnTo>
                      <a:pt x="121" y="160"/>
                    </a:lnTo>
                    <a:lnTo>
                      <a:pt x="173" y="287"/>
                    </a:lnTo>
                    <a:lnTo>
                      <a:pt x="82" y="460"/>
                    </a:lnTo>
                    <a:lnTo>
                      <a:pt x="25" y="700"/>
                    </a:lnTo>
                    <a:lnTo>
                      <a:pt x="0" y="861"/>
                    </a:lnTo>
                    <a:lnTo>
                      <a:pt x="25" y="1011"/>
                    </a:lnTo>
                    <a:lnTo>
                      <a:pt x="70" y="1194"/>
                    </a:lnTo>
                    <a:lnTo>
                      <a:pt x="288" y="1424"/>
                    </a:lnTo>
                    <a:lnTo>
                      <a:pt x="506" y="1149"/>
                    </a:lnTo>
                    <a:lnTo>
                      <a:pt x="553" y="895"/>
                    </a:lnTo>
                    <a:lnTo>
                      <a:pt x="518" y="654"/>
                    </a:lnTo>
                    <a:lnTo>
                      <a:pt x="460" y="448"/>
                    </a:lnTo>
                    <a:lnTo>
                      <a:pt x="368" y="275"/>
                    </a:lnTo>
                    <a:lnTo>
                      <a:pt x="437" y="195"/>
                    </a:lnTo>
                    <a:lnTo>
                      <a:pt x="254" y="0"/>
                    </a:lnTo>
                    <a:close/>
                  </a:path>
                </a:pathLst>
              </a:custGeom>
              <a:solidFill>
                <a:srgbClr val="A000A0"/>
              </a:solidFill>
              <a:ln w="7938">
                <a:solidFill>
                  <a:srgbClr val="000000"/>
                </a:solidFill>
                <a:prstDash val="solid"/>
                <a:round/>
                <a:headEnd/>
                <a:tailEnd/>
              </a:ln>
            </p:spPr>
            <p:txBody>
              <a:bodyPr/>
              <a:lstStyle/>
              <a:p>
                <a:endParaRPr lang="zh-CN" altLang="en-US"/>
              </a:p>
            </p:txBody>
          </p:sp>
        </p:grpSp>
        <p:grpSp>
          <p:nvGrpSpPr>
            <p:cNvPr id="96269" name="Group 13">
              <a:extLst>
                <a:ext uri="{FF2B5EF4-FFF2-40B4-BE49-F238E27FC236}">
                  <a16:creationId xmlns:a16="http://schemas.microsoft.com/office/drawing/2014/main" id="{4C276081-8B24-EC03-03B4-7F42D4A479F2}"/>
                </a:ext>
              </a:extLst>
            </p:cNvPr>
            <p:cNvGrpSpPr>
              <a:grpSpLocks/>
            </p:cNvGrpSpPr>
            <p:nvPr/>
          </p:nvGrpSpPr>
          <p:grpSpPr bwMode="auto">
            <a:xfrm>
              <a:off x="3072" y="1701"/>
              <a:ext cx="694" cy="978"/>
              <a:chOff x="3072" y="1701"/>
              <a:chExt cx="694" cy="978"/>
            </a:xfrm>
          </p:grpSpPr>
          <p:sp>
            <p:nvSpPr>
              <p:cNvPr id="96270" name="Freeform 14">
                <a:extLst>
                  <a:ext uri="{FF2B5EF4-FFF2-40B4-BE49-F238E27FC236}">
                    <a16:creationId xmlns:a16="http://schemas.microsoft.com/office/drawing/2014/main" id="{4E5875FB-BF91-DBC5-CD7E-1D007DBEBDC9}"/>
                  </a:ext>
                </a:extLst>
              </p:cNvPr>
              <p:cNvSpPr>
                <a:spLocks/>
              </p:cNvSpPr>
              <p:nvPr/>
            </p:nvSpPr>
            <p:spPr bwMode="auto">
              <a:xfrm flipH="1">
                <a:off x="3371" y="1701"/>
                <a:ext cx="395" cy="526"/>
              </a:xfrm>
              <a:custGeom>
                <a:avLst/>
                <a:gdLst>
                  <a:gd name="T0" fmla="*/ 331 w 693"/>
                  <a:gd name="T1" fmla="*/ 38 h 873"/>
                  <a:gd name="T2" fmla="*/ 352 w 693"/>
                  <a:gd name="T3" fmla="*/ 11 h 873"/>
                  <a:gd name="T4" fmla="*/ 388 w 693"/>
                  <a:gd name="T5" fmla="*/ 0 h 873"/>
                  <a:gd name="T6" fmla="*/ 411 w 693"/>
                  <a:gd name="T7" fmla="*/ 3 h 873"/>
                  <a:gd name="T8" fmla="*/ 422 w 693"/>
                  <a:gd name="T9" fmla="*/ 18 h 873"/>
                  <a:gd name="T10" fmla="*/ 435 w 693"/>
                  <a:gd name="T11" fmla="*/ 51 h 873"/>
                  <a:gd name="T12" fmla="*/ 439 w 693"/>
                  <a:gd name="T13" fmla="*/ 114 h 873"/>
                  <a:gd name="T14" fmla="*/ 434 w 693"/>
                  <a:gd name="T15" fmla="*/ 174 h 873"/>
                  <a:gd name="T16" fmla="*/ 432 w 693"/>
                  <a:gd name="T17" fmla="*/ 212 h 873"/>
                  <a:gd name="T18" fmla="*/ 444 w 693"/>
                  <a:gd name="T19" fmla="*/ 300 h 873"/>
                  <a:gd name="T20" fmla="*/ 460 w 693"/>
                  <a:gd name="T21" fmla="*/ 366 h 873"/>
                  <a:gd name="T22" fmla="*/ 468 w 693"/>
                  <a:gd name="T23" fmla="*/ 389 h 873"/>
                  <a:gd name="T24" fmla="*/ 489 w 693"/>
                  <a:gd name="T25" fmla="*/ 429 h 873"/>
                  <a:gd name="T26" fmla="*/ 531 w 693"/>
                  <a:gd name="T27" fmla="*/ 561 h 873"/>
                  <a:gd name="T28" fmla="*/ 563 w 693"/>
                  <a:gd name="T29" fmla="*/ 597 h 873"/>
                  <a:gd name="T30" fmla="*/ 617 w 693"/>
                  <a:gd name="T31" fmla="*/ 653 h 873"/>
                  <a:gd name="T32" fmla="*/ 693 w 693"/>
                  <a:gd name="T33" fmla="*/ 727 h 873"/>
                  <a:gd name="T34" fmla="*/ 422 w 693"/>
                  <a:gd name="T35" fmla="*/ 873 h 873"/>
                  <a:gd name="T36" fmla="*/ 259 w 693"/>
                  <a:gd name="T37" fmla="*/ 689 h 873"/>
                  <a:gd name="T38" fmla="*/ 195 w 693"/>
                  <a:gd name="T39" fmla="*/ 717 h 873"/>
                  <a:gd name="T40" fmla="*/ 96 w 693"/>
                  <a:gd name="T41" fmla="*/ 736 h 873"/>
                  <a:gd name="T42" fmla="*/ 31 w 693"/>
                  <a:gd name="T43" fmla="*/ 727 h 873"/>
                  <a:gd name="T44" fmla="*/ 0 w 693"/>
                  <a:gd name="T45" fmla="*/ 699 h 873"/>
                  <a:gd name="T46" fmla="*/ 0 w 693"/>
                  <a:gd name="T47" fmla="*/ 671 h 873"/>
                  <a:gd name="T48" fmla="*/ 18 w 693"/>
                  <a:gd name="T49" fmla="*/ 632 h 873"/>
                  <a:gd name="T50" fmla="*/ 77 w 693"/>
                  <a:gd name="T51" fmla="*/ 612 h 873"/>
                  <a:gd name="T52" fmla="*/ 157 w 693"/>
                  <a:gd name="T53" fmla="*/ 595 h 873"/>
                  <a:gd name="T54" fmla="*/ 214 w 693"/>
                  <a:gd name="T55" fmla="*/ 574 h 873"/>
                  <a:gd name="T56" fmla="*/ 241 w 693"/>
                  <a:gd name="T57" fmla="*/ 547 h 873"/>
                  <a:gd name="T58" fmla="*/ 280 w 693"/>
                  <a:gd name="T59" fmla="*/ 508 h 873"/>
                  <a:gd name="T60" fmla="*/ 303 w 693"/>
                  <a:gd name="T61" fmla="*/ 485 h 873"/>
                  <a:gd name="T62" fmla="*/ 326 w 693"/>
                  <a:gd name="T63" fmla="*/ 450 h 873"/>
                  <a:gd name="T64" fmla="*/ 326 w 693"/>
                  <a:gd name="T65" fmla="*/ 378 h 873"/>
                  <a:gd name="T66" fmla="*/ 319 w 693"/>
                  <a:gd name="T67" fmla="*/ 302 h 873"/>
                  <a:gd name="T68" fmla="*/ 303 w 693"/>
                  <a:gd name="T69" fmla="*/ 219 h 873"/>
                  <a:gd name="T70" fmla="*/ 315 w 693"/>
                  <a:gd name="T71" fmla="*/ 101 h 873"/>
                  <a:gd name="T72" fmla="*/ 331 w 693"/>
                  <a:gd name="T73" fmla="*/ 38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3" h="873">
                    <a:moveTo>
                      <a:pt x="331" y="38"/>
                    </a:moveTo>
                    <a:lnTo>
                      <a:pt x="352" y="11"/>
                    </a:lnTo>
                    <a:lnTo>
                      <a:pt x="388" y="0"/>
                    </a:lnTo>
                    <a:lnTo>
                      <a:pt x="411" y="3"/>
                    </a:lnTo>
                    <a:lnTo>
                      <a:pt x="422" y="18"/>
                    </a:lnTo>
                    <a:lnTo>
                      <a:pt x="435" y="51"/>
                    </a:lnTo>
                    <a:lnTo>
                      <a:pt x="439" y="114"/>
                    </a:lnTo>
                    <a:lnTo>
                      <a:pt x="434" y="174"/>
                    </a:lnTo>
                    <a:lnTo>
                      <a:pt x="432" y="212"/>
                    </a:lnTo>
                    <a:lnTo>
                      <a:pt x="444" y="300"/>
                    </a:lnTo>
                    <a:lnTo>
                      <a:pt x="460" y="366"/>
                    </a:lnTo>
                    <a:lnTo>
                      <a:pt x="468" y="389"/>
                    </a:lnTo>
                    <a:lnTo>
                      <a:pt x="489" y="429"/>
                    </a:lnTo>
                    <a:lnTo>
                      <a:pt x="531" y="561"/>
                    </a:lnTo>
                    <a:lnTo>
                      <a:pt x="563" y="597"/>
                    </a:lnTo>
                    <a:lnTo>
                      <a:pt x="617" y="653"/>
                    </a:lnTo>
                    <a:lnTo>
                      <a:pt x="693" y="727"/>
                    </a:lnTo>
                    <a:lnTo>
                      <a:pt x="422" y="873"/>
                    </a:lnTo>
                    <a:lnTo>
                      <a:pt x="259" y="689"/>
                    </a:lnTo>
                    <a:lnTo>
                      <a:pt x="195" y="717"/>
                    </a:lnTo>
                    <a:lnTo>
                      <a:pt x="96" y="736"/>
                    </a:lnTo>
                    <a:lnTo>
                      <a:pt x="31" y="727"/>
                    </a:lnTo>
                    <a:lnTo>
                      <a:pt x="0" y="699"/>
                    </a:lnTo>
                    <a:lnTo>
                      <a:pt x="0" y="671"/>
                    </a:lnTo>
                    <a:lnTo>
                      <a:pt x="18" y="632"/>
                    </a:lnTo>
                    <a:lnTo>
                      <a:pt x="77" y="612"/>
                    </a:lnTo>
                    <a:lnTo>
                      <a:pt x="157" y="595"/>
                    </a:lnTo>
                    <a:lnTo>
                      <a:pt x="214" y="574"/>
                    </a:lnTo>
                    <a:lnTo>
                      <a:pt x="241" y="547"/>
                    </a:lnTo>
                    <a:lnTo>
                      <a:pt x="280" y="508"/>
                    </a:lnTo>
                    <a:lnTo>
                      <a:pt x="303" y="485"/>
                    </a:lnTo>
                    <a:lnTo>
                      <a:pt x="326" y="450"/>
                    </a:lnTo>
                    <a:lnTo>
                      <a:pt x="326" y="378"/>
                    </a:lnTo>
                    <a:lnTo>
                      <a:pt x="319" y="302"/>
                    </a:lnTo>
                    <a:lnTo>
                      <a:pt x="303" y="219"/>
                    </a:lnTo>
                    <a:lnTo>
                      <a:pt x="315" y="101"/>
                    </a:lnTo>
                    <a:lnTo>
                      <a:pt x="331" y="38"/>
                    </a:lnTo>
                    <a:close/>
                  </a:path>
                </a:pathLst>
              </a:custGeom>
              <a:solidFill>
                <a:srgbClr val="FFE0C0"/>
              </a:solidFill>
              <a:ln w="7938">
                <a:solidFill>
                  <a:srgbClr val="000000"/>
                </a:solidFill>
                <a:prstDash val="solid"/>
                <a:round/>
                <a:headEnd/>
                <a:tailEnd/>
              </a:ln>
            </p:spPr>
            <p:txBody>
              <a:bodyPr/>
              <a:lstStyle/>
              <a:p>
                <a:endParaRPr lang="zh-CN" altLang="en-US"/>
              </a:p>
            </p:txBody>
          </p:sp>
          <p:sp>
            <p:nvSpPr>
              <p:cNvPr id="96271" name="Freeform 15">
                <a:extLst>
                  <a:ext uri="{FF2B5EF4-FFF2-40B4-BE49-F238E27FC236}">
                    <a16:creationId xmlns:a16="http://schemas.microsoft.com/office/drawing/2014/main" id="{5E989B12-2116-8B41-0D98-1F21DAD85A4D}"/>
                  </a:ext>
                </a:extLst>
              </p:cNvPr>
              <p:cNvSpPr>
                <a:spLocks/>
              </p:cNvSpPr>
              <p:nvPr/>
            </p:nvSpPr>
            <p:spPr bwMode="auto">
              <a:xfrm flipH="1">
                <a:off x="3072" y="2064"/>
                <a:ext cx="543" cy="615"/>
              </a:xfrm>
              <a:custGeom>
                <a:avLst/>
                <a:gdLst>
                  <a:gd name="T0" fmla="*/ 65 w 954"/>
                  <a:gd name="T1" fmla="*/ 139 h 1017"/>
                  <a:gd name="T2" fmla="*/ 215 w 954"/>
                  <a:gd name="T3" fmla="*/ 107 h 1017"/>
                  <a:gd name="T4" fmla="*/ 289 w 954"/>
                  <a:gd name="T5" fmla="*/ 53 h 1017"/>
                  <a:gd name="T6" fmla="*/ 343 w 954"/>
                  <a:gd name="T7" fmla="*/ 0 h 1017"/>
                  <a:gd name="T8" fmla="*/ 470 w 954"/>
                  <a:gd name="T9" fmla="*/ 118 h 1017"/>
                  <a:gd name="T10" fmla="*/ 621 w 954"/>
                  <a:gd name="T11" fmla="*/ 257 h 1017"/>
                  <a:gd name="T12" fmla="*/ 749 w 954"/>
                  <a:gd name="T13" fmla="*/ 384 h 1017"/>
                  <a:gd name="T14" fmla="*/ 795 w 954"/>
                  <a:gd name="T15" fmla="*/ 441 h 1017"/>
                  <a:gd name="T16" fmla="*/ 825 w 954"/>
                  <a:gd name="T17" fmla="*/ 483 h 1017"/>
                  <a:gd name="T18" fmla="*/ 865 w 954"/>
                  <a:gd name="T19" fmla="*/ 534 h 1017"/>
                  <a:gd name="T20" fmla="*/ 902 w 954"/>
                  <a:gd name="T21" fmla="*/ 598 h 1017"/>
                  <a:gd name="T22" fmla="*/ 922 w 954"/>
                  <a:gd name="T23" fmla="*/ 648 h 1017"/>
                  <a:gd name="T24" fmla="*/ 941 w 954"/>
                  <a:gd name="T25" fmla="*/ 704 h 1017"/>
                  <a:gd name="T26" fmla="*/ 954 w 954"/>
                  <a:gd name="T27" fmla="*/ 802 h 1017"/>
                  <a:gd name="T28" fmla="*/ 944 w 954"/>
                  <a:gd name="T29" fmla="*/ 858 h 1017"/>
                  <a:gd name="T30" fmla="*/ 922 w 954"/>
                  <a:gd name="T31" fmla="*/ 910 h 1017"/>
                  <a:gd name="T32" fmla="*/ 860 w 954"/>
                  <a:gd name="T33" fmla="*/ 954 h 1017"/>
                  <a:gd name="T34" fmla="*/ 804 w 954"/>
                  <a:gd name="T35" fmla="*/ 984 h 1017"/>
                  <a:gd name="T36" fmla="*/ 726 w 954"/>
                  <a:gd name="T37" fmla="*/ 1004 h 1017"/>
                  <a:gd name="T38" fmla="*/ 664 w 954"/>
                  <a:gd name="T39" fmla="*/ 1017 h 1017"/>
                  <a:gd name="T40" fmla="*/ 603 w 954"/>
                  <a:gd name="T41" fmla="*/ 1011 h 1017"/>
                  <a:gd name="T42" fmla="*/ 557 w 954"/>
                  <a:gd name="T43" fmla="*/ 1007 h 1017"/>
                  <a:gd name="T44" fmla="*/ 508 w 954"/>
                  <a:gd name="T45" fmla="*/ 996 h 1017"/>
                  <a:gd name="T46" fmla="*/ 461 w 954"/>
                  <a:gd name="T47" fmla="*/ 974 h 1017"/>
                  <a:gd name="T48" fmla="*/ 411 w 954"/>
                  <a:gd name="T49" fmla="*/ 944 h 1017"/>
                  <a:gd name="T50" fmla="*/ 375 w 954"/>
                  <a:gd name="T51" fmla="*/ 910 h 1017"/>
                  <a:gd name="T52" fmla="*/ 335 w 954"/>
                  <a:gd name="T53" fmla="*/ 851 h 1017"/>
                  <a:gd name="T54" fmla="*/ 311 w 954"/>
                  <a:gd name="T55" fmla="*/ 813 h 1017"/>
                  <a:gd name="T56" fmla="*/ 252 w 954"/>
                  <a:gd name="T57" fmla="*/ 688 h 1017"/>
                  <a:gd name="T58" fmla="*/ 182 w 954"/>
                  <a:gd name="T59" fmla="*/ 524 h 1017"/>
                  <a:gd name="T60" fmla="*/ 129 w 954"/>
                  <a:gd name="T61" fmla="*/ 396 h 1017"/>
                  <a:gd name="T62" fmla="*/ 43 w 954"/>
                  <a:gd name="T63" fmla="*/ 245 h 1017"/>
                  <a:gd name="T64" fmla="*/ 0 w 954"/>
                  <a:gd name="T65" fmla="*/ 159 h 1017"/>
                  <a:gd name="T66" fmla="*/ 65 w 954"/>
                  <a:gd name="T67" fmla="*/ 139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4" h="1017">
                    <a:moveTo>
                      <a:pt x="65" y="139"/>
                    </a:moveTo>
                    <a:lnTo>
                      <a:pt x="215" y="107"/>
                    </a:lnTo>
                    <a:lnTo>
                      <a:pt x="289" y="53"/>
                    </a:lnTo>
                    <a:lnTo>
                      <a:pt x="343" y="0"/>
                    </a:lnTo>
                    <a:lnTo>
                      <a:pt x="470" y="118"/>
                    </a:lnTo>
                    <a:lnTo>
                      <a:pt x="621" y="257"/>
                    </a:lnTo>
                    <a:lnTo>
                      <a:pt x="749" y="384"/>
                    </a:lnTo>
                    <a:lnTo>
                      <a:pt x="795" y="441"/>
                    </a:lnTo>
                    <a:lnTo>
                      <a:pt x="825" y="483"/>
                    </a:lnTo>
                    <a:lnTo>
                      <a:pt x="865" y="534"/>
                    </a:lnTo>
                    <a:lnTo>
                      <a:pt x="902" y="598"/>
                    </a:lnTo>
                    <a:lnTo>
                      <a:pt x="922" y="648"/>
                    </a:lnTo>
                    <a:lnTo>
                      <a:pt x="941" y="704"/>
                    </a:lnTo>
                    <a:lnTo>
                      <a:pt x="954" y="802"/>
                    </a:lnTo>
                    <a:lnTo>
                      <a:pt x="944" y="858"/>
                    </a:lnTo>
                    <a:lnTo>
                      <a:pt x="922" y="910"/>
                    </a:lnTo>
                    <a:lnTo>
                      <a:pt x="860" y="954"/>
                    </a:lnTo>
                    <a:lnTo>
                      <a:pt x="804" y="984"/>
                    </a:lnTo>
                    <a:lnTo>
                      <a:pt x="726" y="1004"/>
                    </a:lnTo>
                    <a:lnTo>
                      <a:pt x="664" y="1017"/>
                    </a:lnTo>
                    <a:lnTo>
                      <a:pt x="603" y="1011"/>
                    </a:lnTo>
                    <a:lnTo>
                      <a:pt x="557" y="1007"/>
                    </a:lnTo>
                    <a:lnTo>
                      <a:pt x="508" y="996"/>
                    </a:lnTo>
                    <a:lnTo>
                      <a:pt x="461" y="974"/>
                    </a:lnTo>
                    <a:lnTo>
                      <a:pt x="411" y="944"/>
                    </a:lnTo>
                    <a:lnTo>
                      <a:pt x="375" y="910"/>
                    </a:lnTo>
                    <a:lnTo>
                      <a:pt x="335" y="851"/>
                    </a:lnTo>
                    <a:lnTo>
                      <a:pt x="311" y="813"/>
                    </a:lnTo>
                    <a:lnTo>
                      <a:pt x="252" y="688"/>
                    </a:lnTo>
                    <a:lnTo>
                      <a:pt x="182" y="524"/>
                    </a:lnTo>
                    <a:lnTo>
                      <a:pt x="129" y="396"/>
                    </a:lnTo>
                    <a:lnTo>
                      <a:pt x="43" y="245"/>
                    </a:lnTo>
                    <a:lnTo>
                      <a:pt x="0" y="159"/>
                    </a:lnTo>
                    <a:lnTo>
                      <a:pt x="65" y="139"/>
                    </a:lnTo>
                    <a:close/>
                  </a:path>
                </a:pathLst>
              </a:custGeom>
              <a:solidFill>
                <a:srgbClr val="9999FF"/>
              </a:solidFill>
              <a:ln w="8001">
                <a:solidFill>
                  <a:srgbClr val="000000"/>
                </a:solidFill>
                <a:prstDash val="solid"/>
                <a:round/>
                <a:headEnd/>
                <a:tailEnd/>
              </a:ln>
            </p:spPr>
            <p:txBody>
              <a:bodyPr/>
              <a:lstStyle/>
              <a:p>
                <a:endParaRPr lang="zh-CN" altLang="en-US"/>
              </a:p>
            </p:txBody>
          </p:sp>
          <p:sp>
            <p:nvSpPr>
              <p:cNvPr id="96272" name="Freeform 16">
                <a:extLst>
                  <a:ext uri="{FF2B5EF4-FFF2-40B4-BE49-F238E27FC236}">
                    <a16:creationId xmlns:a16="http://schemas.microsoft.com/office/drawing/2014/main" id="{3E5E3039-4224-88DA-7D49-D05723F838D1}"/>
                  </a:ext>
                </a:extLst>
              </p:cNvPr>
              <p:cNvSpPr>
                <a:spLocks/>
              </p:cNvSpPr>
              <p:nvPr/>
            </p:nvSpPr>
            <p:spPr bwMode="auto">
              <a:xfrm flipH="1">
                <a:off x="3292" y="2050"/>
                <a:ext cx="331" cy="293"/>
              </a:xfrm>
              <a:custGeom>
                <a:avLst/>
                <a:gdLst>
                  <a:gd name="T0" fmla="*/ 0 w 581"/>
                  <a:gd name="T1" fmla="*/ 171 h 486"/>
                  <a:gd name="T2" fmla="*/ 42 w 581"/>
                  <a:gd name="T3" fmla="*/ 171 h 486"/>
                  <a:gd name="T4" fmla="*/ 96 w 581"/>
                  <a:gd name="T5" fmla="*/ 160 h 486"/>
                  <a:gd name="T6" fmla="*/ 153 w 581"/>
                  <a:gd name="T7" fmla="*/ 150 h 486"/>
                  <a:gd name="T8" fmla="*/ 191 w 581"/>
                  <a:gd name="T9" fmla="*/ 137 h 486"/>
                  <a:gd name="T10" fmla="*/ 267 w 581"/>
                  <a:gd name="T11" fmla="*/ 104 h 486"/>
                  <a:gd name="T12" fmla="*/ 335 w 581"/>
                  <a:gd name="T13" fmla="*/ 46 h 486"/>
                  <a:gd name="T14" fmla="*/ 369 w 581"/>
                  <a:gd name="T15" fmla="*/ 0 h 486"/>
                  <a:gd name="T16" fmla="*/ 581 w 581"/>
                  <a:gd name="T17" fmla="*/ 213 h 486"/>
                  <a:gd name="T18" fmla="*/ 578 w 581"/>
                  <a:gd name="T19" fmla="*/ 248 h 486"/>
                  <a:gd name="T20" fmla="*/ 563 w 581"/>
                  <a:gd name="T21" fmla="*/ 287 h 486"/>
                  <a:gd name="T22" fmla="*/ 528 w 581"/>
                  <a:gd name="T23" fmla="*/ 324 h 486"/>
                  <a:gd name="T24" fmla="*/ 495 w 581"/>
                  <a:gd name="T25" fmla="*/ 357 h 486"/>
                  <a:gd name="T26" fmla="*/ 455 w 581"/>
                  <a:gd name="T27" fmla="*/ 381 h 486"/>
                  <a:gd name="T28" fmla="*/ 398 w 581"/>
                  <a:gd name="T29" fmla="*/ 409 h 486"/>
                  <a:gd name="T30" fmla="*/ 334 w 581"/>
                  <a:gd name="T31" fmla="*/ 436 h 486"/>
                  <a:gd name="T32" fmla="*/ 254 w 581"/>
                  <a:gd name="T33" fmla="*/ 459 h 486"/>
                  <a:gd name="T34" fmla="*/ 188 w 581"/>
                  <a:gd name="T35" fmla="*/ 473 h 486"/>
                  <a:gd name="T36" fmla="*/ 142 w 581"/>
                  <a:gd name="T37" fmla="*/ 486 h 486"/>
                  <a:gd name="T38" fmla="*/ 0 w 581"/>
                  <a:gd name="T39" fmla="*/ 17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1" h="486">
                    <a:moveTo>
                      <a:pt x="0" y="171"/>
                    </a:moveTo>
                    <a:lnTo>
                      <a:pt x="42" y="171"/>
                    </a:lnTo>
                    <a:lnTo>
                      <a:pt x="96" y="160"/>
                    </a:lnTo>
                    <a:lnTo>
                      <a:pt x="153" y="150"/>
                    </a:lnTo>
                    <a:lnTo>
                      <a:pt x="191" y="137"/>
                    </a:lnTo>
                    <a:lnTo>
                      <a:pt x="267" y="104"/>
                    </a:lnTo>
                    <a:lnTo>
                      <a:pt x="335" y="46"/>
                    </a:lnTo>
                    <a:lnTo>
                      <a:pt x="369" y="0"/>
                    </a:lnTo>
                    <a:lnTo>
                      <a:pt x="581" y="213"/>
                    </a:lnTo>
                    <a:lnTo>
                      <a:pt x="578" y="248"/>
                    </a:lnTo>
                    <a:lnTo>
                      <a:pt x="563" y="287"/>
                    </a:lnTo>
                    <a:lnTo>
                      <a:pt x="528" y="324"/>
                    </a:lnTo>
                    <a:lnTo>
                      <a:pt x="495" y="357"/>
                    </a:lnTo>
                    <a:lnTo>
                      <a:pt x="455" y="381"/>
                    </a:lnTo>
                    <a:lnTo>
                      <a:pt x="398" y="409"/>
                    </a:lnTo>
                    <a:lnTo>
                      <a:pt x="334" y="436"/>
                    </a:lnTo>
                    <a:lnTo>
                      <a:pt x="254" y="459"/>
                    </a:lnTo>
                    <a:lnTo>
                      <a:pt x="188" y="473"/>
                    </a:lnTo>
                    <a:lnTo>
                      <a:pt x="142" y="486"/>
                    </a:lnTo>
                    <a:lnTo>
                      <a:pt x="0" y="171"/>
                    </a:lnTo>
                    <a:close/>
                  </a:path>
                </a:pathLst>
              </a:custGeom>
              <a:solidFill>
                <a:srgbClr val="FFFFFF"/>
              </a:solidFill>
              <a:ln w="7938">
                <a:solidFill>
                  <a:srgbClr val="000000"/>
                </a:solidFill>
                <a:prstDash val="solid"/>
                <a:round/>
                <a:headEnd/>
                <a:tailEnd/>
              </a:ln>
            </p:spPr>
            <p:txBody>
              <a:bodyPr/>
              <a:lstStyle/>
              <a:p>
                <a:endParaRPr lang="zh-CN" altLang="en-US"/>
              </a:p>
            </p:txBody>
          </p:sp>
        </p:grpSp>
        <p:sp>
          <p:nvSpPr>
            <p:cNvPr id="96273" name="Freeform 17">
              <a:extLst>
                <a:ext uri="{FF2B5EF4-FFF2-40B4-BE49-F238E27FC236}">
                  <a16:creationId xmlns:a16="http://schemas.microsoft.com/office/drawing/2014/main" id="{AAB0EBC6-9E11-5554-D06A-1F9DDB1BC1E1}"/>
                </a:ext>
              </a:extLst>
            </p:cNvPr>
            <p:cNvSpPr>
              <a:spLocks/>
            </p:cNvSpPr>
            <p:nvPr/>
          </p:nvSpPr>
          <p:spPr bwMode="auto">
            <a:xfrm>
              <a:off x="3878" y="1685"/>
              <a:ext cx="395" cy="526"/>
            </a:xfrm>
            <a:custGeom>
              <a:avLst/>
              <a:gdLst>
                <a:gd name="T0" fmla="*/ 331 w 693"/>
                <a:gd name="T1" fmla="*/ 38 h 873"/>
                <a:gd name="T2" fmla="*/ 352 w 693"/>
                <a:gd name="T3" fmla="*/ 11 h 873"/>
                <a:gd name="T4" fmla="*/ 388 w 693"/>
                <a:gd name="T5" fmla="*/ 0 h 873"/>
                <a:gd name="T6" fmla="*/ 411 w 693"/>
                <a:gd name="T7" fmla="*/ 3 h 873"/>
                <a:gd name="T8" fmla="*/ 422 w 693"/>
                <a:gd name="T9" fmla="*/ 18 h 873"/>
                <a:gd name="T10" fmla="*/ 435 w 693"/>
                <a:gd name="T11" fmla="*/ 51 h 873"/>
                <a:gd name="T12" fmla="*/ 439 w 693"/>
                <a:gd name="T13" fmla="*/ 114 h 873"/>
                <a:gd name="T14" fmla="*/ 434 w 693"/>
                <a:gd name="T15" fmla="*/ 174 h 873"/>
                <a:gd name="T16" fmla="*/ 432 w 693"/>
                <a:gd name="T17" fmla="*/ 212 h 873"/>
                <a:gd name="T18" fmla="*/ 444 w 693"/>
                <a:gd name="T19" fmla="*/ 300 h 873"/>
                <a:gd name="T20" fmla="*/ 460 w 693"/>
                <a:gd name="T21" fmla="*/ 366 h 873"/>
                <a:gd name="T22" fmla="*/ 468 w 693"/>
                <a:gd name="T23" fmla="*/ 389 h 873"/>
                <a:gd name="T24" fmla="*/ 489 w 693"/>
                <a:gd name="T25" fmla="*/ 429 h 873"/>
                <a:gd name="T26" fmla="*/ 531 w 693"/>
                <a:gd name="T27" fmla="*/ 561 h 873"/>
                <a:gd name="T28" fmla="*/ 563 w 693"/>
                <a:gd name="T29" fmla="*/ 597 h 873"/>
                <a:gd name="T30" fmla="*/ 617 w 693"/>
                <a:gd name="T31" fmla="*/ 653 h 873"/>
                <a:gd name="T32" fmla="*/ 693 w 693"/>
                <a:gd name="T33" fmla="*/ 727 h 873"/>
                <a:gd name="T34" fmla="*/ 422 w 693"/>
                <a:gd name="T35" fmla="*/ 873 h 873"/>
                <a:gd name="T36" fmla="*/ 259 w 693"/>
                <a:gd name="T37" fmla="*/ 689 h 873"/>
                <a:gd name="T38" fmla="*/ 195 w 693"/>
                <a:gd name="T39" fmla="*/ 717 h 873"/>
                <a:gd name="T40" fmla="*/ 96 w 693"/>
                <a:gd name="T41" fmla="*/ 736 h 873"/>
                <a:gd name="T42" fmla="*/ 31 w 693"/>
                <a:gd name="T43" fmla="*/ 727 h 873"/>
                <a:gd name="T44" fmla="*/ 0 w 693"/>
                <a:gd name="T45" fmla="*/ 699 h 873"/>
                <a:gd name="T46" fmla="*/ 0 w 693"/>
                <a:gd name="T47" fmla="*/ 671 h 873"/>
                <a:gd name="T48" fmla="*/ 18 w 693"/>
                <a:gd name="T49" fmla="*/ 632 h 873"/>
                <a:gd name="T50" fmla="*/ 77 w 693"/>
                <a:gd name="T51" fmla="*/ 612 h 873"/>
                <a:gd name="T52" fmla="*/ 157 w 693"/>
                <a:gd name="T53" fmla="*/ 595 h 873"/>
                <a:gd name="T54" fmla="*/ 214 w 693"/>
                <a:gd name="T55" fmla="*/ 574 h 873"/>
                <a:gd name="T56" fmla="*/ 241 w 693"/>
                <a:gd name="T57" fmla="*/ 547 h 873"/>
                <a:gd name="T58" fmla="*/ 280 w 693"/>
                <a:gd name="T59" fmla="*/ 508 h 873"/>
                <a:gd name="T60" fmla="*/ 303 w 693"/>
                <a:gd name="T61" fmla="*/ 485 h 873"/>
                <a:gd name="T62" fmla="*/ 326 w 693"/>
                <a:gd name="T63" fmla="*/ 450 h 873"/>
                <a:gd name="T64" fmla="*/ 326 w 693"/>
                <a:gd name="T65" fmla="*/ 378 h 873"/>
                <a:gd name="T66" fmla="*/ 319 w 693"/>
                <a:gd name="T67" fmla="*/ 302 h 873"/>
                <a:gd name="T68" fmla="*/ 303 w 693"/>
                <a:gd name="T69" fmla="*/ 219 h 873"/>
                <a:gd name="T70" fmla="*/ 315 w 693"/>
                <a:gd name="T71" fmla="*/ 101 h 873"/>
                <a:gd name="T72" fmla="*/ 331 w 693"/>
                <a:gd name="T73" fmla="*/ 38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3" h="873">
                  <a:moveTo>
                    <a:pt x="331" y="38"/>
                  </a:moveTo>
                  <a:lnTo>
                    <a:pt x="352" y="11"/>
                  </a:lnTo>
                  <a:lnTo>
                    <a:pt x="388" y="0"/>
                  </a:lnTo>
                  <a:lnTo>
                    <a:pt x="411" y="3"/>
                  </a:lnTo>
                  <a:lnTo>
                    <a:pt x="422" y="18"/>
                  </a:lnTo>
                  <a:lnTo>
                    <a:pt x="435" y="51"/>
                  </a:lnTo>
                  <a:lnTo>
                    <a:pt x="439" y="114"/>
                  </a:lnTo>
                  <a:lnTo>
                    <a:pt x="434" y="174"/>
                  </a:lnTo>
                  <a:lnTo>
                    <a:pt x="432" y="212"/>
                  </a:lnTo>
                  <a:lnTo>
                    <a:pt x="444" y="300"/>
                  </a:lnTo>
                  <a:lnTo>
                    <a:pt x="460" y="366"/>
                  </a:lnTo>
                  <a:lnTo>
                    <a:pt x="468" y="389"/>
                  </a:lnTo>
                  <a:lnTo>
                    <a:pt x="489" y="429"/>
                  </a:lnTo>
                  <a:lnTo>
                    <a:pt x="531" y="561"/>
                  </a:lnTo>
                  <a:lnTo>
                    <a:pt x="563" y="597"/>
                  </a:lnTo>
                  <a:lnTo>
                    <a:pt x="617" y="653"/>
                  </a:lnTo>
                  <a:lnTo>
                    <a:pt x="693" y="727"/>
                  </a:lnTo>
                  <a:lnTo>
                    <a:pt x="422" y="873"/>
                  </a:lnTo>
                  <a:lnTo>
                    <a:pt x="259" y="689"/>
                  </a:lnTo>
                  <a:lnTo>
                    <a:pt x="195" y="717"/>
                  </a:lnTo>
                  <a:lnTo>
                    <a:pt x="96" y="736"/>
                  </a:lnTo>
                  <a:lnTo>
                    <a:pt x="31" y="727"/>
                  </a:lnTo>
                  <a:lnTo>
                    <a:pt x="0" y="699"/>
                  </a:lnTo>
                  <a:lnTo>
                    <a:pt x="0" y="671"/>
                  </a:lnTo>
                  <a:lnTo>
                    <a:pt x="18" y="632"/>
                  </a:lnTo>
                  <a:lnTo>
                    <a:pt x="77" y="612"/>
                  </a:lnTo>
                  <a:lnTo>
                    <a:pt x="157" y="595"/>
                  </a:lnTo>
                  <a:lnTo>
                    <a:pt x="214" y="574"/>
                  </a:lnTo>
                  <a:lnTo>
                    <a:pt x="241" y="547"/>
                  </a:lnTo>
                  <a:lnTo>
                    <a:pt x="280" y="508"/>
                  </a:lnTo>
                  <a:lnTo>
                    <a:pt x="303" y="485"/>
                  </a:lnTo>
                  <a:lnTo>
                    <a:pt x="326" y="450"/>
                  </a:lnTo>
                  <a:lnTo>
                    <a:pt x="326" y="378"/>
                  </a:lnTo>
                  <a:lnTo>
                    <a:pt x="319" y="302"/>
                  </a:lnTo>
                  <a:lnTo>
                    <a:pt x="303" y="219"/>
                  </a:lnTo>
                  <a:lnTo>
                    <a:pt x="315" y="101"/>
                  </a:lnTo>
                  <a:lnTo>
                    <a:pt x="331" y="38"/>
                  </a:lnTo>
                  <a:close/>
                </a:path>
              </a:pathLst>
            </a:custGeom>
            <a:solidFill>
              <a:srgbClr val="FFE0C0"/>
            </a:solidFill>
            <a:ln w="7938">
              <a:solidFill>
                <a:srgbClr val="000000"/>
              </a:solidFill>
              <a:prstDash val="solid"/>
              <a:round/>
              <a:headEnd/>
              <a:tailEnd/>
            </a:ln>
          </p:spPr>
          <p:txBody>
            <a:bodyPr/>
            <a:lstStyle/>
            <a:p>
              <a:endParaRPr lang="zh-CN" altLang="en-US"/>
            </a:p>
          </p:txBody>
        </p:sp>
        <p:sp>
          <p:nvSpPr>
            <p:cNvPr id="96274" name="Freeform 18">
              <a:extLst>
                <a:ext uri="{FF2B5EF4-FFF2-40B4-BE49-F238E27FC236}">
                  <a16:creationId xmlns:a16="http://schemas.microsoft.com/office/drawing/2014/main" id="{A262E379-9CD7-1109-151D-C6B80ED187F6}"/>
                </a:ext>
              </a:extLst>
            </p:cNvPr>
            <p:cNvSpPr>
              <a:spLocks/>
            </p:cNvSpPr>
            <p:nvPr/>
          </p:nvSpPr>
          <p:spPr bwMode="auto">
            <a:xfrm>
              <a:off x="4029" y="2048"/>
              <a:ext cx="543" cy="615"/>
            </a:xfrm>
            <a:custGeom>
              <a:avLst/>
              <a:gdLst>
                <a:gd name="T0" fmla="*/ 65 w 954"/>
                <a:gd name="T1" fmla="*/ 139 h 1017"/>
                <a:gd name="T2" fmla="*/ 215 w 954"/>
                <a:gd name="T3" fmla="*/ 107 h 1017"/>
                <a:gd name="T4" fmla="*/ 289 w 954"/>
                <a:gd name="T5" fmla="*/ 53 h 1017"/>
                <a:gd name="T6" fmla="*/ 343 w 954"/>
                <a:gd name="T7" fmla="*/ 0 h 1017"/>
                <a:gd name="T8" fmla="*/ 470 w 954"/>
                <a:gd name="T9" fmla="*/ 118 h 1017"/>
                <a:gd name="T10" fmla="*/ 621 w 954"/>
                <a:gd name="T11" fmla="*/ 257 h 1017"/>
                <a:gd name="T12" fmla="*/ 749 w 954"/>
                <a:gd name="T13" fmla="*/ 384 h 1017"/>
                <a:gd name="T14" fmla="*/ 795 w 954"/>
                <a:gd name="T15" fmla="*/ 441 h 1017"/>
                <a:gd name="T16" fmla="*/ 825 w 954"/>
                <a:gd name="T17" fmla="*/ 483 h 1017"/>
                <a:gd name="T18" fmla="*/ 865 w 954"/>
                <a:gd name="T19" fmla="*/ 534 h 1017"/>
                <a:gd name="T20" fmla="*/ 902 w 954"/>
                <a:gd name="T21" fmla="*/ 598 h 1017"/>
                <a:gd name="T22" fmla="*/ 922 w 954"/>
                <a:gd name="T23" fmla="*/ 648 h 1017"/>
                <a:gd name="T24" fmla="*/ 941 w 954"/>
                <a:gd name="T25" fmla="*/ 704 h 1017"/>
                <a:gd name="T26" fmla="*/ 954 w 954"/>
                <a:gd name="T27" fmla="*/ 802 h 1017"/>
                <a:gd name="T28" fmla="*/ 944 w 954"/>
                <a:gd name="T29" fmla="*/ 858 h 1017"/>
                <a:gd name="T30" fmla="*/ 922 w 954"/>
                <a:gd name="T31" fmla="*/ 910 h 1017"/>
                <a:gd name="T32" fmla="*/ 860 w 954"/>
                <a:gd name="T33" fmla="*/ 954 h 1017"/>
                <a:gd name="T34" fmla="*/ 804 w 954"/>
                <a:gd name="T35" fmla="*/ 984 h 1017"/>
                <a:gd name="T36" fmla="*/ 726 w 954"/>
                <a:gd name="T37" fmla="*/ 1004 h 1017"/>
                <a:gd name="T38" fmla="*/ 664 w 954"/>
                <a:gd name="T39" fmla="*/ 1017 h 1017"/>
                <a:gd name="T40" fmla="*/ 603 w 954"/>
                <a:gd name="T41" fmla="*/ 1011 h 1017"/>
                <a:gd name="T42" fmla="*/ 557 w 954"/>
                <a:gd name="T43" fmla="*/ 1007 h 1017"/>
                <a:gd name="T44" fmla="*/ 508 w 954"/>
                <a:gd name="T45" fmla="*/ 996 h 1017"/>
                <a:gd name="T46" fmla="*/ 461 w 954"/>
                <a:gd name="T47" fmla="*/ 974 h 1017"/>
                <a:gd name="T48" fmla="*/ 411 w 954"/>
                <a:gd name="T49" fmla="*/ 944 h 1017"/>
                <a:gd name="T50" fmla="*/ 375 w 954"/>
                <a:gd name="T51" fmla="*/ 910 h 1017"/>
                <a:gd name="T52" fmla="*/ 335 w 954"/>
                <a:gd name="T53" fmla="*/ 851 h 1017"/>
                <a:gd name="T54" fmla="*/ 311 w 954"/>
                <a:gd name="T55" fmla="*/ 813 h 1017"/>
                <a:gd name="T56" fmla="*/ 252 w 954"/>
                <a:gd name="T57" fmla="*/ 688 h 1017"/>
                <a:gd name="T58" fmla="*/ 182 w 954"/>
                <a:gd name="T59" fmla="*/ 524 h 1017"/>
                <a:gd name="T60" fmla="*/ 129 w 954"/>
                <a:gd name="T61" fmla="*/ 396 h 1017"/>
                <a:gd name="T62" fmla="*/ 43 w 954"/>
                <a:gd name="T63" fmla="*/ 245 h 1017"/>
                <a:gd name="T64" fmla="*/ 0 w 954"/>
                <a:gd name="T65" fmla="*/ 159 h 1017"/>
                <a:gd name="T66" fmla="*/ 65 w 954"/>
                <a:gd name="T67" fmla="*/ 139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4" h="1017">
                  <a:moveTo>
                    <a:pt x="65" y="139"/>
                  </a:moveTo>
                  <a:lnTo>
                    <a:pt x="215" y="107"/>
                  </a:lnTo>
                  <a:lnTo>
                    <a:pt x="289" y="53"/>
                  </a:lnTo>
                  <a:lnTo>
                    <a:pt x="343" y="0"/>
                  </a:lnTo>
                  <a:lnTo>
                    <a:pt x="470" y="118"/>
                  </a:lnTo>
                  <a:lnTo>
                    <a:pt x="621" y="257"/>
                  </a:lnTo>
                  <a:lnTo>
                    <a:pt x="749" y="384"/>
                  </a:lnTo>
                  <a:lnTo>
                    <a:pt x="795" y="441"/>
                  </a:lnTo>
                  <a:lnTo>
                    <a:pt x="825" y="483"/>
                  </a:lnTo>
                  <a:lnTo>
                    <a:pt x="865" y="534"/>
                  </a:lnTo>
                  <a:lnTo>
                    <a:pt x="902" y="598"/>
                  </a:lnTo>
                  <a:lnTo>
                    <a:pt x="922" y="648"/>
                  </a:lnTo>
                  <a:lnTo>
                    <a:pt x="941" y="704"/>
                  </a:lnTo>
                  <a:lnTo>
                    <a:pt x="954" y="802"/>
                  </a:lnTo>
                  <a:lnTo>
                    <a:pt x="944" y="858"/>
                  </a:lnTo>
                  <a:lnTo>
                    <a:pt x="922" y="910"/>
                  </a:lnTo>
                  <a:lnTo>
                    <a:pt x="860" y="954"/>
                  </a:lnTo>
                  <a:lnTo>
                    <a:pt x="804" y="984"/>
                  </a:lnTo>
                  <a:lnTo>
                    <a:pt x="726" y="1004"/>
                  </a:lnTo>
                  <a:lnTo>
                    <a:pt x="664" y="1017"/>
                  </a:lnTo>
                  <a:lnTo>
                    <a:pt x="603" y="1011"/>
                  </a:lnTo>
                  <a:lnTo>
                    <a:pt x="557" y="1007"/>
                  </a:lnTo>
                  <a:lnTo>
                    <a:pt x="508" y="996"/>
                  </a:lnTo>
                  <a:lnTo>
                    <a:pt x="461" y="974"/>
                  </a:lnTo>
                  <a:lnTo>
                    <a:pt x="411" y="944"/>
                  </a:lnTo>
                  <a:lnTo>
                    <a:pt x="375" y="910"/>
                  </a:lnTo>
                  <a:lnTo>
                    <a:pt x="335" y="851"/>
                  </a:lnTo>
                  <a:lnTo>
                    <a:pt x="311" y="813"/>
                  </a:lnTo>
                  <a:lnTo>
                    <a:pt x="252" y="688"/>
                  </a:lnTo>
                  <a:lnTo>
                    <a:pt x="182" y="524"/>
                  </a:lnTo>
                  <a:lnTo>
                    <a:pt x="129" y="396"/>
                  </a:lnTo>
                  <a:lnTo>
                    <a:pt x="43" y="245"/>
                  </a:lnTo>
                  <a:lnTo>
                    <a:pt x="0" y="159"/>
                  </a:lnTo>
                  <a:lnTo>
                    <a:pt x="65" y="139"/>
                  </a:lnTo>
                  <a:close/>
                </a:path>
              </a:pathLst>
            </a:custGeom>
            <a:solidFill>
              <a:srgbClr val="9999FF"/>
            </a:solidFill>
            <a:ln w="8001">
              <a:solidFill>
                <a:srgbClr val="000000"/>
              </a:solidFill>
              <a:prstDash val="solid"/>
              <a:round/>
              <a:headEnd/>
              <a:tailEnd/>
            </a:ln>
          </p:spPr>
          <p:txBody>
            <a:bodyPr/>
            <a:lstStyle/>
            <a:p>
              <a:endParaRPr lang="zh-CN" altLang="en-US"/>
            </a:p>
          </p:txBody>
        </p:sp>
        <p:sp>
          <p:nvSpPr>
            <p:cNvPr id="96275" name="Freeform 19">
              <a:extLst>
                <a:ext uri="{FF2B5EF4-FFF2-40B4-BE49-F238E27FC236}">
                  <a16:creationId xmlns:a16="http://schemas.microsoft.com/office/drawing/2014/main" id="{CFD17E36-EA78-0F01-C2A5-86149FF83A5D}"/>
                </a:ext>
              </a:extLst>
            </p:cNvPr>
            <p:cNvSpPr>
              <a:spLocks/>
            </p:cNvSpPr>
            <p:nvPr/>
          </p:nvSpPr>
          <p:spPr bwMode="auto">
            <a:xfrm>
              <a:off x="4021" y="2034"/>
              <a:ext cx="331" cy="293"/>
            </a:xfrm>
            <a:custGeom>
              <a:avLst/>
              <a:gdLst>
                <a:gd name="T0" fmla="*/ 0 w 581"/>
                <a:gd name="T1" fmla="*/ 171 h 486"/>
                <a:gd name="T2" fmla="*/ 42 w 581"/>
                <a:gd name="T3" fmla="*/ 171 h 486"/>
                <a:gd name="T4" fmla="*/ 96 w 581"/>
                <a:gd name="T5" fmla="*/ 160 h 486"/>
                <a:gd name="T6" fmla="*/ 153 w 581"/>
                <a:gd name="T7" fmla="*/ 150 h 486"/>
                <a:gd name="T8" fmla="*/ 191 w 581"/>
                <a:gd name="T9" fmla="*/ 137 h 486"/>
                <a:gd name="T10" fmla="*/ 267 w 581"/>
                <a:gd name="T11" fmla="*/ 104 h 486"/>
                <a:gd name="T12" fmla="*/ 335 w 581"/>
                <a:gd name="T13" fmla="*/ 46 h 486"/>
                <a:gd name="T14" fmla="*/ 369 w 581"/>
                <a:gd name="T15" fmla="*/ 0 h 486"/>
                <a:gd name="T16" fmla="*/ 581 w 581"/>
                <a:gd name="T17" fmla="*/ 213 h 486"/>
                <a:gd name="T18" fmla="*/ 578 w 581"/>
                <a:gd name="T19" fmla="*/ 248 h 486"/>
                <a:gd name="T20" fmla="*/ 563 w 581"/>
                <a:gd name="T21" fmla="*/ 287 h 486"/>
                <a:gd name="T22" fmla="*/ 528 w 581"/>
                <a:gd name="T23" fmla="*/ 324 h 486"/>
                <a:gd name="T24" fmla="*/ 495 w 581"/>
                <a:gd name="T25" fmla="*/ 357 h 486"/>
                <a:gd name="T26" fmla="*/ 455 w 581"/>
                <a:gd name="T27" fmla="*/ 381 h 486"/>
                <a:gd name="T28" fmla="*/ 398 w 581"/>
                <a:gd name="T29" fmla="*/ 409 h 486"/>
                <a:gd name="T30" fmla="*/ 334 w 581"/>
                <a:gd name="T31" fmla="*/ 436 h 486"/>
                <a:gd name="T32" fmla="*/ 254 w 581"/>
                <a:gd name="T33" fmla="*/ 459 h 486"/>
                <a:gd name="T34" fmla="*/ 188 w 581"/>
                <a:gd name="T35" fmla="*/ 473 h 486"/>
                <a:gd name="T36" fmla="*/ 142 w 581"/>
                <a:gd name="T37" fmla="*/ 486 h 486"/>
                <a:gd name="T38" fmla="*/ 0 w 581"/>
                <a:gd name="T39" fmla="*/ 17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1" h="486">
                  <a:moveTo>
                    <a:pt x="0" y="171"/>
                  </a:moveTo>
                  <a:lnTo>
                    <a:pt x="42" y="171"/>
                  </a:lnTo>
                  <a:lnTo>
                    <a:pt x="96" y="160"/>
                  </a:lnTo>
                  <a:lnTo>
                    <a:pt x="153" y="150"/>
                  </a:lnTo>
                  <a:lnTo>
                    <a:pt x="191" y="137"/>
                  </a:lnTo>
                  <a:lnTo>
                    <a:pt x="267" y="104"/>
                  </a:lnTo>
                  <a:lnTo>
                    <a:pt x="335" y="46"/>
                  </a:lnTo>
                  <a:lnTo>
                    <a:pt x="369" y="0"/>
                  </a:lnTo>
                  <a:lnTo>
                    <a:pt x="581" y="213"/>
                  </a:lnTo>
                  <a:lnTo>
                    <a:pt x="578" y="248"/>
                  </a:lnTo>
                  <a:lnTo>
                    <a:pt x="563" y="287"/>
                  </a:lnTo>
                  <a:lnTo>
                    <a:pt x="528" y="324"/>
                  </a:lnTo>
                  <a:lnTo>
                    <a:pt x="495" y="357"/>
                  </a:lnTo>
                  <a:lnTo>
                    <a:pt x="455" y="381"/>
                  </a:lnTo>
                  <a:lnTo>
                    <a:pt x="398" y="409"/>
                  </a:lnTo>
                  <a:lnTo>
                    <a:pt x="334" y="436"/>
                  </a:lnTo>
                  <a:lnTo>
                    <a:pt x="254" y="459"/>
                  </a:lnTo>
                  <a:lnTo>
                    <a:pt x="188" y="473"/>
                  </a:lnTo>
                  <a:lnTo>
                    <a:pt x="142" y="486"/>
                  </a:lnTo>
                  <a:lnTo>
                    <a:pt x="0" y="171"/>
                  </a:lnTo>
                  <a:close/>
                </a:path>
              </a:pathLst>
            </a:custGeom>
            <a:solidFill>
              <a:srgbClr val="FFFFFF"/>
            </a:solidFill>
            <a:ln w="7938">
              <a:solidFill>
                <a:srgbClr val="000000"/>
              </a:solidFill>
              <a:prstDash val="solid"/>
              <a:round/>
              <a:headEnd/>
              <a:tailEnd/>
            </a:ln>
          </p:spPr>
          <p:txBody>
            <a:bodyPr/>
            <a:lstStyle/>
            <a:p>
              <a:endParaRPr lang="zh-CN" altLang="en-US"/>
            </a:p>
          </p:txBody>
        </p:sp>
        <p:grpSp>
          <p:nvGrpSpPr>
            <p:cNvPr id="96276" name="Group 20">
              <a:extLst>
                <a:ext uri="{FF2B5EF4-FFF2-40B4-BE49-F238E27FC236}">
                  <a16:creationId xmlns:a16="http://schemas.microsoft.com/office/drawing/2014/main" id="{9455DAD3-BD17-3B41-5FF7-A0407D2E7059}"/>
                </a:ext>
              </a:extLst>
            </p:cNvPr>
            <p:cNvGrpSpPr>
              <a:grpSpLocks/>
            </p:cNvGrpSpPr>
            <p:nvPr/>
          </p:nvGrpSpPr>
          <p:grpSpPr bwMode="auto">
            <a:xfrm>
              <a:off x="3568" y="1296"/>
              <a:ext cx="544" cy="815"/>
              <a:chOff x="3568" y="1296"/>
              <a:chExt cx="544" cy="815"/>
            </a:xfrm>
          </p:grpSpPr>
          <p:grpSp>
            <p:nvGrpSpPr>
              <p:cNvPr id="96277" name="Group 21">
                <a:extLst>
                  <a:ext uri="{FF2B5EF4-FFF2-40B4-BE49-F238E27FC236}">
                    <a16:creationId xmlns:a16="http://schemas.microsoft.com/office/drawing/2014/main" id="{F7E864CD-A9F3-53B1-5934-3032D0541C8D}"/>
                  </a:ext>
                </a:extLst>
              </p:cNvPr>
              <p:cNvGrpSpPr>
                <a:grpSpLocks/>
              </p:cNvGrpSpPr>
              <p:nvPr/>
            </p:nvGrpSpPr>
            <p:grpSpPr bwMode="auto">
              <a:xfrm>
                <a:off x="3721" y="1645"/>
                <a:ext cx="76" cy="69"/>
                <a:chOff x="2801" y="1975"/>
                <a:chExt cx="67" cy="57"/>
              </a:xfrm>
            </p:grpSpPr>
            <p:sp>
              <p:nvSpPr>
                <p:cNvPr id="96278" name="Oval 22">
                  <a:extLst>
                    <a:ext uri="{FF2B5EF4-FFF2-40B4-BE49-F238E27FC236}">
                      <a16:creationId xmlns:a16="http://schemas.microsoft.com/office/drawing/2014/main" id="{0509EF59-85F3-9483-67F8-D50D16B56E0B}"/>
                    </a:ext>
                  </a:extLst>
                </p:cNvPr>
                <p:cNvSpPr>
                  <a:spLocks noChangeArrowheads="1"/>
                </p:cNvSpPr>
                <p:nvPr/>
              </p:nvSpPr>
              <p:spPr bwMode="auto">
                <a:xfrm>
                  <a:off x="2801" y="1975"/>
                  <a:ext cx="67" cy="57"/>
                </a:xfrm>
                <a:prstGeom prst="ellipse">
                  <a:avLst/>
                </a:prstGeom>
                <a:solidFill>
                  <a:srgbClr val="FFFFFF"/>
                </a:solidFill>
                <a:ln w="7938">
                  <a:solidFill>
                    <a:srgbClr val="000000"/>
                  </a:solidFill>
                  <a:round/>
                  <a:headEnd/>
                  <a:tailEnd/>
                </a:ln>
              </p:spPr>
              <p:txBody>
                <a:bodyPr/>
                <a:lstStyle/>
                <a:p>
                  <a:endParaRPr lang="zh-CN" altLang="en-US"/>
                </a:p>
              </p:txBody>
            </p:sp>
            <p:sp>
              <p:nvSpPr>
                <p:cNvPr id="96279" name="Oval 23">
                  <a:extLst>
                    <a:ext uri="{FF2B5EF4-FFF2-40B4-BE49-F238E27FC236}">
                      <a16:creationId xmlns:a16="http://schemas.microsoft.com/office/drawing/2014/main" id="{80A01F4E-95B7-1039-4B65-7532C70B8814}"/>
                    </a:ext>
                  </a:extLst>
                </p:cNvPr>
                <p:cNvSpPr>
                  <a:spLocks noChangeArrowheads="1"/>
                </p:cNvSpPr>
                <p:nvPr/>
              </p:nvSpPr>
              <p:spPr bwMode="auto">
                <a:xfrm>
                  <a:off x="2825" y="1982"/>
                  <a:ext cx="34" cy="35"/>
                </a:xfrm>
                <a:prstGeom prst="ellipse">
                  <a:avLst/>
                </a:prstGeom>
                <a:solidFill>
                  <a:srgbClr val="618FFD"/>
                </a:solidFill>
                <a:ln w="7938">
                  <a:solidFill>
                    <a:srgbClr val="000000"/>
                  </a:solidFill>
                  <a:round/>
                  <a:headEnd/>
                  <a:tailEnd/>
                </a:ln>
              </p:spPr>
              <p:txBody>
                <a:bodyPr/>
                <a:lstStyle/>
                <a:p>
                  <a:endParaRPr lang="zh-CN" altLang="en-US"/>
                </a:p>
              </p:txBody>
            </p:sp>
          </p:grpSp>
          <p:grpSp>
            <p:nvGrpSpPr>
              <p:cNvPr id="96280" name="Group 24">
                <a:extLst>
                  <a:ext uri="{FF2B5EF4-FFF2-40B4-BE49-F238E27FC236}">
                    <a16:creationId xmlns:a16="http://schemas.microsoft.com/office/drawing/2014/main" id="{C8A86AC7-FC2D-DF5A-03FA-B606C0D04617}"/>
                  </a:ext>
                </a:extLst>
              </p:cNvPr>
              <p:cNvGrpSpPr>
                <a:grpSpLocks/>
              </p:cNvGrpSpPr>
              <p:nvPr/>
            </p:nvGrpSpPr>
            <p:grpSpPr bwMode="auto">
              <a:xfrm>
                <a:off x="3916" y="1651"/>
                <a:ext cx="77" cy="69"/>
                <a:chOff x="2973" y="1980"/>
                <a:chExt cx="67" cy="57"/>
              </a:xfrm>
            </p:grpSpPr>
            <p:sp>
              <p:nvSpPr>
                <p:cNvPr id="96281" name="Oval 25">
                  <a:extLst>
                    <a:ext uri="{FF2B5EF4-FFF2-40B4-BE49-F238E27FC236}">
                      <a16:creationId xmlns:a16="http://schemas.microsoft.com/office/drawing/2014/main" id="{D193A02F-ABDB-48CE-60B1-60A2B79702CE}"/>
                    </a:ext>
                  </a:extLst>
                </p:cNvPr>
                <p:cNvSpPr>
                  <a:spLocks noChangeArrowheads="1"/>
                </p:cNvSpPr>
                <p:nvPr/>
              </p:nvSpPr>
              <p:spPr bwMode="auto">
                <a:xfrm>
                  <a:off x="2973" y="1980"/>
                  <a:ext cx="67" cy="57"/>
                </a:xfrm>
                <a:prstGeom prst="ellipse">
                  <a:avLst/>
                </a:prstGeom>
                <a:solidFill>
                  <a:srgbClr val="FFFFFF"/>
                </a:solidFill>
                <a:ln w="7938">
                  <a:solidFill>
                    <a:srgbClr val="000000"/>
                  </a:solidFill>
                  <a:round/>
                  <a:headEnd/>
                  <a:tailEnd/>
                </a:ln>
              </p:spPr>
              <p:txBody>
                <a:bodyPr/>
                <a:lstStyle/>
                <a:p>
                  <a:endParaRPr lang="zh-CN" altLang="en-US"/>
                </a:p>
              </p:txBody>
            </p:sp>
            <p:sp>
              <p:nvSpPr>
                <p:cNvPr id="96282" name="Oval 26">
                  <a:extLst>
                    <a:ext uri="{FF2B5EF4-FFF2-40B4-BE49-F238E27FC236}">
                      <a16:creationId xmlns:a16="http://schemas.microsoft.com/office/drawing/2014/main" id="{DA6AC2E6-92CD-0881-9D0F-BE5C8A5647B9}"/>
                    </a:ext>
                  </a:extLst>
                </p:cNvPr>
                <p:cNvSpPr>
                  <a:spLocks noChangeArrowheads="1"/>
                </p:cNvSpPr>
                <p:nvPr/>
              </p:nvSpPr>
              <p:spPr bwMode="auto">
                <a:xfrm>
                  <a:off x="2996" y="1987"/>
                  <a:ext cx="35" cy="36"/>
                </a:xfrm>
                <a:prstGeom prst="ellipse">
                  <a:avLst/>
                </a:prstGeom>
                <a:solidFill>
                  <a:srgbClr val="618FFD"/>
                </a:solidFill>
                <a:ln w="7938">
                  <a:solidFill>
                    <a:srgbClr val="000000"/>
                  </a:solidFill>
                  <a:round/>
                  <a:headEnd/>
                  <a:tailEnd/>
                </a:ln>
              </p:spPr>
              <p:txBody>
                <a:bodyPr/>
                <a:lstStyle/>
                <a:p>
                  <a:endParaRPr lang="zh-CN" altLang="en-US"/>
                </a:p>
              </p:txBody>
            </p:sp>
          </p:grpSp>
          <p:sp>
            <p:nvSpPr>
              <p:cNvPr id="96283" name="Freeform 27">
                <a:extLst>
                  <a:ext uri="{FF2B5EF4-FFF2-40B4-BE49-F238E27FC236}">
                    <a16:creationId xmlns:a16="http://schemas.microsoft.com/office/drawing/2014/main" id="{678A9FED-1662-E00A-EE6E-3E9DF7318598}"/>
                  </a:ext>
                </a:extLst>
              </p:cNvPr>
              <p:cNvSpPr>
                <a:spLocks/>
              </p:cNvSpPr>
              <p:nvPr/>
            </p:nvSpPr>
            <p:spPr bwMode="auto">
              <a:xfrm>
                <a:off x="4039" y="1604"/>
                <a:ext cx="73" cy="187"/>
              </a:xfrm>
              <a:custGeom>
                <a:avLst/>
                <a:gdLst>
                  <a:gd name="T0" fmla="*/ 58 w 128"/>
                  <a:gd name="T1" fmla="*/ 18 h 311"/>
                  <a:gd name="T2" fmla="*/ 93 w 128"/>
                  <a:gd name="T3" fmla="*/ 0 h 311"/>
                  <a:gd name="T4" fmla="*/ 110 w 128"/>
                  <a:gd name="T5" fmla="*/ 18 h 311"/>
                  <a:gd name="T6" fmla="*/ 122 w 128"/>
                  <a:gd name="T7" fmla="*/ 63 h 311"/>
                  <a:gd name="T8" fmla="*/ 128 w 128"/>
                  <a:gd name="T9" fmla="*/ 126 h 311"/>
                  <a:gd name="T10" fmla="*/ 122 w 128"/>
                  <a:gd name="T11" fmla="*/ 195 h 311"/>
                  <a:gd name="T12" fmla="*/ 104 w 128"/>
                  <a:gd name="T13" fmla="*/ 259 h 311"/>
                  <a:gd name="T14" fmla="*/ 75 w 128"/>
                  <a:gd name="T15" fmla="*/ 305 h 311"/>
                  <a:gd name="T16" fmla="*/ 35 w 128"/>
                  <a:gd name="T17" fmla="*/ 311 h 311"/>
                  <a:gd name="T18" fmla="*/ 0 w 128"/>
                  <a:gd name="T19" fmla="*/ 218 h 311"/>
                  <a:gd name="T20" fmla="*/ 58 w 128"/>
                  <a:gd name="T21" fmla="*/ 18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 h="311">
                    <a:moveTo>
                      <a:pt x="58" y="18"/>
                    </a:moveTo>
                    <a:lnTo>
                      <a:pt x="93" y="0"/>
                    </a:lnTo>
                    <a:lnTo>
                      <a:pt x="110" y="18"/>
                    </a:lnTo>
                    <a:lnTo>
                      <a:pt x="122" y="63"/>
                    </a:lnTo>
                    <a:lnTo>
                      <a:pt x="128" y="126"/>
                    </a:lnTo>
                    <a:lnTo>
                      <a:pt x="122" y="195"/>
                    </a:lnTo>
                    <a:lnTo>
                      <a:pt x="104" y="259"/>
                    </a:lnTo>
                    <a:lnTo>
                      <a:pt x="75" y="305"/>
                    </a:lnTo>
                    <a:lnTo>
                      <a:pt x="35" y="311"/>
                    </a:lnTo>
                    <a:lnTo>
                      <a:pt x="0" y="218"/>
                    </a:lnTo>
                    <a:lnTo>
                      <a:pt x="58" y="18"/>
                    </a:lnTo>
                    <a:close/>
                  </a:path>
                </a:pathLst>
              </a:custGeom>
              <a:solidFill>
                <a:srgbClr val="FFE0C0"/>
              </a:solidFill>
              <a:ln w="7938">
                <a:solidFill>
                  <a:srgbClr val="000000"/>
                </a:solidFill>
                <a:prstDash val="solid"/>
                <a:round/>
                <a:headEnd/>
                <a:tailEnd/>
              </a:ln>
            </p:spPr>
            <p:txBody>
              <a:bodyPr/>
              <a:lstStyle/>
              <a:p>
                <a:endParaRPr lang="zh-CN" altLang="en-US"/>
              </a:p>
            </p:txBody>
          </p:sp>
          <p:sp>
            <p:nvSpPr>
              <p:cNvPr id="96284" name="Freeform 28">
                <a:extLst>
                  <a:ext uri="{FF2B5EF4-FFF2-40B4-BE49-F238E27FC236}">
                    <a16:creationId xmlns:a16="http://schemas.microsoft.com/office/drawing/2014/main" id="{4099EA2A-1FE9-C8A6-D33F-F27FAA98128B}"/>
                  </a:ext>
                </a:extLst>
              </p:cNvPr>
              <p:cNvSpPr>
                <a:spLocks/>
              </p:cNvSpPr>
              <p:nvPr/>
            </p:nvSpPr>
            <p:spPr bwMode="auto">
              <a:xfrm>
                <a:off x="3568" y="1609"/>
                <a:ext cx="72" cy="187"/>
              </a:xfrm>
              <a:custGeom>
                <a:avLst/>
                <a:gdLst>
                  <a:gd name="T0" fmla="*/ 69 w 126"/>
                  <a:gd name="T1" fmla="*/ 16 h 311"/>
                  <a:gd name="T2" fmla="*/ 33 w 126"/>
                  <a:gd name="T3" fmla="*/ 0 h 311"/>
                  <a:gd name="T4" fmla="*/ 17 w 126"/>
                  <a:gd name="T5" fmla="*/ 16 h 311"/>
                  <a:gd name="T6" fmla="*/ 5 w 126"/>
                  <a:gd name="T7" fmla="*/ 62 h 311"/>
                  <a:gd name="T8" fmla="*/ 0 w 126"/>
                  <a:gd name="T9" fmla="*/ 126 h 311"/>
                  <a:gd name="T10" fmla="*/ 5 w 126"/>
                  <a:gd name="T11" fmla="*/ 195 h 311"/>
                  <a:gd name="T12" fmla="*/ 23 w 126"/>
                  <a:gd name="T13" fmla="*/ 259 h 311"/>
                  <a:gd name="T14" fmla="*/ 51 w 126"/>
                  <a:gd name="T15" fmla="*/ 305 h 311"/>
                  <a:gd name="T16" fmla="*/ 91 w 126"/>
                  <a:gd name="T17" fmla="*/ 311 h 311"/>
                  <a:gd name="T18" fmla="*/ 126 w 126"/>
                  <a:gd name="T19" fmla="*/ 218 h 311"/>
                  <a:gd name="T20" fmla="*/ 69 w 126"/>
                  <a:gd name="T21" fmla="*/ 16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311">
                    <a:moveTo>
                      <a:pt x="69" y="16"/>
                    </a:moveTo>
                    <a:lnTo>
                      <a:pt x="33" y="0"/>
                    </a:lnTo>
                    <a:lnTo>
                      <a:pt x="17" y="16"/>
                    </a:lnTo>
                    <a:lnTo>
                      <a:pt x="5" y="62"/>
                    </a:lnTo>
                    <a:lnTo>
                      <a:pt x="0" y="126"/>
                    </a:lnTo>
                    <a:lnTo>
                      <a:pt x="5" y="195"/>
                    </a:lnTo>
                    <a:lnTo>
                      <a:pt x="23" y="259"/>
                    </a:lnTo>
                    <a:lnTo>
                      <a:pt x="51" y="305"/>
                    </a:lnTo>
                    <a:lnTo>
                      <a:pt x="91" y="311"/>
                    </a:lnTo>
                    <a:lnTo>
                      <a:pt x="126" y="218"/>
                    </a:lnTo>
                    <a:lnTo>
                      <a:pt x="69" y="16"/>
                    </a:lnTo>
                    <a:close/>
                  </a:path>
                </a:pathLst>
              </a:custGeom>
              <a:solidFill>
                <a:srgbClr val="FFE0C0"/>
              </a:solidFill>
              <a:ln w="7938">
                <a:solidFill>
                  <a:srgbClr val="000000"/>
                </a:solidFill>
                <a:prstDash val="solid"/>
                <a:round/>
                <a:headEnd/>
                <a:tailEnd/>
              </a:ln>
            </p:spPr>
            <p:txBody>
              <a:bodyPr/>
              <a:lstStyle/>
              <a:p>
                <a:endParaRPr lang="zh-CN" altLang="en-US"/>
              </a:p>
            </p:txBody>
          </p:sp>
          <p:sp>
            <p:nvSpPr>
              <p:cNvPr id="96285" name="Freeform 29">
                <a:extLst>
                  <a:ext uri="{FF2B5EF4-FFF2-40B4-BE49-F238E27FC236}">
                    <a16:creationId xmlns:a16="http://schemas.microsoft.com/office/drawing/2014/main" id="{302955D7-E490-3C59-A23B-2E91D0B7CDF8}"/>
                  </a:ext>
                </a:extLst>
              </p:cNvPr>
              <p:cNvSpPr>
                <a:spLocks/>
              </p:cNvSpPr>
              <p:nvPr/>
            </p:nvSpPr>
            <p:spPr bwMode="auto">
              <a:xfrm>
                <a:off x="3584" y="1361"/>
                <a:ext cx="498" cy="750"/>
              </a:xfrm>
              <a:custGeom>
                <a:avLst/>
                <a:gdLst>
                  <a:gd name="T0" fmla="*/ 254 w 874"/>
                  <a:gd name="T1" fmla="*/ 21 h 1244"/>
                  <a:gd name="T2" fmla="*/ 192 w 874"/>
                  <a:gd name="T3" fmla="*/ 64 h 1244"/>
                  <a:gd name="T4" fmla="*/ 149 w 874"/>
                  <a:gd name="T5" fmla="*/ 101 h 1244"/>
                  <a:gd name="T6" fmla="*/ 118 w 874"/>
                  <a:gd name="T7" fmla="*/ 150 h 1244"/>
                  <a:gd name="T8" fmla="*/ 80 w 874"/>
                  <a:gd name="T9" fmla="*/ 203 h 1244"/>
                  <a:gd name="T10" fmla="*/ 63 w 874"/>
                  <a:gd name="T11" fmla="*/ 277 h 1244"/>
                  <a:gd name="T12" fmla="*/ 46 w 874"/>
                  <a:gd name="T13" fmla="*/ 335 h 1244"/>
                  <a:gd name="T14" fmla="*/ 46 w 874"/>
                  <a:gd name="T15" fmla="*/ 405 h 1244"/>
                  <a:gd name="T16" fmla="*/ 63 w 874"/>
                  <a:gd name="T17" fmla="*/ 501 h 1244"/>
                  <a:gd name="T18" fmla="*/ 67 w 874"/>
                  <a:gd name="T19" fmla="*/ 590 h 1244"/>
                  <a:gd name="T20" fmla="*/ 43 w 874"/>
                  <a:gd name="T21" fmla="*/ 683 h 1244"/>
                  <a:gd name="T22" fmla="*/ 17 w 874"/>
                  <a:gd name="T23" fmla="*/ 772 h 1244"/>
                  <a:gd name="T24" fmla="*/ 0 w 874"/>
                  <a:gd name="T25" fmla="*/ 853 h 1244"/>
                  <a:gd name="T26" fmla="*/ 0 w 874"/>
                  <a:gd name="T27" fmla="*/ 922 h 1244"/>
                  <a:gd name="T28" fmla="*/ 5 w 874"/>
                  <a:gd name="T29" fmla="*/ 985 h 1244"/>
                  <a:gd name="T30" fmla="*/ 17 w 874"/>
                  <a:gd name="T31" fmla="*/ 1036 h 1244"/>
                  <a:gd name="T32" fmla="*/ 41 w 874"/>
                  <a:gd name="T33" fmla="*/ 1089 h 1244"/>
                  <a:gd name="T34" fmla="*/ 74 w 874"/>
                  <a:gd name="T35" fmla="*/ 1128 h 1244"/>
                  <a:gd name="T36" fmla="*/ 115 w 874"/>
                  <a:gd name="T37" fmla="*/ 1157 h 1244"/>
                  <a:gd name="T38" fmla="*/ 196 w 874"/>
                  <a:gd name="T39" fmla="*/ 1207 h 1244"/>
                  <a:gd name="T40" fmla="*/ 286 w 874"/>
                  <a:gd name="T41" fmla="*/ 1230 h 1244"/>
                  <a:gd name="T42" fmla="*/ 378 w 874"/>
                  <a:gd name="T43" fmla="*/ 1244 h 1244"/>
                  <a:gd name="T44" fmla="*/ 465 w 874"/>
                  <a:gd name="T45" fmla="*/ 1232 h 1244"/>
                  <a:gd name="T46" fmla="*/ 540 w 874"/>
                  <a:gd name="T47" fmla="*/ 1218 h 1244"/>
                  <a:gd name="T48" fmla="*/ 621 w 874"/>
                  <a:gd name="T49" fmla="*/ 1183 h 1244"/>
                  <a:gd name="T50" fmla="*/ 690 w 874"/>
                  <a:gd name="T51" fmla="*/ 1149 h 1244"/>
                  <a:gd name="T52" fmla="*/ 747 w 874"/>
                  <a:gd name="T53" fmla="*/ 1103 h 1244"/>
                  <a:gd name="T54" fmla="*/ 816 w 874"/>
                  <a:gd name="T55" fmla="*/ 1022 h 1244"/>
                  <a:gd name="T56" fmla="*/ 845 w 874"/>
                  <a:gd name="T57" fmla="*/ 979 h 1244"/>
                  <a:gd name="T58" fmla="*/ 862 w 874"/>
                  <a:gd name="T59" fmla="*/ 922 h 1244"/>
                  <a:gd name="T60" fmla="*/ 873 w 874"/>
                  <a:gd name="T61" fmla="*/ 864 h 1244"/>
                  <a:gd name="T62" fmla="*/ 874 w 874"/>
                  <a:gd name="T63" fmla="*/ 811 h 1244"/>
                  <a:gd name="T64" fmla="*/ 864 w 874"/>
                  <a:gd name="T65" fmla="*/ 745 h 1244"/>
                  <a:gd name="T66" fmla="*/ 853 w 874"/>
                  <a:gd name="T67" fmla="*/ 683 h 1244"/>
                  <a:gd name="T68" fmla="*/ 837 w 874"/>
                  <a:gd name="T69" fmla="*/ 563 h 1244"/>
                  <a:gd name="T70" fmla="*/ 845 w 874"/>
                  <a:gd name="T71" fmla="*/ 503 h 1244"/>
                  <a:gd name="T72" fmla="*/ 864 w 874"/>
                  <a:gd name="T73" fmla="*/ 437 h 1244"/>
                  <a:gd name="T74" fmla="*/ 873 w 874"/>
                  <a:gd name="T75" fmla="*/ 319 h 1244"/>
                  <a:gd name="T76" fmla="*/ 864 w 874"/>
                  <a:gd name="T77" fmla="*/ 213 h 1244"/>
                  <a:gd name="T78" fmla="*/ 845 w 874"/>
                  <a:gd name="T79" fmla="*/ 141 h 1244"/>
                  <a:gd name="T80" fmla="*/ 805 w 874"/>
                  <a:gd name="T81" fmla="*/ 92 h 1244"/>
                  <a:gd name="T82" fmla="*/ 704 w 874"/>
                  <a:gd name="T83" fmla="*/ 42 h 1244"/>
                  <a:gd name="T84" fmla="*/ 586 w 874"/>
                  <a:gd name="T85" fmla="*/ 11 h 1244"/>
                  <a:gd name="T86" fmla="*/ 393 w 874"/>
                  <a:gd name="T87" fmla="*/ 0 h 1244"/>
                  <a:gd name="T88" fmla="*/ 254 w 874"/>
                  <a:gd name="T89" fmla="*/ 21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4" h="1244">
                    <a:moveTo>
                      <a:pt x="254" y="21"/>
                    </a:moveTo>
                    <a:lnTo>
                      <a:pt x="192" y="64"/>
                    </a:lnTo>
                    <a:lnTo>
                      <a:pt x="149" y="101"/>
                    </a:lnTo>
                    <a:lnTo>
                      <a:pt x="118" y="150"/>
                    </a:lnTo>
                    <a:lnTo>
                      <a:pt x="80" y="203"/>
                    </a:lnTo>
                    <a:lnTo>
                      <a:pt x="63" y="277"/>
                    </a:lnTo>
                    <a:lnTo>
                      <a:pt x="46" y="335"/>
                    </a:lnTo>
                    <a:lnTo>
                      <a:pt x="46" y="405"/>
                    </a:lnTo>
                    <a:lnTo>
                      <a:pt x="63" y="501"/>
                    </a:lnTo>
                    <a:lnTo>
                      <a:pt x="67" y="590"/>
                    </a:lnTo>
                    <a:lnTo>
                      <a:pt x="43" y="683"/>
                    </a:lnTo>
                    <a:lnTo>
                      <a:pt x="17" y="772"/>
                    </a:lnTo>
                    <a:lnTo>
                      <a:pt x="0" y="853"/>
                    </a:lnTo>
                    <a:lnTo>
                      <a:pt x="0" y="922"/>
                    </a:lnTo>
                    <a:lnTo>
                      <a:pt x="5" y="985"/>
                    </a:lnTo>
                    <a:lnTo>
                      <a:pt x="17" y="1036"/>
                    </a:lnTo>
                    <a:lnTo>
                      <a:pt x="41" y="1089"/>
                    </a:lnTo>
                    <a:lnTo>
                      <a:pt x="74" y="1128"/>
                    </a:lnTo>
                    <a:lnTo>
                      <a:pt x="115" y="1157"/>
                    </a:lnTo>
                    <a:lnTo>
                      <a:pt x="196" y="1207"/>
                    </a:lnTo>
                    <a:lnTo>
                      <a:pt x="286" y="1230"/>
                    </a:lnTo>
                    <a:lnTo>
                      <a:pt x="378" y="1244"/>
                    </a:lnTo>
                    <a:lnTo>
                      <a:pt x="465" y="1232"/>
                    </a:lnTo>
                    <a:lnTo>
                      <a:pt x="540" y="1218"/>
                    </a:lnTo>
                    <a:lnTo>
                      <a:pt x="621" y="1183"/>
                    </a:lnTo>
                    <a:lnTo>
                      <a:pt x="690" y="1149"/>
                    </a:lnTo>
                    <a:lnTo>
                      <a:pt x="747" y="1103"/>
                    </a:lnTo>
                    <a:lnTo>
                      <a:pt x="816" y="1022"/>
                    </a:lnTo>
                    <a:lnTo>
                      <a:pt x="845" y="979"/>
                    </a:lnTo>
                    <a:lnTo>
                      <a:pt x="862" y="922"/>
                    </a:lnTo>
                    <a:lnTo>
                      <a:pt x="873" y="864"/>
                    </a:lnTo>
                    <a:lnTo>
                      <a:pt x="874" y="811"/>
                    </a:lnTo>
                    <a:lnTo>
                      <a:pt x="864" y="745"/>
                    </a:lnTo>
                    <a:lnTo>
                      <a:pt x="853" y="683"/>
                    </a:lnTo>
                    <a:lnTo>
                      <a:pt x="837" y="563"/>
                    </a:lnTo>
                    <a:lnTo>
                      <a:pt x="845" y="503"/>
                    </a:lnTo>
                    <a:lnTo>
                      <a:pt x="864" y="437"/>
                    </a:lnTo>
                    <a:lnTo>
                      <a:pt x="873" y="319"/>
                    </a:lnTo>
                    <a:lnTo>
                      <a:pt x="864" y="213"/>
                    </a:lnTo>
                    <a:lnTo>
                      <a:pt x="845" y="141"/>
                    </a:lnTo>
                    <a:lnTo>
                      <a:pt x="805" y="92"/>
                    </a:lnTo>
                    <a:lnTo>
                      <a:pt x="704" y="42"/>
                    </a:lnTo>
                    <a:lnTo>
                      <a:pt x="586" y="11"/>
                    </a:lnTo>
                    <a:lnTo>
                      <a:pt x="393" y="0"/>
                    </a:lnTo>
                    <a:lnTo>
                      <a:pt x="254" y="21"/>
                    </a:lnTo>
                    <a:close/>
                  </a:path>
                </a:pathLst>
              </a:custGeom>
              <a:solidFill>
                <a:srgbClr val="FFE0C0"/>
              </a:solidFill>
              <a:ln w="7938">
                <a:solidFill>
                  <a:srgbClr val="000000"/>
                </a:solidFill>
                <a:prstDash val="solid"/>
                <a:round/>
                <a:headEnd/>
                <a:tailEnd/>
              </a:ln>
            </p:spPr>
            <p:txBody>
              <a:bodyPr/>
              <a:lstStyle/>
              <a:p>
                <a:endParaRPr lang="zh-CN" altLang="en-US"/>
              </a:p>
            </p:txBody>
          </p:sp>
          <p:grpSp>
            <p:nvGrpSpPr>
              <p:cNvPr id="96286" name="Group 30">
                <a:extLst>
                  <a:ext uri="{FF2B5EF4-FFF2-40B4-BE49-F238E27FC236}">
                    <a16:creationId xmlns:a16="http://schemas.microsoft.com/office/drawing/2014/main" id="{F798DFEF-5C6E-94B0-FF31-B7249E26701A}"/>
                  </a:ext>
                </a:extLst>
              </p:cNvPr>
              <p:cNvGrpSpPr>
                <a:grpSpLocks/>
              </p:cNvGrpSpPr>
              <p:nvPr/>
            </p:nvGrpSpPr>
            <p:grpSpPr bwMode="auto">
              <a:xfrm>
                <a:off x="3722" y="1678"/>
                <a:ext cx="245" cy="281"/>
                <a:chOff x="2802" y="2002"/>
                <a:chExt cx="216" cy="233"/>
              </a:xfrm>
            </p:grpSpPr>
            <p:sp>
              <p:nvSpPr>
                <p:cNvPr id="96287" name="Freeform 31">
                  <a:extLst>
                    <a:ext uri="{FF2B5EF4-FFF2-40B4-BE49-F238E27FC236}">
                      <a16:creationId xmlns:a16="http://schemas.microsoft.com/office/drawing/2014/main" id="{A153DA4A-4DD6-EC4E-BE76-F88475691D59}"/>
                    </a:ext>
                  </a:extLst>
                </p:cNvPr>
                <p:cNvSpPr>
                  <a:spLocks/>
                </p:cNvSpPr>
                <p:nvPr/>
              </p:nvSpPr>
              <p:spPr bwMode="auto">
                <a:xfrm>
                  <a:off x="2802" y="2206"/>
                  <a:ext cx="216" cy="9"/>
                </a:xfrm>
                <a:custGeom>
                  <a:avLst/>
                  <a:gdLst>
                    <a:gd name="T0" fmla="*/ 0 w 431"/>
                    <a:gd name="T1" fmla="*/ 4 h 19"/>
                    <a:gd name="T2" fmla="*/ 39 w 431"/>
                    <a:gd name="T3" fmla="*/ 0 h 19"/>
                    <a:gd name="T4" fmla="*/ 98 w 431"/>
                    <a:gd name="T5" fmla="*/ 0 h 19"/>
                    <a:gd name="T6" fmla="*/ 151 w 431"/>
                    <a:gd name="T7" fmla="*/ 0 h 19"/>
                    <a:gd name="T8" fmla="*/ 217 w 431"/>
                    <a:gd name="T9" fmla="*/ 11 h 19"/>
                    <a:gd name="T10" fmla="*/ 292 w 431"/>
                    <a:gd name="T11" fmla="*/ 11 h 19"/>
                    <a:gd name="T12" fmla="*/ 365 w 431"/>
                    <a:gd name="T13" fmla="*/ 11 h 19"/>
                    <a:gd name="T14" fmla="*/ 431 w 431"/>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1" h="19">
                      <a:moveTo>
                        <a:pt x="0" y="4"/>
                      </a:moveTo>
                      <a:lnTo>
                        <a:pt x="39" y="0"/>
                      </a:lnTo>
                      <a:lnTo>
                        <a:pt x="98" y="0"/>
                      </a:lnTo>
                      <a:lnTo>
                        <a:pt x="151" y="0"/>
                      </a:lnTo>
                      <a:lnTo>
                        <a:pt x="217" y="11"/>
                      </a:lnTo>
                      <a:lnTo>
                        <a:pt x="292" y="11"/>
                      </a:lnTo>
                      <a:lnTo>
                        <a:pt x="365" y="11"/>
                      </a:lnTo>
                      <a:lnTo>
                        <a:pt x="431" y="19"/>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6288" name="Freeform 32">
                  <a:extLst>
                    <a:ext uri="{FF2B5EF4-FFF2-40B4-BE49-F238E27FC236}">
                      <a16:creationId xmlns:a16="http://schemas.microsoft.com/office/drawing/2014/main" id="{5FF2694C-D678-F886-9D95-C19AAEDA7B16}"/>
                    </a:ext>
                  </a:extLst>
                </p:cNvPr>
                <p:cNvSpPr>
                  <a:spLocks/>
                </p:cNvSpPr>
                <p:nvPr/>
              </p:nvSpPr>
              <p:spPr bwMode="auto">
                <a:xfrm>
                  <a:off x="2877" y="2232"/>
                  <a:ext cx="46" cy="3"/>
                </a:xfrm>
                <a:custGeom>
                  <a:avLst/>
                  <a:gdLst>
                    <a:gd name="T0" fmla="*/ 0 w 92"/>
                    <a:gd name="T1" fmla="*/ 5 h 5"/>
                    <a:gd name="T2" fmla="*/ 67 w 92"/>
                    <a:gd name="T3" fmla="*/ 0 h 5"/>
                    <a:gd name="T4" fmla="*/ 92 w 92"/>
                    <a:gd name="T5" fmla="*/ 5 h 5"/>
                  </a:gdLst>
                  <a:ahLst/>
                  <a:cxnLst>
                    <a:cxn ang="0">
                      <a:pos x="T0" y="T1"/>
                    </a:cxn>
                    <a:cxn ang="0">
                      <a:pos x="T2" y="T3"/>
                    </a:cxn>
                    <a:cxn ang="0">
                      <a:pos x="T4" y="T5"/>
                    </a:cxn>
                  </a:cxnLst>
                  <a:rect l="0" t="0" r="r" b="b"/>
                  <a:pathLst>
                    <a:path w="92" h="5">
                      <a:moveTo>
                        <a:pt x="0" y="5"/>
                      </a:moveTo>
                      <a:lnTo>
                        <a:pt x="67" y="0"/>
                      </a:lnTo>
                      <a:lnTo>
                        <a:pt x="92" y="5"/>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6289" name="Freeform 33">
                  <a:extLst>
                    <a:ext uri="{FF2B5EF4-FFF2-40B4-BE49-F238E27FC236}">
                      <a16:creationId xmlns:a16="http://schemas.microsoft.com/office/drawing/2014/main" id="{70E0EB63-D226-34BB-9F0C-CA3B74454F9E}"/>
                    </a:ext>
                  </a:extLst>
                </p:cNvPr>
                <p:cNvSpPr>
                  <a:spLocks/>
                </p:cNvSpPr>
                <p:nvPr/>
              </p:nvSpPr>
              <p:spPr bwMode="auto">
                <a:xfrm>
                  <a:off x="2859" y="2002"/>
                  <a:ext cx="101" cy="155"/>
                </a:xfrm>
                <a:custGeom>
                  <a:avLst/>
                  <a:gdLst>
                    <a:gd name="T0" fmla="*/ 138 w 202"/>
                    <a:gd name="T1" fmla="*/ 0 h 309"/>
                    <a:gd name="T2" fmla="*/ 132 w 202"/>
                    <a:gd name="T3" fmla="*/ 53 h 309"/>
                    <a:gd name="T4" fmla="*/ 143 w 202"/>
                    <a:gd name="T5" fmla="*/ 104 h 309"/>
                    <a:gd name="T6" fmla="*/ 155 w 202"/>
                    <a:gd name="T7" fmla="*/ 139 h 309"/>
                    <a:gd name="T8" fmla="*/ 177 w 202"/>
                    <a:gd name="T9" fmla="*/ 190 h 309"/>
                    <a:gd name="T10" fmla="*/ 189 w 202"/>
                    <a:gd name="T11" fmla="*/ 223 h 309"/>
                    <a:gd name="T12" fmla="*/ 202 w 202"/>
                    <a:gd name="T13" fmla="*/ 264 h 309"/>
                    <a:gd name="T14" fmla="*/ 189 w 202"/>
                    <a:gd name="T15" fmla="*/ 293 h 309"/>
                    <a:gd name="T16" fmla="*/ 173 w 202"/>
                    <a:gd name="T17" fmla="*/ 303 h 309"/>
                    <a:gd name="T18" fmla="*/ 143 w 202"/>
                    <a:gd name="T19" fmla="*/ 309 h 309"/>
                    <a:gd name="T20" fmla="*/ 109 w 202"/>
                    <a:gd name="T21" fmla="*/ 293 h 309"/>
                    <a:gd name="T22" fmla="*/ 63 w 202"/>
                    <a:gd name="T23" fmla="*/ 287 h 309"/>
                    <a:gd name="T24" fmla="*/ 0 w 202"/>
                    <a:gd name="T25" fmla="*/ 297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2" h="309">
                      <a:moveTo>
                        <a:pt x="138" y="0"/>
                      </a:moveTo>
                      <a:lnTo>
                        <a:pt x="132" y="53"/>
                      </a:lnTo>
                      <a:lnTo>
                        <a:pt x="143" y="104"/>
                      </a:lnTo>
                      <a:lnTo>
                        <a:pt x="155" y="139"/>
                      </a:lnTo>
                      <a:lnTo>
                        <a:pt x="177" y="190"/>
                      </a:lnTo>
                      <a:lnTo>
                        <a:pt x="189" y="223"/>
                      </a:lnTo>
                      <a:lnTo>
                        <a:pt x="202" y="264"/>
                      </a:lnTo>
                      <a:lnTo>
                        <a:pt x="189" y="293"/>
                      </a:lnTo>
                      <a:lnTo>
                        <a:pt x="173" y="303"/>
                      </a:lnTo>
                      <a:lnTo>
                        <a:pt x="143" y="309"/>
                      </a:lnTo>
                      <a:lnTo>
                        <a:pt x="109" y="293"/>
                      </a:lnTo>
                      <a:lnTo>
                        <a:pt x="63" y="287"/>
                      </a:lnTo>
                      <a:lnTo>
                        <a:pt x="0" y="297"/>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96290" name="Group 34">
                <a:extLst>
                  <a:ext uri="{FF2B5EF4-FFF2-40B4-BE49-F238E27FC236}">
                    <a16:creationId xmlns:a16="http://schemas.microsoft.com/office/drawing/2014/main" id="{3CEB3478-DD88-2806-C771-A32EA0298697}"/>
                  </a:ext>
                </a:extLst>
              </p:cNvPr>
              <p:cNvGrpSpPr>
                <a:grpSpLocks/>
              </p:cNvGrpSpPr>
              <p:nvPr/>
            </p:nvGrpSpPr>
            <p:grpSpPr bwMode="auto">
              <a:xfrm>
                <a:off x="3697" y="1559"/>
                <a:ext cx="326" cy="32"/>
                <a:chOff x="2780" y="1904"/>
                <a:chExt cx="287" cy="26"/>
              </a:xfrm>
            </p:grpSpPr>
            <p:sp>
              <p:nvSpPr>
                <p:cNvPr id="96291" name="Freeform 35">
                  <a:extLst>
                    <a:ext uri="{FF2B5EF4-FFF2-40B4-BE49-F238E27FC236}">
                      <a16:creationId xmlns:a16="http://schemas.microsoft.com/office/drawing/2014/main" id="{81A8D8F4-5571-D653-D47F-ACAD9A060DF8}"/>
                    </a:ext>
                  </a:extLst>
                </p:cNvPr>
                <p:cNvSpPr>
                  <a:spLocks/>
                </p:cNvSpPr>
                <p:nvPr/>
              </p:nvSpPr>
              <p:spPr bwMode="auto">
                <a:xfrm>
                  <a:off x="2780" y="1904"/>
                  <a:ext cx="116" cy="24"/>
                </a:xfrm>
                <a:custGeom>
                  <a:avLst/>
                  <a:gdLst>
                    <a:gd name="T0" fmla="*/ 0 w 232"/>
                    <a:gd name="T1" fmla="*/ 49 h 49"/>
                    <a:gd name="T2" fmla="*/ 33 w 232"/>
                    <a:gd name="T3" fmla="*/ 28 h 49"/>
                    <a:gd name="T4" fmla="*/ 64 w 232"/>
                    <a:gd name="T5" fmla="*/ 14 h 49"/>
                    <a:gd name="T6" fmla="*/ 98 w 232"/>
                    <a:gd name="T7" fmla="*/ 6 h 49"/>
                    <a:gd name="T8" fmla="*/ 126 w 232"/>
                    <a:gd name="T9" fmla="*/ 3 h 49"/>
                    <a:gd name="T10" fmla="*/ 148 w 232"/>
                    <a:gd name="T11" fmla="*/ 0 h 49"/>
                    <a:gd name="T12" fmla="*/ 187 w 232"/>
                    <a:gd name="T13" fmla="*/ 11 h 49"/>
                    <a:gd name="T14" fmla="*/ 232 w 232"/>
                    <a:gd name="T15" fmla="*/ 25 h 49"/>
                    <a:gd name="T16" fmla="*/ 230 w 232"/>
                    <a:gd name="T17" fmla="*/ 38 h 49"/>
                    <a:gd name="T18" fmla="*/ 211 w 232"/>
                    <a:gd name="T19" fmla="*/ 41 h 49"/>
                    <a:gd name="T20" fmla="*/ 187 w 232"/>
                    <a:gd name="T21" fmla="*/ 33 h 49"/>
                    <a:gd name="T22" fmla="*/ 146 w 232"/>
                    <a:gd name="T23" fmla="*/ 29 h 49"/>
                    <a:gd name="T24" fmla="*/ 120 w 232"/>
                    <a:gd name="T25" fmla="*/ 28 h 49"/>
                    <a:gd name="T26" fmla="*/ 96 w 232"/>
                    <a:gd name="T27" fmla="*/ 33 h 49"/>
                    <a:gd name="T28" fmla="*/ 64 w 232"/>
                    <a:gd name="T29" fmla="*/ 41 h 49"/>
                    <a:gd name="T30" fmla="*/ 36 w 232"/>
                    <a:gd name="T31" fmla="*/ 46 h 49"/>
                    <a:gd name="T32" fmla="*/ 0 w 232"/>
                    <a:gd name="T3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2" h="49">
                      <a:moveTo>
                        <a:pt x="0" y="49"/>
                      </a:moveTo>
                      <a:lnTo>
                        <a:pt x="33" y="28"/>
                      </a:lnTo>
                      <a:lnTo>
                        <a:pt x="64" y="14"/>
                      </a:lnTo>
                      <a:lnTo>
                        <a:pt x="98" y="6"/>
                      </a:lnTo>
                      <a:lnTo>
                        <a:pt x="126" y="3"/>
                      </a:lnTo>
                      <a:lnTo>
                        <a:pt x="148" y="0"/>
                      </a:lnTo>
                      <a:lnTo>
                        <a:pt x="187" y="11"/>
                      </a:lnTo>
                      <a:lnTo>
                        <a:pt x="232" y="25"/>
                      </a:lnTo>
                      <a:lnTo>
                        <a:pt x="230" y="38"/>
                      </a:lnTo>
                      <a:lnTo>
                        <a:pt x="211" y="41"/>
                      </a:lnTo>
                      <a:lnTo>
                        <a:pt x="187" y="33"/>
                      </a:lnTo>
                      <a:lnTo>
                        <a:pt x="146" y="29"/>
                      </a:lnTo>
                      <a:lnTo>
                        <a:pt x="120" y="28"/>
                      </a:lnTo>
                      <a:lnTo>
                        <a:pt x="96" y="33"/>
                      </a:lnTo>
                      <a:lnTo>
                        <a:pt x="64" y="41"/>
                      </a:lnTo>
                      <a:lnTo>
                        <a:pt x="36" y="46"/>
                      </a:lnTo>
                      <a:lnTo>
                        <a:pt x="0" y="49"/>
                      </a:lnTo>
                      <a:close/>
                    </a:path>
                  </a:pathLst>
                </a:custGeom>
                <a:solidFill>
                  <a:srgbClr val="804000"/>
                </a:solidFill>
                <a:ln w="7938">
                  <a:solidFill>
                    <a:srgbClr val="000000"/>
                  </a:solidFill>
                  <a:prstDash val="solid"/>
                  <a:round/>
                  <a:headEnd/>
                  <a:tailEnd/>
                </a:ln>
              </p:spPr>
              <p:txBody>
                <a:bodyPr/>
                <a:lstStyle/>
                <a:p>
                  <a:endParaRPr lang="zh-CN" altLang="en-US"/>
                </a:p>
              </p:txBody>
            </p:sp>
            <p:sp>
              <p:nvSpPr>
                <p:cNvPr id="96292" name="Freeform 36">
                  <a:extLst>
                    <a:ext uri="{FF2B5EF4-FFF2-40B4-BE49-F238E27FC236}">
                      <a16:creationId xmlns:a16="http://schemas.microsoft.com/office/drawing/2014/main" id="{40D53DC3-03CB-3600-7AD1-C6F2F8460413}"/>
                    </a:ext>
                  </a:extLst>
                </p:cNvPr>
                <p:cNvSpPr>
                  <a:spLocks/>
                </p:cNvSpPr>
                <p:nvPr/>
              </p:nvSpPr>
              <p:spPr bwMode="auto">
                <a:xfrm>
                  <a:off x="2954" y="1906"/>
                  <a:ext cx="113" cy="24"/>
                </a:xfrm>
                <a:custGeom>
                  <a:avLst/>
                  <a:gdLst>
                    <a:gd name="T0" fmla="*/ 226 w 226"/>
                    <a:gd name="T1" fmla="*/ 48 h 48"/>
                    <a:gd name="T2" fmla="*/ 194 w 226"/>
                    <a:gd name="T3" fmla="*/ 26 h 48"/>
                    <a:gd name="T4" fmla="*/ 162 w 226"/>
                    <a:gd name="T5" fmla="*/ 13 h 48"/>
                    <a:gd name="T6" fmla="*/ 131 w 226"/>
                    <a:gd name="T7" fmla="*/ 6 h 48"/>
                    <a:gd name="T8" fmla="*/ 104 w 226"/>
                    <a:gd name="T9" fmla="*/ 2 h 48"/>
                    <a:gd name="T10" fmla="*/ 83 w 226"/>
                    <a:gd name="T11" fmla="*/ 0 h 48"/>
                    <a:gd name="T12" fmla="*/ 45 w 226"/>
                    <a:gd name="T13" fmla="*/ 10 h 48"/>
                    <a:gd name="T14" fmla="*/ 0 w 226"/>
                    <a:gd name="T15" fmla="*/ 23 h 48"/>
                    <a:gd name="T16" fmla="*/ 3 w 226"/>
                    <a:gd name="T17" fmla="*/ 37 h 48"/>
                    <a:gd name="T18" fmla="*/ 21 w 226"/>
                    <a:gd name="T19" fmla="*/ 40 h 48"/>
                    <a:gd name="T20" fmla="*/ 45 w 226"/>
                    <a:gd name="T21" fmla="*/ 32 h 48"/>
                    <a:gd name="T22" fmla="*/ 85 w 226"/>
                    <a:gd name="T23" fmla="*/ 29 h 48"/>
                    <a:gd name="T24" fmla="*/ 110 w 226"/>
                    <a:gd name="T25" fmla="*/ 26 h 48"/>
                    <a:gd name="T26" fmla="*/ 133 w 226"/>
                    <a:gd name="T27" fmla="*/ 32 h 48"/>
                    <a:gd name="T28" fmla="*/ 162 w 226"/>
                    <a:gd name="T29" fmla="*/ 40 h 48"/>
                    <a:gd name="T30" fmla="*/ 191 w 226"/>
                    <a:gd name="T31" fmla="*/ 46 h 48"/>
                    <a:gd name="T32" fmla="*/ 226 w 226"/>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6" h="48">
                      <a:moveTo>
                        <a:pt x="226" y="48"/>
                      </a:moveTo>
                      <a:lnTo>
                        <a:pt x="194" y="26"/>
                      </a:lnTo>
                      <a:lnTo>
                        <a:pt x="162" y="13"/>
                      </a:lnTo>
                      <a:lnTo>
                        <a:pt x="131" y="6"/>
                      </a:lnTo>
                      <a:lnTo>
                        <a:pt x="104" y="2"/>
                      </a:lnTo>
                      <a:lnTo>
                        <a:pt x="83" y="0"/>
                      </a:lnTo>
                      <a:lnTo>
                        <a:pt x="45" y="10"/>
                      </a:lnTo>
                      <a:lnTo>
                        <a:pt x="0" y="23"/>
                      </a:lnTo>
                      <a:lnTo>
                        <a:pt x="3" y="37"/>
                      </a:lnTo>
                      <a:lnTo>
                        <a:pt x="21" y="40"/>
                      </a:lnTo>
                      <a:lnTo>
                        <a:pt x="45" y="32"/>
                      </a:lnTo>
                      <a:lnTo>
                        <a:pt x="85" y="29"/>
                      </a:lnTo>
                      <a:lnTo>
                        <a:pt x="110" y="26"/>
                      </a:lnTo>
                      <a:lnTo>
                        <a:pt x="133" y="32"/>
                      </a:lnTo>
                      <a:lnTo>
                        <a:pt x="162" y="40"/>
                      </a:lnTo>
                      <a:lnTo>
                        <a:pt x="191" y="46"/>
                      </a:lnTo>
                      <a:lnTo>
                        <a:pt x="226" y="48"/>
                      </a:lnTo>
                      <a:close/>
                    </a:path>
                  </a:pathLst>
                </a:custGeom>
                <a:solidFill>
                  <a:srgbClr val="804000"/>
                </a:solidFill>
                <a:ln w="7938">
                  <a:solidFill>
                    <a:srgbClr val="000000"/>
                  </a:solidFill>
                  <a:prstDash val="solid"/>
                  <a:round/>
                  <a:headEnd/>
                  <a:tailEnd/>
                </a:ln>
              </p:spPr>
              <p:txBody>
                <a:bodyPr/>
                <a:lstStyle/>
                <a:p>
                  <a:endParaRPr lang="zh-CN" altLang="en-US"/>
                </a:p>
              </p:txBody>
            </p:sp>
          </p:grpSp>
          <p:sp>
            <p:nvSpPr>
              <p:cNvPr id="96293" name="Freeform 37">
                <a:extLst>
                  <a:ext uri="{FF2B5EF4-FFF2-40B4-BE49-F238E27FC236}">
                    <a16:creationId xmlns:a16="http://schemas.microsoft.com/office/drawing/2014/main" id="{FF0C59B2-99D3-CBB7-94A6-27DD4BF0FB88}"/>
                  </a:ext>
                </a:extLst>
              </p:cNvPr>
              <p:cNvSpPr>
                <a:spLocks/>
              </p:cNvSpPr>
              <p:nvPr/>
            </p:nvSpPr>
            <p:spPr bwMode="auto">
              <a:xfrm>
                <a:off x="3597" y="1296"/>
                <a:ext cx="514" cy="355"/>
              </a:xfrm>
              <a:custGeom>
                <a:avLst/>
                <a:gdLst>
                  <a:gd name="T0" fmla="*/ 23 w 903"/>
                  <a:gd name="T1" fmla="*/ 580 h 586"/>
                  <a:gd name="T2" fmla="*/ 67 w 903"/>
                  <a:gd name="T3" fmla="*/ 586 h 586"/>
                  <a:gd name="T4" fmla="*/ 57 w 903"/>
                  <a:gd name="T5" fmla="*/ 503 h 586"/>
                  <a:gd name="T6" fmla="*/ 110 w 903"/>
                  <a:gd name="T7" fmla="*/ 428 h 586"/>
                  <a:gd name="T8" fmla="*/ 114 w 903"/>
                  <a:gd name="T9" fmla="*/ 337 h 586"/>
                  <a:gd name="T10" fmla="*/ 179 w 903"/>
                  <a:gd name="T11" fmla="*/ 286 h 586"/>
                  <a:gd name="T12" fmla="*/ 179 w 903"/>
                  <a:gd name="T13" fmla="*/ 212 h 586"/>
                  <a:gd name="T14" fmla="*/ 235 w 903"/>
                  <a:gd name="T15" fmla="*/ 207 h 586"/>
                  <a:gd name="T16" fmla="*/ 287 w 903"/>
                  <a:gd name="T17" fmla="*/ 166 h 586"/>
                  <a:gd name="T18" fmla="*/ 372 w 903"/>
                  <a:gd name="T19" fmla="*/ 217 h 586"/>
                  <a:gd name="T20" fmla="*/ 390 w 903"/>
                  <a:gd name="T21" fmla="*/ 189 h 586"/>
                  <a:gd name="T22" fmla="*/ 476 w 903"/>
                  <a:gd name="T23" fmla="*/ 217 h 586"/>
                  <a:gd name="T24" fmla="*/ 453 w 903"/>
                  <a:gd name="T25" fmla="*/ 166 h 586"/>
                  <a:gd name="T26" fmla="*/ 563 w 903"/>
                  <a:gd name="T27" fmla="*/ 229 h 586"/>
                  <a:gd name="T28" fmla="*/ 574 w 903"/>
                  <a:gd name="T29" fmla="*/ 189 h 586"/>
                  <a:gd name="T30" fmla="*/ 673 w 903"/>
                  <a:gd name="T31" fmla="*/ 252 h 586"/>
                  <a:gd name="T32" fmla="*/ 724 w 903"/>
                  <a:gd name="T33" fmla="*/ 240 h 586"/>
                  <a:gd name="T34" fmla="*/ 752 w 903"/>
                  <a:gd name="T35" fmla="*/ 303 h 586"/>
                  <a:gd name="T36" fmla="*/ 787 w 903"/>
                  <a:gd name="T37" fmla="*/ 296 h 586"/>
                  <a:gd name="T38" fmla="*/ 814 w 903"/>
                  <a:gd name="T39" fmla="*/ 341 h 586"/>
                  <a:gd name="T40" fmla="*/ 790 w 903"/>
                  <a:gd name="T41" fmla="*/ 421 h 586"/>
                  <a:gd name="T42" fmla="*/ 799 w 903"/>
                  <a:gd name="T43" fmla="*/ 488 h 586"/>
                  <a:gd name="T44" fmla="*/ 820 w 903"/>
                  <a:gd name="T45" fmla="*/ 574 h 586"/>
                  <a:gd name="T46" fmla="*/ 845 w 903"/>
                  <a:gd name="T47" fmla="*/ 574 h 586"/>
                  <a:gd name="T48" fmla="*/ 872 w 903"/>
                  <a:gd name="T49" fmla="*/ 517 h 586"/>
                  <a:gd name="T50" fmla="*/ 890 w 903"/>
                  <a:gd name="T51" fmla="*/ 463 h 586"/>
                  <a:gd name="T52" fmla="*/ 903 w 903"/>
                  <a:gd name="T53" fmla="*/ 383 h 586"/>
                  <a:gd name="T54" fmla="*/ 890 w 903"/>
                  <a:gd name="T55" fmla="*/ 264 h 586"/>
                  <a:gd name="T56" fmla="*/ 844 w 903"/>
                  <a:gd name="T57" fmla="*/ 182 h 586"/>
                  <a:gd name="T58" fmla="*/ 810 w 903"/>
                  <a:gd name="T59" fmla="*/ 132 h 586"/>
                  <a:gd name="T60" fmla="*/ 752 w 903"/>
                  <a:gd name="T61" fmla="*/ 79 h 586"/>
                  <a:gd name="T62" fmla="*/ 667 w 903"/>
                  <a:gd name="T63" fmla="*/ 40 h 586"/>
                  <a:gd name="T64" fmla="*/ 580 w 903"/>
                  <a:gd name="T65" fmla="*/ 16 h 586"/>
                  <a:gd name="T66" fmla="*/ 453 w 903"/>
                  <a:gd name="T67" fmla="*/ 0 h 586"/>
                  <a:gd name="T68" fmla="*/ 337 w 903"/>
                  <a:gd name="T69" fmla="*/ 16 h 586"/>
                  <a:gd name="T70" fmla="*/ 258 w 903"/>
                  <a:gd name="T71" fmla="*/ 22 h 586"/>
                  <a:gd name="T72" fmla="*/ 196 w 903"/>
                  <a:gd name="T73" fmla="*/ 44 h 586"/>
                  <a:gd name="T74" fmla="*/ 121 w 903"/>
                  <a:gd name="T75" fmla="*/ 90 h 586"/>
                  <a:gd name="T76" fmla="*/ 57 w 903"/>
                  <a:gd name="T77" fmla="*/ 172 h 586"/>
                  <a:gd name="T78" fmla="*/ 29 w 903"/>
                  <a:gd name="T79" fmla="*/ 223 h 586"/>
                  <a:gd name="T80" fmla="*/ 0 w 903"/>
                  <a:gd name="T81" fmla="*/ 326 h 586"/>
                  <a:gd name="T82" fmla="*/ 0 w 903"/>
                  <a:gd name="T83" fmla="*/ 440 h 586"/>
                  <a:gd name="T84" fmla="*/ 0 w 903"/>
                  <a:gd name="T85" fmla="*/ 516 h 586"/>
                  <a:gd name="T86" fmla="*/ 23 w 903"/>
                  <a:gd name="T87" fmla="*/ 58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03" h="586">
                    <a:moveTo>
                      <a:pt x="23" y="580"/>
                    </a:moveTo>
                    <a:lnTo>
                      <a:pt x="67" y="586"/>
                    </a:lnTo>
                    <a:lnTo>
                      <a:pt x="57" y="503"/>
                    </a:lnTo>
                    <a:lnTo>
                      <a:pt x="110" y="428"/>
                    </a:lnTo>
                    <a:lnTo>
                      <a:pt x="114" y="337"/>
                    </a:lnTo>
                    <a:lnTo>
                      <a:pt x="179" y="286"/>
                    </a:lnTo>
                    <a:lnTo>
                      <a:pt x="179" y="212"/>
                    </a:lnTo>
                    <a:lnTo>
                      <a:pt x="235" y="207"/>
                    </a:lnTo>
                    <a:lnTo>
                      <a:pt x="287" y="166"/>
                    </a:lnTo>
                    <a:lnTo>
                      <a:pt x="372" y="217"/>
                    </a:lnTo>
                    <a:lnTo>
                      <a:pt x="390" y="189"/>
                    </a:lnTo>
                    <a:lnTo>
                      <a:pt x="476" y="217"/>
                    </a:lnTo>
                    <a:lnTo>
                      <a:pt x="453" y="166"/>
                    </a:lnTo>
                    <a:lnTo>
                      <a:pt x="563" y="229"/>
                    </a:lnTo>
                    <a:lnTo>
                      <a:pt x="574" y="189"/>
                    </a:lnTo>
                    <a:lnTo>
                      <a:pt x="673" y="252"/>
                    </a:lnTo>
                    <a:lnTo>
                      <a:pt x="724" y="240"/>
                    </a:lnTo>
                    <a:lnTo>
                      <a:pt x="752" y="303"/>
                    </a:lnTo>
                    <a:lnTo>
                      <a:pt x="787" y="296"/>
                    </a:lnTo>
                    <a:lnTo>
                      <a:pt x="814" y="341"/>
                    </a:lnTo>
                    <a:lnTo>
                      <a:pt x="790" y="421"/>
                    </a:lnTo>
                    <a:lnTo>
                      <a:pt x="799" y="488"/>
                    </a:lnTo>
                    <a:lnTo>
                      <a:pt x="820" y="574"/>
                    </a:lnTo>
                    <a:lnTo>
                      <a:pt x="845" y="574"/>
                    </a:lnTo>
                    <a:lnTo>
                      <a:pt x="872" y="517"/>
                    </a:lnTo>
                    <a:lnTo>
                      <a:pt x="890" y="463"/>
                    </a:lnTo>
                    <a:lnTo>
                      <a:pt x="903" y="383"/>
                    </a:lnTo>
                    <a:lnTo>
                      <a:pt x="890" y="264"/>
                    </a:lnTo>
                    <a:lnTo>
                      <a:pt x="844" y="182"/>
                    </a:lnTo>
                    <a:lnTo>
                      <a:pt x="810" y="132"/>
                    </a:lnTo>
                    <a:lnTo>
                      <a:pt x="752" y="79"/>
                    </a:lnTo>
                    <a:lnTo>
                      <a:pt x="667" y="40"/>
                    </a:lnTo>
                    <a:lnTo>
                      <a:pt x="580" y="16"/>
                    </a:lnTo>
                    <a:lnTo>
                      <a:pt x="453" y="0"/>
                    </a:lnTo>
                    <a:lnTo>
                      <a:pt x="337" y="16"/>
                    </a:lnTo>
                    <a:lnTo>
                      <a:pt x="258" y="22"/>
                    </a:lnTo>
                    <a:lnTo>
                      <a:pt x="196" y="44"/>
                    </a:lnTo>
                    <a:lnTo>
                      <a:pt x="121" y="90"/>
                    </a:lnTo>
                    <a:lnTo>
                      <a:pt x="57" y="172"/>
                    </a:lnTo>
                    <a:lnTo>
                      <a:pt x="29" y="223"/>
                    </a:lnTo>
                    <a:lnTo>
                      <a:pt x="0" y="326"/>
                    </a:lnTo>
                    <a:lnTo>
                      <a:pt x="0" y="440"/>
                    </a:lnTo>
                    <a:lnTo>
                      <a:pt x="0" y="516"/>
                    </a:lnTo>
                    <a:lnTo>
                      <a:pt x="23" y="580"/>
                    </a:lnTo>
                    <a:close/>
                  </a:path>
                </a:pathLst>
              </a:custGeom>
              <a:solidFill>
                <a:srgbClr val="804000"/>
              </a:solidFill>
              <a:ln w="7938">
                <a:solidFill>
                  <a:srgbClr val="000000"/>
                </a:solidFill>
                <a:prstDash val="solid"/>
                <a:round/>
                <a:headEnd/>
                <a:tailEnd/>
              </a:ln>
            </p:spPr>
            <p:txBody>
              <a:bodyPr/>
              <a:lstStyle/>
              <a:p>
                <a:endParaRPr lang="zh-CN" altLang="en-US"/>
              </a:p>
            </p:txBody>
          </p:sp>
          <p:grpSp>
            <p:nvGrpSpPr>
              <p:cNvPr id="96294" name="Group 38">
                <a:extLst>
                  <a:ext uri="{FF2B5EF4-FFF2-40B4-BE49-F238E27FC236}">
                    <a16:creationId xmlns:a16="http://schemas.microsoft.com/office/drawing/2014/main" id="{09277574-BD0C-08B0-4253-CD8260A061F8}"/>
                  </a:ext>
                </a:extLst>
              </p:cNvPr>
              <p:cNvGrpSpPr>
                <a:grpSpLocks/>
              </p:cNvGrpSpPr>
              <p:nvPr/>
            </p:nvGrpSpPr>
            <p:grpSpPr bwMode="auto">
              <a:xfrm>
                <a:off x="3597" y="1603"/>
                <a:ext cx="490" cy="151"/>
                <a:chOff x="2692" y="1940"/>
                <a:chExt cx="431" cy="125"/>
              </a:xfrm>
            </p:grpSpPr>
            <p:grpSp>
              <p:nvGrpSpPr>
                <p:cNvPr id="96295" name="Group 39">
                  <a:extLst>
                    <a:ext uri="{FF2B5EF4-FFF2-40B4-BE49-F238E27FC236}">
                      <a16:creationId xmlns:a16="http://schemas.microsoft.com/office/drawing/2014/main" id="{81340C32-6498-10F8-BBD7-D82B749A3D43}"/>
                    </a:ext>
                  </a:extLst>
                </p:cNvPr>
                <p:cNvGrpSpPr>
                  <a:grpSpLocks/>
                </p:cNvGrpSpPr>
                <p:nvPr/>
              </p:nvGrpSpPr>
              <p:grpSpPr bwMode="auto">
                <a:xfrm>
                  <a:off x="2692" y="1940"/>
                  <a:ext cx="431" cy="125"/>
                  <a:chOff x="2692" y="1940"/>
                  <a:chExt cx="431" cy="125"/>
                </a:xfrm>
              </p:grpSpPr>
              <p:sp>
                <p:nvSpPr>
                  <p:cNvPr id="96296" name="Freeform 40">
                    <a:extLst>
                      <a:ext uri="{FF2B5EF4-FFF2-40B4-BE49-F238E27FC236}">
                        <a16:creationId xmlns:a16="http://schemas.microsoft.com/office/drawing/2014/main" id="{9E07F0B3-9A26-AEEF-9073-B7E8015E3B8E}"/>
                      </a:ext>
                    </a:extLst>
                  </p:cNvPr>
                  <p:cNvSpPr>
                    <a:spLocks/>
                  </p:cNvSpPr>
                  <p:nvPr/>
                </p:nvSpPr>
                <p:spPr bwMode="auto">
                  <a:xfrm>
                    <a:off x="2756" y="1940"/>
                    <a:ext cx="155" cy="124"/>
                  </a:xfrm>
                  <a:custGeom>
                    <a:avLst/>
                    <a:gdLst>
                      <a:gd name="T0" fmla="*/ 30 w 309"/>
                      <a:gd name="T1" fmla="*/ 13 h 246"/>
                      <a:gd name="T2" fmla="*/ 88 w 309"/>
                      <a:gd name="T3" fmla="*/ 0 h 246"/>
                      <a:gd name="T4" fmla="*/ 150 w 309"/>
                      <a:gd name="T5" fmla="*/ 0 h 246"/>
                      <a:gd name="T6" fmla="*/ 243 w 309"/>
                      <a:gd name="T7" fmla="*/ 7 h 246"/>
                      <a:gd name="T8" fmla="*/ 276 w 309"/>
                      <a:gd name="T9" fmla="*/ 13 h 246"/>
                      <a:gd name="T10" fmla="*/ 309 w 309"/>
                      <a:gd name="T11" fmla="*/ 29 h 246"/>
                      <a:gd name="T12" fmla="*/ 309 w 309"/>
                      <a:gd name="T13" fmla="*/ 65 h 246"/>
                      <a:gd name="T14" fmla="*/ 309 w 309"/>
                      <a:gd name="T15" fmla="*/ 105 h 246"/>
                      <a:gd name="T16" fmla="*/ 299 w 309"/>
                      <a:gd name="T17" fmla="*/ 142 h 246"/>
                      <a:gd name="T18" fmla="*/ 288 w 309"/>
                      <a:gd name="T19" fmla="*/ 167 h 246"/>
                      <a:gd name="T20" fmla="*/ 279 w 309"/>
                      <a:gd name="T21" fmla="*/ 190 h 246"/>
                      <a:gd name="T22" fmla="*/ 266 w 309"/>
                      <a:gd name="T23" fmla="*/ 208 h 246"/>
                      <a:gd name="T24" fmla="*/ 248 w 309"/>
                      <a:gd name="T25" fmla="*/ 225 h 246"/>
                      <a:gd name="T26" fmla="*/ 218 w 309"/>
                      <a:gd name="T27" fmla="*/ 235 h 246"/>
                      <a:gd name="T28" fmla="*/ 180 w 309"/>
                      <a:gd name="T29" fmla="*/ 242 h 246"/>
                      <a:gd name="T30" fmla="*/ 137 w 309"/>
                      <a:gd name="T31" fmla="*/ 246 h 246"/>
                      <a:gd name="T32" fmla="*/ 103 w 309"/>
                      <a:gd name="T33" fmla="*/ 242 h 246"/>
                      <a:gd name="T34" fmla="*/ 75 w 309"/>
                      <a:gd name="T35" fmla="*/ 237 h 246"/>
                      <a:gd name="T36" fmla="*/ 47 w 309"/>
                      <a:gd name="T37" fmla="*/ 225 h 246"/>
                      <a:gd name="T38" fmla="*/ 23 w 309"/>
                      <a:gd name="T39" fmla="*/ 204 h 246"/>
                      <a:gd name="T40" fmla="*/ 11 w 309"/>
                      <a:gd name="T41" fmla="*/ 184 h 246"/>
                      <a:gd name="T42" fmla="*/ 0 w 309"/>
                      <a:gd name="T43" fmla="*/ 133 h 246"/>
                      <a:gd name="T44" fmla="*/ 0 w 309"/>
                      <a:gd name="T45" fmla="*/ 87 h 246"/>
                      <a:gd name="T46" fmla="*/ 0 w 309"/>
                      <a:gd name="T47" fmla="*/ 41 h 246"/>
                      <a:gd name="T48" fmla="*/ 30 w 309"/>
                      <a:gd name="T49" fmla="*/ 13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9" h="246">
                        <a:moveTo>
                          <a:pt x="30" y="13"/>
                        </a:moveTo>
                        <a:lnTo>
                          <a:pt x="88" y="0"/>
                        </a:lnTo>
                        <a:lnTo>
                          <a:pt x="150" y="0"/>
                        </a:lnTo>
                        <a:lnTo>
                          <a:pt x="243" y="7"/>
                        </a:lnTo>
                        <a:lnTo>
                          <a:pt x="276" y="13"/>
                        </a:lnTo>
                        <a:lnTo>
                          <a:pt x="309" y="29"/>
                        </a:lnTo>
                        <a:lnTo>
                          <a:pt x="309" y="65"/>
                        </a:lnTo>
                        <a:lnTo>
                          <a:pt x="309" y="105"/>
                        </a:lnTo>
                        <a:lnTo>
                          <a:pt x="299" y="142"/>
                        </a:lnTo>
                        <a:lnTo>
                          <a:pt x="288" y="167"/>
                        </a:lnTo>
                        <a:lnTo>
                          <a:pt x="279" y="190"/>
                        </a:lnTo>
                        <a:lnTo>
                          <a:pt x="266" y="208"/>
                        </a:lnTo>
                        <a:lnTo>
                          <a:pt x="248" y="225"/>
                        </a:lnTo>
                        <a:lnTo>
                          <a:pt x="218" y="235"/>
                        </a:lnTo>
                        <a:lnTo>
                          <a:pt x="180" y="242"/>
                        </a:lnTo>
                        <a:lnTo>
                          <a:pt x="137" y="246"/>
                        </a:lnTo>
                        <a:lnTo>
                          <a:pt x="103" y="242"/>
                        </a:lnTo>
                        <a:lnTo>
                          <a:pt x="75" y="237"/>
                        </a:lnTo>
                        <a:lnTo>
                          <a:pt x="47" y="225"/>
                        </a:lnTo>
                        <a:lnTo>
                          <a:pt x="23" y="204"/>
                        </a:lnTo>
                        <a:lnTo>
                          <a:pt x="11" y="184"/>
                        </a:lnTo>
                        <a:lnTo>
                          <a:pt x="0" y="133"/>
                        </a:lnTo>
                        <a:lnTo>
                          <a:pt x="0" y="87"/>
                        </a:lnTo>
                        <a:lnTo>
                          <a:pt x="0" y="41"/>
                        </a:lnTo>
                        <a:lnTo>
                          <a:pt x="30" y="13"/>
                        </a:lnTo>
                        <a:close/>
                      </a:path>
                    </a:pathLst>
                  </a:custGeom>
                  <a:solidFill>
                    <a:srgbClr val="C0FFFF"/>
                  </a:solidFill>
                  <a:ln w="7938">
                    <a:solidFill>
                      <a:srgbClr val="000000"/>
                    </a:solidFill>
                    <a:prstDash val="solid"/>
                    <a:round/>
                    <a:headEnd/>
                    <a:tailEnd/>
                  </a:ln>
                </p:spPr>
                <p:txBody>
                  <a:bodyPr/>
                  <a:lstStyle/>
                  <a:p>
                    <a:endParaRPr lang="zh-CN" altLang="en-US"/>
                  </a:p>
                </p:txBody>
              </p:sp>
              <p:sp>
                <p:nvSpPr>
                  <p:cNvPr id="96297" name="Freeform 41">
                    <a:extLst>
                      <a:ext uri="{FF2B5EF4-FFF2-40B4-BE49-F238E27FC236}">
                        <a16:creationId xmlns:a16="http://schemas.microsoft.com/office/drawing/2014/main" id="{A82C54A8-5D58-1F25-ABE0-C030166E7766}"/>
                      </a:ext>
                    </a:extLst>
                  </p:cNvPr>
                  <p:cNvSpPr>
                    <a:spLocks/>
                  </p:cNvSpPr>
                  <p:nvPr/>
                </p:nvSpPr>
                <p:spPr bwMode="auto">
                  <a:xfrm>
                    <a:off x="2932" y="1943"/>
                    <a:ext cx="154" cy="122"/>
                  </a:xfrm>
                  <a:custGeom>
                    <a:avLst/>
                    <a:gdLst>
                      <a:gd name="T0" fmla="*/ 269 w 308"/>
                      <a:gd name="T1" fmla="*/ 12 h 245"/>
                      <a:gd name="T2" fmla="*/ 212 w 308"/>
                      <a:gd name="T3" fmla="*/ 2 h 245"/>
                      <a:gd name="T4" fmla="*/ 158 w 308"/>
                      <a:gd name="T5" fmla="*/ 2 h 245"/>
                      <a:gd name="T6" fmla="*/ 107 w 308"/>
                      <a:gd name="T7" fmla="*/ 0 h 245"/>
                      <a:gd name="T8" fmla="*/ 61 w 308"/>
                      <a:gd name="T9" fmla="*/ 3 h 245"/>
                      <a:gd name="T10" fmla="*/ 28 w 308"/>
                      <a:gd name="T11" fmla="*/ 12 h 245"/>
                      <a:gd name="T12" fmla="*/ 0 w 308"/>
                      <a:gd name="T13" fmla="*/ 26 h 245"/>
                      <a:gd name="T14" fmla="*/ 0 w 308"/>
                      <a:gd name="T15" fmla="*/ 107 h 245"/>
                      <a:gd name="T16" fmla="*/ 8 w 308"/>
                      <a:gd name="T17" fmla="*/ 153 h 245"/>
                      <a:gd name="T18" fmla="*/ 22 w 308"/>
                      <a:gd name="T19" fmla="*/ 185 h 245"/>
                      <a:gd name="T20" fmla="*/ 39 w 308"/>
                      <a:gd name="T21" fmla="*/ 207 h 245"/>
                      <a:gd name="T22" fmla="*/ 57 w 308"/>
                      <a:gd name="T23" fmla="*/ 220 h 245"/>
                      <a:gd name="T24" fmla="*/ 80 w 308"/>
                      <a:gd name="T25" fmla="*/ 232 h 245"/>
                      <a:gd name="T26" fmla="*/ 102 w 308"/>
                      <a:gd name="T27" fmla="*/ 239 h 245"/>
                      <a:gd name="T28" fmla="*/ 128 w 308"/>
                      <a:gd name="T29" fmla="*/ 242 h 245"/>
                      <a:gd name="T30" fmla="*/ 157 w 308"/>
                      <a:gd name="T31" fmla="*/ 245 h 245"/>
                      <a:gd name="T32" fmla="*/ 205 w 308"/>
                      <a:gd name="T33" fmla="*/ 242 h 245"/>
                      <a:gd name="T34" fmla="*/ 235 w 308"/>
                      <a:gd name="T35" fmla="*/ 235 h 245"/>
                      <a:gd name="T36" fmla="*/ 262 w 308"/>
                      <a:gd name="T37" fmla="*/ 226 h 245"/>
                      <a:gd name="T38" fmla="*/ 283 w 308"/>
                      <a:gd name="T39" fmla="*/ 200 h 245"/>
                      <a:gd name="T40" fmla="*/ 297 w 308"/>
                      <a:gd name="T41" fmla="*/ 168 h 245"/>
                      <a:gd name="T42" fmla="*/ 308 w 308"/>
                      <a:gd name="T43" fmla="*/ 134 h 245"/>
                      <a:gd name="T44" fmla="*/ 308 w 308"/>
                      <a:gd name="T45" fmla="*/ 87 h 245"/>
                      <a:gd name="T46" fmla="*/ 308 w 308"/>
                      <a:gd name="T47" fmla="*/ 42 h 245"/>
                      <a:gd name="T48" fmla="*/ 269 w 308"/>
                      <a:gd name="T49" fmla="*/ 12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8" h="245">
                        <a:moveTo>
                          <a:pt x="269" y="12"/>
                        </a:moveTo>
                        <a:lnTo>
                          <a:pt x="212" y="2"/>
                        </a:lnTo>
                        <a:lnTo>
                          <a:pt x="158" y="2"/>
                        </a:lnTo>
                        <a:lnTo>
                          <a:pt x="107" y="0"/>
                        </a:lnTo>
                        <a:lnTo>
                          <a:pt x="61" y="3"/>
                        </a:lnTo>
                        <a:lnTo>
                          <a:pt x="28" y="12"/>
                        </a:lnTo>
                        <a:lnTo>
                          <a:pt x="0" y="26"/>
                        </a:lnTo>
                        <a:lnTo>
                          <a:pt x="0" y="107"/>
                        </a:lnTo>
                        <a:lnTo>
                          <a:pt x="8" y="153"/>
                        </a:lnTo>
                        <a:lnTo>
                          <a:pt x="22" y="185"/>
                        </a:lnTo>
                        <a:lnTo>
                          <a:pt x="39" y="207"/>
                        </a:lnTo>
                        <a:lnTo>
                          <a:pt x="57" y="220"/>
                        </a:lnTo>
                        <a:lnTo>
                          <a:pt x="80" y="232"/>
                        </a:lnTo>
                        <a:lnTo>
                          <a:pt x="102" y="239"/>
                        </a:lnTo>
                        <a:lnTo>
                          <a:pt x="128" y="242"/>
                        </a:lnTo>
                        <a:lnTo>
                          <a:pt x="157" y="245"/>
                        </a:lnTo>
                        <a:lnTo>
                          <a:pt x="205" y="242"/>
                        </a:lnTo>
                        <a:lnTo>
                          <a:pt x="235" y="235"/>
                        </a:lnTo>
                        <a:lnTo>
                          <a:pt x="262" y="226"/>
                        </a:lnTo>
                        <a:lnTo>
                          <a:pt x="283" y="200"/>
                        </a:lnTo>
                        <a:lnTo>
                          <a:pt x="297" y="168"/>
                        </a:lnTo>
                        <a:lnTo>
                          <a:pt x="308" y="134"/>
                        </a:lnTo>
                        <a:lnTo>
                          <a:pt x="308" y="87"/>
                        </a:lnTo>
                        <a:lnTo>
                          <a:pt x="308" y="42"/>
                        </a:lnTo>
                        <a:lnTo>
                          <a:pt x="269" y="12"/>
                        </a:lnTo>
                        <a:close/>
                      </a:path>
                    </a:pathLst>
                  </a:custGeom>
                  <a:solidFill>
                    <a:srgbClr val="C0FFFF"/>
                  </a:solidFill>
                  <a:ln w="7938">
                    <a:solidFill>
                      <a:srgbClr val="000000"/>
                    </a:solidFill>
                    <a:prstDash val="solid"/>
                    <a:round/>
                    <a:headEnd/>
                    <a:tailEnd/>
                  </a:ln>
                </p:spPr>
                <p:txBody>
                  <a:bodyPr/>
                  <a:lstStyle/>
                  <a:p>
                    <a:endParaRPr lang="zh-CN" altLang="en-US"/>
                  </a:p>
                </p:txBody>
              </p:sp>
              <p:sp>
                <p:nvSpPr>
                  <p:cNvPr id="96298" name="Freeform 42">
                    <a:extLst>
                      <a:ext uri="{FF2B5EF4-FFF2-40B4-BE49-F238E27FC236}">
                        <a16:creationId xmlns:a16="http://schemas.microsoft.com/office/drawing/2014/main" id="{DC8FC71F-B47D-9F8B-38F9-DE30720A9EF2}"/>
                      </a:ext>
                    </a:extLst>
                  </p:cNvPr>
                  <p:cNvSpPr>
                    <a:spLocks/>
                  </p:cNvSpPr>
                  <p:nvPr/>
                </p:nvSpPr>
                <p:spPr bwMode="auto">
                  <a:xfrm>
                    <a:off x="2911" y="1958"/>
                    <a:ext cx="22" cy="16"/>
                  </a:xfrm>
                  <a:custGeom>
                    <a:avLst/>
                    <a:gdLst>
                      <a:gd name="T0" fmla="*/ 0 w 45"/>
                      <a:gd name="T1" fmla="*/ 10 h 33"/>
                      <a:gd name="T2" fmla="*/ 7 w 45"/>
                      <a:gd name="T3" fmla="*/ 3 h 33"/>
                      <a:gd name="T4" fmla="*/ 17 w 45"/>
                      <a:gd name="T5" fmla="*/ 0 h 33"/>
                      <a:gd name="T6" fmla="*/ 31 w 45"/>
                      <a:gd name="T7" fmla="*/ 0 h 33"/>
                      <a:gd name="T8" fmla="*/ 41 w 45"/>
                      <a:gd name="T9" fmla="*/ 6 h 33"/>
                      <a:gd name="T10" fmla="*/ 45 w 45"/>
                      <a:gd name="T11" fmla="*/ 31 h 33"/>
                      <a:gd name="T12" fmla="*/ 34 w 45"/>
                      <a:gd name="T13" fmla="*/ 29 h 33"/>
                      <a:gd name="T14" fmla="*/ 25 w 45"/>
                      <a:gd name="T15" fmla="*/ 24 h 33"/>
                      <a:gd name="T16" fmla="*/ 13 w 45"/>
                      <a:gd name="T17" fmla="*/ 29 h 33"/>
                      <a:gd name="T18" fmla="*/ 2 w 45"/>
                      <a:gd name="T19" fmla="*/ 33 h 33"/>
                      <a:gd name="T20" fmla="*/ 0 w 45"/>
                      <a:gd name="T21"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33">
                        <a:moveTo>
                          <a:pt x="0" y="10"/>
                        </a:moveTo>
                        <a:lnTo>
                          <a:pt x="7" y="3"/>
                        </a:lnTo>
                        <a:lnTo>
                          <a:pt x="17" y="0"/>
                        </a:lnTo>
                        <a:lnTo>
                          <a:pt x="31" y="0"/>
                        </a:lnTo>
                        <a:lnTo>
                          <a:pt x="41" y="6"/>
                        </a:lnTo>
                        <a:lnTo>
                          <a:pt x="45" y="31"/>
                        </a:lnTo>
                        <a:lnTo>
                          <a:pt x="34" y="29"/>
                        </a:lnTo>
                        <a:lnTo>
                          <a:pt x="25" y="24"/>
                        </a:lnTo>
                        <a:lnTo>
                          <a:pt x="13" y="29"/>
                        </a:lnTo>
                        <a:lnTo>
                          <a:pt x="2" y="33"/>
                        </a:lnTo>
                        <a:lnTo>
                          <a:pt x="0" y="10"/>
                        </a:lnTo>
                        <a:close/>
                      </a:path>
                    </a:pathLst>
                  </a:custGeom>
                  <a:solidFill>
                    <a:srgbClr val="C0C0C0"/>
                  </a:solidFill>
                  <a:ln w="7938">
                    <a:solidFill>
                      <a:srgbClr val="000000"/>
                    </a:solidFill>
                    <a:prstDash val="solid"/>
                    <a:round/>
                    <a:headEnd/>
                    <a:tailEnd/>
                  </a:ln>
                </p:spPr>
                <p:txBody>
                  <a:bodyPr/>
                  <a:lstStyle/>
                  <a:p>
                    <a:endParaRPr lang="zh-CN" altLang="en-US"/>
                  </a:p>
                </p:txBody>
              </p:sp>
              <p:sp>
                <p:nvSpPr>
                  <p:cNvPr id="96299" name="Freeform 43">
                    <a:extLst>
                      <a:ext uri="{FF2B5EF4-FFF2-40B4-BE49-F238E27FC236}">
                        <a16:creationId xmlns:a16="http://schemas.microsoft.com/office/drawing/2014/main" id="{03B10C7E-04FE-A51A-8AD0-11C11BCEE613}"/>
                      </a:ext>
                    </a:extLst>
                  </p:cNvPr>
                  <p:cNvSpPr>
                    <a:spLocks/>
                  </p:cNvSpPr>
                  <p:nvPr/>
                </p:nvSpPr>
                <p:spPr bwMode="auto">
                  <a:xfrm>
                    <a:off x="2692" y="1951"/>
                    <a:ext cx="65" cy="26"/>
                  </a:xfrm>
                  <a:custGeom>
                    <a:avLst/>
                    <a:gdLst>
                      <a:gd name="T0" fmla="*/ 128 w 128"/>
                      <a:gd name="T1" fmla="*/ 17 h 52"/>
                      <a:gd name="T2" fmla="*/ 128 w 128"/>
                      <a:gd name="T3" fmla="*/ 52 h 52"/>
                      <a:gd name="T4" fmla="*/ 14 w 128"/>
                      <a:gd name="T5" fmla="*/ 20 h 52"/>
                      <a:gd name="T6" fmla="*/ 0 w 128"/>
                      <a:gd name="T7" fmla="*/ 0 h 52"/>
                      <a:gd name="T8" fmla="*/ 128 w 128"/>
                      <a:gd name="T9" fmla="*/ 17 h 52"/>
                    </a:gdLst>
                    <a:ahLst/>
                    <a:cxnLst>
                      <a:cxn ang="0">
                        <a:pos x="T0" y="T1"/>
                      </a:cxn>
                      <a:cxn ang="0">
                        <a:pos x="T2" y="T3"/>
                      </a:cxn>
                      <a:cxn ang="0">
                        <a:pos x="T4" y="T5"/>
                      </a:cxn>
                      <a:cxn ang="0">
                        <a:pos x="T6" y="T7"/>
                      </a:cxn>
                      <a:cxn ang="0">
                        <a:pos x="T8" y="T9"/>
                      </a:cxn>
                    </a:cxnLst>
                    <a:rect l="0" t="0" r="r" b="b"/>
                    <a:pathLst>
                      <a:path w="128" h="52">
                        <a:moveTo>
                          <a:pt x="128" y="17"/>
                        </a:moveTo>
                        <a:lnTo>
                          <a:pt x="128" y="52"/>
                        </a:lnTo>
                        <a:lnTo>
                          <a:pt x="14" y="20"/>
                        </a:lnTo>
                        <a:lnTo>
                          <a:pt x="0" y="0"/>
                        </a:lnTo>
                        <a:lnTo>
                          <a:pt x="128" y="17"/>
                        </a:lnTo>
                        <a:close/>
                      </a:path>
                    </a:pathLst>
                  </a:custGeom>
                  <a:solidFill>
                    <a:srgbClr val="C0C0C0"/>
                  </a:solidFill>
                  <a:ln w="7938">
                    <a:solidFill>
                      <a:srgbClr val="000000"/>
                    </a:solidFill>
                    <a:prstDash val="solid"/>
                    <a:round/>
                    <a:headEnd/>
                    <a:tailEnd/>
                  </a:ln>
                </p:spPr>
                <p:txBody>
                  <a:bodyPr/>
                  <a:lstStyle/>
                  <a:p>
                    <a:endParaRPr lang="zh-CN" altLang="en-US"/>
                  </a:p>
                </p:txBody>
              </p:sp>
              <p:sp>
                <p:nvSpPr>
                  <p:cNvPr id="96300" name="Freeform 44">
                    <a:extLst>
                      <a:ext uri="{FF2B5EF4-FFF2-40B4-BE49-F238E27FC236}">
                        <a16:creationId xmlns:a16="http://schemas.microsoft.com/office/drawing/2014/main" id="{4EADF6D7-DA6C-E20A-FE7C-EAAA4C5797CA}"/>
                      </a:ext>
                    </a:extLst>
                  </p:cNvPr>
                  <p:cNvSpPr>
                    <a:spLocks/>
                  </p:cNvSpPr>
                  <p:nvPr/>
                </p:nvSpPr>
                <p:spPr bwMode="auto">
                  <a:xfrm>
                    <a:off x="3085" y="1950"/>
                    <a:ext cx="38" cy="27"/>
                  </a:xfrm>
                  <a:custGeom>
                    <a:avLst/>
                    <a:gdLst>
                      <a:gd name="T0" fmla="*/ 0 w 74"/>
                      <a:gd name="T1" fmla="*/ 29 h 54"/>
                      <a:gd name="T2" fmla="*/ 0 w 74"/>
                      <a:gd name="T3" fmla="*/ 54 h 54"/>
                      <a:gd name="T4" fmla="*/ 70 w 74"/>
                      <a:gd name="T5" fmla="*/ 22 h 54"/>
                      <a:gd name="T6" fmla="*/ 74 w 74"/>
                      <a:gd name="T7" fmla="*/ 0 h 54"/>
                      <a:gd name="T8" fmla="*/ 0 w 74"/>
                      <a:gd name="T9" fmla="*/ 29 h 54"/>
                    </a:gdLst>
                    <a:ahLst/>
                    <a:cxnLst>
                      <a:cxn ang="0">
                        <a:pos x="T0" y="T1"/>
                      </a:cxn>
                      <a:cxn ang="0">
                        <a:pos x="T2" y="T3"/>
                      </a:cxn>
                      <a:cxn ang="0">
                        <a:pos x="T4" y="T5"/>
                      </a:cxn>
                      <a:cxn ang="0">
                        <a:pos x="T6" y="T7"/>
                      </a:cxn>
                      <a:cxn ang="0">
                        <a:pos x="T8" y="T9"/>
                      </a:cxn>
                    </a:cxnLst>
                    <a:rect l="0" t="0" r="r" b="b"/>
                    <a:pathLst>
                      <a:path w="74" h="54">
                        <a:moveTo>
                          <a:pt x="0" y="29"/>
                        </a:moveTo>
                        <a:lnTo>
                          <a:pt x="0" y="54"/>
                        </a:lnTo>
                        <a:lnTo>
                          <a:pt x="70" y="22"/>
                        </a:lnTo>
                        <a:lnTo>
                          <a:pt x="74" y="0"/>
                        </a:lnTo>
                        <a:lnTo>
                          <a:pt x="0" y="29"/>
                        </a:lnTo>
                        <a:close/>
                      </a:path>
                    </a:pathLst>
                  </a:custGeom>
                  <a:solidFill>
                    <a:srgbClr val="C0C0C0"/>
                  </a:solidFill>
                  <a:ln w="7938">
                    <a:solidFill>
                      <a:srgbClr val="000000"/>
                    </a:solidFill>
                    <a:prstDash val="solid"/>
                    <a:round/>
                    <a:headEnd/>
                    <a:tailEnd/>
                  </a:ln>
                </p:spPr>
                <p:txBody>
                  <a:bodyPr/>
                  <a:lstStyle/>
                  <a:p>
                    <a:endParaRPr lang="zh-CN" altLang="en-US"/>
                  </a:p>
                </p:txBody>
              </p:sp>
            </p:grpSp>
            <p:grpSp>
              <p:nvGrpSpPr>
                <p:cNvPr id="96301" name="Group 45">
                  <a:extLst>
                    <a:ext uri="{FF2B5EF4-FFF2-40B4-BE49-F238E27FC236}">
                      <a16:creationId xmlns:a16="http://schemas.microsoft.com/office/drawing/2014/main" id="{E415755B-84BC-2950-A727-4A189AC28D98}"/>
                    </a:ext>
                  </a:extLst>
                </p:cNvPr>
                <p:cNvGrpSpPr>
                  <a:grpSpLocks/>
                </p:cNvGrpSpPr>
                <p:nvPr/>
              </p:nvGrpSpPr>
              <p:grpSpPr bwMode="auto">
                <a:xfrm>
                  <a:off x="2803" y="1970"/>
                  <a:ext cx="67" cy="57"/>
                  <a:chOff x="2803" y="1970"/>
                  <a:chExt cx="67" cy="57"/>
                </a:xfrm>
              </p:grpSpPr>
              <p:sp>
                <p:nvSpPr>
                  <p:cNvPr id="96302" name="Oval 46">
                    <a:extLst>
                      <a:ext uri="{FF2B5EF4-FFF2-40B4-BE49-F238E27FC236}">
                        <a16:creationId xmlns:a16="http://schemas.microsoft.com/office/drawing/2014/main" id="{DD378B1B-5D6F-C4FB-B8E2-14534D286F07}"/>
                      </a:ext>
                    </a:extLst>
                  </p:cNvPr>
                  <p:cNvSpPr>
                    <a:spLocks noChangeArrowheads="1"/>
                  </p:cNvSpPr>
                  <p:nvPr/>
                </p:nvSpPr>
                <p:spPr bwMode="auto">
                  <a:xfrm>
                    <a:off x="2803" y="1970"/>
                    <a:ext cx="67" cy="57"/>
                  </a:xfrm>
                  <a:prstGeom prst="ellipse">
                    <a:avLst/>
                  </a:prstGeom>
                  <a:solidFill>
                    <a:srgbClr val="C0FFFF"/>
                  </a:solidFill>
                  <a:ln w="7938">
                    <a:solidFill>
                      <a:srgbClr val="000000"/>
                    </a:solidFill>
                    <a:round/>
                    <a:headEnd/>
                    <a:tailEnd/>
                  </a:ln>
                </p:spPr>
                <p:txBody>
                  <a:bodyPr/>
                  <a:lstStyle/>
                  <a:p>
                    <a:endParaRPr lang="zh-CN" altLang="en-US"/>
                  </a:p>
                </p:txBody>
              </p:sp>
              <p:sp>
                <p:nvSpPr>
                  <p:cNvPr id="96303" name="Oval 47">
                    <a:extLst>
                      <a:ext uri="{FF2B5EF4-FFF2-40B4-BE49-F238E27FC236}">
                        <a16:creationId xmlns:a16="http://schemas.microsoft.com/office/drawing/2014/main" id="{5A20466A-B5BA-E6C0-D6ED-622CFDBB2F0A}"/>
                      </a:ext>
                    </a:extLst>
                  </p:cNvPr>
                  <p:cNvSpPr>
                    <a:spLocks noChangeArrowheads="1"/>
                  </p:cNvSpPr>
                  <p:nvPr/>
                </p:nvSpPr>
                <p:spPr bwMode="auto">
                  <a:xfrm>
                    <a:off x="2826" y="1976"/>
                    <a:ext cx="35" cy="36"/>
                  </a:xfrm>
                  <a:prstGeom prst="ellipse">
                    <a:avLst/>
                  </a:prstGeom>
                  <a:solidFill>
                    <a:srgbClr val="618FFD"/>
                  </a:solidFill>
                  <a:ln w="7938">
                    <a:solidFill>
                      <a:srgbClr val="000000"/>
                    </a:solidFill>
                    <a:round/>
                    <a:headEnd/>
                    <a:tailEnd/>
                  </a:ln>
                </p:spPr>
                <p:txBody>
                  <a:bodyPr/>
                  <a:lstStyle/>
                  <a:p>
                    <a:endParaRPr lang="zh-CN" altLang="en-US"/>
                  </a:p>
                </p:txBody>
              </p:sp>
            </p:grpSp>
            <p:grpSp>
              <p:nvGrpSpPr>
                <p:cNvPr id="96304" name="Group 48">
                  <a:extLst>
                    <a:ext uri="{FF2B5EF4-FFF2-40B4-BE49-F238E27FC236}">
                      <a16:creationId xmlns:a16="http://schemas.microsoft.com/office/drawing/2014/main" id="{524BC2FB-13EC-851F-C798-CFDA27BD51D6}"/>
                    </a:ext>
                  </a:extLst>
                </p:cNvPr>
                <p:cNvGrpSpPr>
                  <a:grpSpLocks/>
                </p:cNvGrpSpPr>
                <p:nvPr/>
              </p:nvGrpSpPr>
              <p:grpSpPr bwMode="auto">
                <a:xfrm>
                  <a:off x="2975" y="1975"/>
                  <a:ext cx="67" cy="57"/>
                  <a:chOff x="2975" y="1975"/>
                  <a:chExt cx="67" cy="57"/>
                </a:xfrm>
              </p:grpSpPr>
              <p:sp>
                <p:nvSpPr>
                  <p:cNvPr id="96305" name="Oval 49">
                    <a:extLst>
                      <a:ext uri="{FF2B5EF4-FFF2-40B4-BE49-F238E27FC236}">
                        <a16:creationId xmlns:a16="http://schemas.microsoft.com/office/drawing/2014/main" id="{BADDFE67-A2D0-4890-C3FB-A5163BFF0CB8}"/>
                      </a:ext>
                    </a:extLst>
                  </p:cNvPr>
                  <p:cNvSpPr>
                    <a:spLocks noChangeArrowheads="1"/>
                  </p:cNvSpPr>
                  <p:nvPr/>
                </p:nvSpPr>
                <p:spPr bwMode="auto">
                  <a:xfrm>
                    <a:off x="2975" y="1975"/>
                    <a:ext cx="67" cy="57"/>
                  </a:xfrm>
                  <a:prstGeom prst="ellipse">
                    <a:avLst/>
                  </a:prstGeom>
                  <a:solidFill>
                    <a:srgbClr val="C0FFFF"/>
                  </a:solidFill>
                  <a:ln w="7938">
                    <a:solidFill>
                      <a:srgbClr val="000000"/>
                    </a:solidFill>
                    <a:round/>
                    <a:headEnd/>
                    <a:tailEnd/>
                  </a:ln>
                </p:spPr>
                <p:txBody>
                  <a:bodyPr/>
                  <a:lstStyle/>
                  <a:p>
                    <a:endParaRPr lang="zh-CN" altLang="en-US"/>
                  </a:p>
                </p:txBody>
              </p:sp>
              <p:sp>
                <p:nvSpPr>
                  <p:cNvPr id="96306" name="Oval 50">
                    <a:extLst>
                      <a:ext uri="{FF2B5EF4-FFF2-40B4-BE49-F238E27FC236}">
                        <a16:creationId xmlns:a16="http://schemas.microsoft.com/office/drawing/2014/main" id="{87DF30B7-7B79-0AFB-DB00-0C456A6FC0DF}"/>
                      </a:ext>
                    </a:extLst>
                  </p:cNvPr>
                  <p:cNvSpPr>
                    <a:spLocks noChangeArrowheads="1"/>
                  </p:cNvSpPr>
                  <p:nvPr/>
                </p:nvSpPr>
                <p:spPr bwMode="auto">
                  <a:xfrm>
                    <a:off x="2998" y="1982"/>
                    <a:ext cx="35" cy="35"/>
                  </a:xfrm>
                  <a:prstGeom prst="ellipse">
                    <a:avLst/>
                  </a:prstGeom>
                  <a:solidFill>
                    <a:srgbClr val="618FFD"/>
                  </a:solidFill>
                  <a:ln w="7938">
                    <a:solidFill>
                      <a:srgbClr val="000000"/>
                    </a:solidFill>
                    <a:round/>
                    <a:headEnd/>
                    <a:tailEnd/>
                  </a:ln>
                </p:spPr>
                <p:txBody>
                  <a:bodyPr/>
                  <a:lstStyle/>
                  <a:p>
                    <a:endParaRPr lang="zh-CN" altLang="en-US"/>
                  </a:p>
                </p:txBody>
              </p:sp>
            </p:grpSp>
          </p:grpSp>
        </p:grpSp>
      </p:grpSp>
      <p:grpSp>
        <p:nvGrpSpPr>
          <p:cNvPr id="96307" name="Group 51">
            <a:extLst>
              <a:ext uri="{FF2B5EF4-FFF2-40B4-BE49-F238E27FC236}">
                <a16:creationId xmlns:a16="http://schemas.microsoft.com/office/drawing/2014/main" id="{B1E1CC7F-8287-20CB-00C3-53EEA8B25C28}"/>
              </a:ext>
            </a:extLst>
          </p:cNvPr>
          <p:cNvGrpSpPr>
            <a:grpSpLocks/>
          </p:cNvGrpSpPr>
          <p:nvPr/>
        </p:nvGrpSpPr>
        <p:grpSpPr bwMode="auto">
          <a:xfrm>
            <a:off x="2514600" y="2590800"/>
            <a:ext cx="3276600" cy="914400"/>
            <a:chOff x="1584" y="1632"/>
            <a:chExt cx="2064" cy="576"/>
          </a:xfrm>
        </p:grpSpPr>
        <p:sp>
          <p:nvSpPr>
            <p:cNvPr id="96308" name="AutoShape 52">
              <a:extLst>
                <a:ext uri="{FF2B5EF4-FFF2-40B4-BE49-F238E27FC236}">
                  <a16:creationId xmlns:a16="http://schemas.microsoft.com/office/drawing/2014/main" id="{1FB1D298-FBB6-358E-DA39-1B31FDE8C9D2}"/>
                </a:ext>
              </a:extLst>
            </p:cNvPr>
            <p:cNvSpPr>
              <a:spLocks noChangeArrowheads="1"/>
            </p:cNvSpPr>
            <p:nvPr/>
          </p:nvSpPr>
          <p:spPr bwMode="auto">
            <a:xfrm>
              <a:off x="1584" y="1632"/>
              <a:ext cx="2064" cy="576"/>
            </a:xfrm>
            <a:prstGeom prst="cloudCallout">
              <a:avLst>
                <a:gd name="adj1" fmla="val -55329"/>
                <a:gd name="adj2" fmla="val 186806"/>
              </a:avLst>
            </a:prstGeom>
            <a:gradFill rotWithShape="0">
              <a:gsLst>
                <a:gs pos="0">
                  <a:srgbClr val="CCFFFF"/>
                </a:gs>
                <a:gs pos="100000">
                  <a:schemeClr val="bg1"/>
                </a:gs>
              </a:gsLst>
              <a:lin ang="18900000" scaled="1"/>
            </a:gradFill>
            <a:ln w="952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grpSp>
          <p:nvGrpSpPr>
            <p:cNvPr id="96309" name="Group 53">
              <a:extLst>
                <a:ext uri="{FF2B5EF4-FFF2-40B4-BE49-F238E27FC236}">
                  <a16:creationId xmlns:a16="http://schemas.microsoft.com/office/drawing/2014/main" id="{EBAD23E6-9E47-7640-9585-0DAC6BDEAD89}"/>
                </a:ext>
              </a:extLst>
            </p:cNvPr>
            <p:cNvGrpSpPr>
              <a:grpSpLocks/>
            </p:cNvGrpSpPr>
            <p:nvPr/>
          </p:nvGrpSpPr>
          <p:grpSpPr bwMode="auto">
            <a:xfrm>
              <a:off x="1920" y="1776"/>
              <a:ext cx="1440" cy="263"/>
              <a:chOff x="2832" y="1776"/>
              <a:chExt cx="1440" cy="263"/>
            </a:xfrm>
          </p:grpSpPr>
          <p:graphicFrame>
            <p:nvGraphicFramePr>
              <p:cNvPr id="96310" name="Object 54">
                <a:extLst>
                  <a:ext uri="{FF2B5EF4-FFF2-40B4-BE49-F238E27FC236}">
                    <a16:creationId xmlns:a16="http://schemas.microsoft.com/office/drawing/2014/main" id="{4B25FFD7-C4F7-6BBB-3BC8-D798A729E32C}"/>
                  </a:ext>
                </a:extLst>
              </p:cNvPr>
              <p:cNvGraphicFramePr>
                <a:graphicFrameLocks noChangeAspect="1"/>
              </p:cNvGraphicFramePr>
              <p:nvPr/>
            </p:nvGraphicFramePr>
            <p:xfrm>
              <a:off x="3456" y="1776"/>
              <a:ext cx="627" cy="263"/>
            </p:xfrm>
            <a:graphic>
              <a:graphicData uri="http://schemas.openxmlformats.org/presentationml/2006/ole">
                <mc:AlternateContent xmlns:mc="http://schemas.openxmlformats.org/markup-compatibility/2006">
                  <mc:Choice xmlns:v="urn:schemas-microsoft-com:vml" Requires="v">
                    <p:oleObj name="Equation" r:id="rId11" imgW="495000" imgH="241200" progId="Equation.DSMT4">
                      <p:embed/>
                    </p:oleObj>
                  </mc:Choice>
                  <mc:Fallback>
                    <p:oleObj name="Equation" r:id="rId11" imgW="495000" imgH="241200" progId="Equation.DSMT4">
                      <p:embed/>
                      <p:pic>
                        <p:nvPicPr>
                          <p:cNvPr id="0" name="Object 5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456" y="1776"/>
                            <a:ext cx="627"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311" name="Text Box 55">
                <a:extLst>
                  <a:ext uri="{FF2B5EF4-FFF2-40B4-BE49-F238E27FC236}">
                    <a16:creationId xmlns:a16="http://schemas.microsoft.com/office/drawing/2014/main" id="{77328A2F-01ED-A090-6DE1-99C54CDF55C2}"/>
                  </a:ext>
                </a:extLst>
              </p:cNvPr>
              <p:cNvSpPr txBox="1">
                <a:spLocks noChangeArrowheads="1"/>
              </p:cNvSpPr>
              <p:nvPr/>
            </p:nvSpPr>
            <p:spPr bwMode="auto">
              <a:xfrm>
                <a:off x="2832" y="1776"/>
                <a:ext cx="14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Arial" panose="020B0604020202020204" pitchFamily="34" charset="0"/>
                  </a:rPr>
                  <a:t>What if               ?</a:t>
                </a:r>
              </a:p>
            </p:txBody>
          </p:sp>
        </p:grpSp>
      </p:grpSp>
      <p:grpSp>
        <p:nvGrpSpPr>
          <p:cNvPr id="96312" name="Group 56">
            <a:extLst>
              <a:ext uri="{FF2B5EF4-FFF2-40B4-BE49-F238E27FC236}">
                <a16:creationId xmlns:a16="http://schemas.microsoft.com/office/drawing/2014/main" id="{658AA146-C5D4-AAC3-AC04-8823CBDCFEB9}"/>
              </a:ext>
            </a:extLst>
          </p:cNvPr>
          <p:cNvGrpSpPr>
            <a:grpSpLocks/>
          </p:cNvGrpSpPr>
          <p:nvPr/>
        </p:nvGrpSpPr>
        <p:grpSpPr bwMode="auto">
          <a:xfrm flipH="1">
            <a:off x="6629400" y="4267200"/>
            <a:ext cx="1524000" cy="1582738"/>
            <a:chOff x="1401" y="923"/>
            <a:chExt cx="2322" cy="2090"/>
          </a:xfrm>
        </p:grpSpPr>
        <p:grpSp>
          <p:nvGrpSpPr>
            <p:cNvPr id="96313" name="Group 57">
              <a:extLst>
                <a:ext uri="{FF2B5EF4-FFF2-40B4-BE49-F238E27FC236}">
                  <a16:creationId xmlns:a16="http://schemas.microsoft.com/office/drawing/2014/main" id="{30E4A57B-6316-71D5-D1B0-B284E1BF82C3}"/>
                </a:ext>
              </a:extLst>
            </p:cNvPr>
            <p:cNvGrpSpPr>
              <a:grpSpLocks/>
            </p:cNvGrpSpPr>
            <p:nvPr/>
          </p:nvGrpSpPr>
          <p:grpSpPr bwMode="auto">
            <a:xfrm>
              <a:off x="1401" y="923"/>
              <a:ext cx="2322" cy="1941"/>
              <a:chOff x="1401" y="923"/>
              <a:chExt cx="2322" cy="1941"/>
            </a:xfrm>
          </p:grpSpPr>
          <p:grpSp>
            <p:nvGrpSpPr>
              <p:cNvPr id="96314" name="Group 58">
                <a:extLst>
                  <a:ext uri="{FF2B5EF4-FFF2-40B4-BE49-F238E27FC236}">
                    <a16:creationId xmlns:a16="http://schemas.microsoft.com/office/drawing/2014/main" id="{BA0553CF-3149-590A-F12F-19C812DE110D}"/>
                  </a:ext>
                </a:extLst>
              </p:cNvPr>
              <p:cNvGrpSpPr>
                <a:grpSpLocks/>
              </p:cNvGrpSpPr>
              <p:nvPr/>
            </p:nvGrpSpPr>
            <p:grpSpPr bwMode="auto">
              <a:xfrm>
                <a:off x="2533" y="923"/>
                <a:ext cx="1190" cy="1337"/>
                <a:chOff x="2533" y="923"/>
                <a:chExt cx="1190" cy="1337"/>
              </a:xfrm>
            </p:grpSpPr>
            <p:grpSp>
              <p:nvGrpSpPr>
                <p:cNvPr id="96315" name="Group 59">
                  <a:extLst>
                    <a:ext uri="{FF2B5EF4-FFF2-40B4-BE49-F238E27FC236}">
                      <a16:creationId xmlns:a16="http://schemas.microsoft.com/office/drawing/2014/main" id="{2FF496FF-4275-19C3-FC09-E63CB0D08804}"/>
                    </a:ext>
                  </a:extLst>
                </p:cNvPr>
                <p:cNvGrpSpPr>
                  <a:grpSpLocks/>
                </p:cNvGrpSpPr>
                <p:nvPr/>
              </p:nvGrpSpPr>
              <p:grpSpPr bwMode="auto">
                <a:xfrm>
                  <a:off x="2533" y="923"/>
                  <a:ext cx="1190" cy="1337"/>
                  <a:chOff x="2533" y="923"/>
                  <a:chExt cx="1190" cy="1337"/>
                </a:xfrm>
              </p:grpSpPr>
              <p:grpSp>
                <p:nvGrpSpPr>
                  <p:cNvPr id="96316" name="Group 60">
                    <a:extLst>
                      <a:ext uri="{FF2B5EF4-FFF2-40B4-BE49-F238E27FC236}">
                        <a16:creationId xmlns:a16="http://schemas.microsoft.com/office/drawing/2014/main" id="{B2CEEB1B-CC70-9CBE-66A2-2EDFF1EBC88D}"/>
                      </a:ext>
                    </a:extLst>
                  </p:cNvPr>
                  <p:cNvGrpSpPr>
                    <a:grpSpLocks/>
                  </p:cNvGrpSpPr>
                  <p:nvPr/>
                </p:nvGrpSpPr>
                <p:grpSpPr bwMode="auto">
                  <a:xfrm>
                    <a:off x="2533" y="923"/>
                    <a:ext cx="1172" cy="1337"/>
                    <a:chOff x="2533" y="923"/>
                    <a:chExt cx="1172" cy="1337"/>
                  </a:xfrm>
                </p:grpSpPr>
                <p:grpSp>
                  <p:nvGrpSpPr>
                    <p:cNvPr id="96317" name="Group 61">
                      <a:extLst>
                        <a:ext uri="{FF2B5EF4-FFF2-40B4-BE49-F238E27FC236}">
                          <a16:creationId xmlns:a16="http://schemas.microsoft.com/office/drawing/2014/main" id="{AB9462F5-31E7-990C-3FD3-7F54008DDCBD}"/>
                        </a:ext>
                      </a:extLst>
                    </p:cNvPr>
                    <p:cNvGrpSpPr>
                      <a:grpSpLocks/>
                    </p:cNvGrpSpPr>
                    <p:nvPr/>
                  </p:nvGrpSpPr>
                  <p:grpSpPr bwMode="auto">
                    <a:xfrm>
                      <a:off x="2533" y="923"/>
                      <a:ext cx="1172" cy="1337"/>
                      <a:chOff x="2533" y="923"/>
                      <a:chExt cx="1172" cy="1337"/>
                    </a:xfrm>
                  </p:grpSpPr>
                  <p:sp>
                    <p:nvSpPr>
                      <p:cNvPr id="96318" name="Freeform 62">
                        <a:extLst>
                          <a:ext uri="{FF2B5EF4-FFF2-40B4-BE49-F238E27FC236}">
                            <a16:creationId xmlns:a16="http://schemas.microsoft.com/office/drawing/2014/main" id="{7EC97D3C-31EA-A25B-12DE-D039CB881EEE}"/>
                          </a:ext>
                        </a:extLst>
                      </p:cNvPr>
                      <p:cNvSpPr>
                        <a:spLocks/>
                      </p:cNvSpPr>
                      <p:nvPr/>
                    </p:nvSpPr>
                    <p:spPr bwMode="auto">
                      <a:xfrm>
                        <a:off x="2533" y="923"/>
                        <a:ext cx="1172" cy="1337"/>
                      </a:xfrm>
                      <a:custGeom>
                        <a:avLst/>
                        <a:gdLst>
                          <a:gd name="T0" fmla="*/ 0 w 1172"/>
                          <a:gd name="T1" fmla="*/ 1117 h 1337"/>
                          <a:gd name="T2" fmla="*/ 114 w 1172"/>
                          <a:gd name="T3" fmla="*/ 972 h 1337"/>
                          <a:gd name="T4" fmla="*/ 193 w 1172"/>
                          <a:gd name="T5" fmla="*/ 885 h 1337"/>
                          <a:gd name="T6" fmla="*/ 244 w 1172"/>
                          <a:gd name="T7" fmla="*/ 822 h 1337"/>
                          <a:gd name="T8" fmla="*/ 248 w 1172"/>
                          <a:gd name="T9" fmla="*/ 746 h 1337"/>
                          <a:gd name="T10" fmla="*/ 224 w 1172"/>
                          <a:gd name="T11" fmla="*/ 683 h 1337"/>
                          <a:gd name="T12" fmla="*/ 189 w 1172"/>
                          <a:gd name="T13" fmla="*/ 628 h 1337"/>
                          <a:gd name="T14" fmla="*/ 173 w 1172"/>
                          <a:gd name="T15" fmla="*/ 577 h 1337"/>
                          <a:gd name="T16" fmla="*/ 155 w 1172"/>
                          <a:gd name="T17" fmla="*/ 539 h 1337"/>
                          <a:gd name="T18" fmla="*/ 138 w 1172"/>
                          <a:gd name="T19" fmla="*/ 450 h 1337"/>
                          <a:gd name="T20" fmla="*/ 140 w 1172"/>
                          <a:gd name="T21" fmla="*/ 394 h 1337"/>
                          <a:gd name="T22" fmla="*/ 148 w 1172"/>
                          <a:gd name="T23" fmla="*/ 315 h 1337"/>
                          <a:gd name="T24" fmla="*/ 171 w 1172"/>
                          <a:gd name="T25" fmla="*/ 247 h 1337"/>
                          <a:gd name="T26" fmla="*/ 209 w 1172"/>
                          <a:gd name="T27" fmla="*/ 176 h 1337"/>
                          <a:gd name="T28" fmla="*/ 248 w 1172"/>
                          <a:gd name="T29" fmla="*/ 134 h 1337"/>
                          <a:gd name="T30" fmla="*/ 308 w 1172"/>
                          <a:gd name="T31" fmla="*/ 79 h 1337"/>
                          <a:gd name="T32" fmla="*/ 393 w 1172"/>
                          <a:gd name="T33" fmla="*/ 39 h 1337"/>
                          <a:gd name="T34" fmla="*/ 469 w 1172"/>
                          <a:gd name="T35" fmla="*/ 18 h 1337"/>
                          <a:gd name="T36" fmla="*/ 560 w 1172"/>
                          <a:gd name="T37" fmla="*/ 1 h 1337"/>
                          <a:gd name="T38" fmla="*/ 651 w 1172"/>
                          <a:gd name="T39" fmla="*/ 0 h 1337"/>
                          <a:gd name="T40" fmla="*/ 724 w 1172"/>
                          <a:gd name="T41" fmla="*/ 7 h 1337"/>
                          <a:gd name="T42" fmla="*/ 815 w 1172"/>
                          <a:gd name="T43" fmla="*/ 28 h 1337"/>
                          <a:gd name="T44" fmla="*/ 900 w 1172"/>
                          <a:gd name="T45" fmla="*/ 58 h 1337"/>
                          <a:gd name="T46" fmla="*/ 961 w 1172"/>
                          <a:gd name="T47" fmla="*/ 91 h 1337"/>
                          <a:gd name="T48" fmla="*/ 1033 w 1172"/>
                          <a:gd name="T49" fmla="*/ 148 h 1337"/>
                          <a:gd name="T50" fmla="*/ 1092 w 1172"/>
                          <a:gd name="T51" fmla="*/ 222 h 1337"/>
                          <a:gd name="T52" fmla="*/ 1132 w 1172"/>
                          <a:gd name="T53" fmla="*/ 298 h 1337"/>
                          <a:gd name="T54" fmla="*/ 1158 w 1172"/>
                          <a:gd name="T55" fmla="*/ 352 h 1337"/>
                          <a:gd name="T56" fmla="*/ 1172 w 1172"/>
                          <a:gd name="T57" fmla="*/ 448 h 1337"/>
                          <a:gd name="T58" fmla="*/ 1168 w 1172"/>
                          <a:gd name="T59" fmla="*/ 548 h 1337"/>
                          <a:gd name="T60" fmla="*/ 1159 w 1172"/>
                          <a:gd name="T61" fmla="*/ 624 h 1337"/>
                          <a:gd name="T62" fmla="*/ 1132 w 1172"/>
                          <a:gd name="T63" fmla="*/ 724 h 1337"/>
                          <a:gd name="T64" fmla="*/ 1097 w 1172"/>
                          <a:gd name="T65" fmla="*/ 825 h 1337"/>
                          <a:gd name="T66" fmla="*/ 1054 w 1172"/>
                          <a:gd name="T67" fmla="*/ 901 h 1337"/>
                          <a:gd name="T68" fmla="*/ 996 w 1172"/>
                          <a:gd name="T69" fmla="*/ 983 h 1337"/>
                          <a:gd name="T70" fmla="*/ 927 w 1172"/>
                          <a:gd name="T71" fmla="*/ 1034 h 1337"/>
                          <a:gd name="T72" fmla="*/ 858 w 1172"/>
                          <a:gd name="T73" fmla="*/ 1060 h 1337"/>
                          <a:gd name="T74" fmla="*/ 782 w 1172"/>
                          <a:gd name="T75" fmla="*/ 1076 h 1337"/>
                          <a:gd name="T76" fmla="*/ 714 w 1172"/>
                          <a:gd name="T77" fmla="*/ 1075 h 1337"/>
                          <a:gd name="T78" fmla="*/ 659 w 1172"/>
                          <a:gd name="T79" fmla="*/ 1055 h 1337"/>
                          <a:gd name="T80" fmla="*/ 611 w 1172"/>
                          <a:gd name="T81" fmla="*/ 1028 h 1337"/>
                          <a:gd name="T82" fmla="*/ 588 w 1172"/>
                          <a:gd name="T83" fmla="*/ 1019 h 1337"/>
                          <a:gd name="T84" fmla="*/ 608 w 1172"/>
                          <a:gd name="T85" fmla="*/ 1072 h 1337"/>
                          <a:gd name="T86" fmla="*/ 643 w 1172"/>
                          <a:gd name="T87" fmla="*/ 1122 h 1337"/>
                          <a:gd name="T88" fmla="*/ 659 w 1172"/>
                          <a:gd name="T89" fmla="*/ 1194 h 1337"/>
                          <a:gd name="T90" fmla="*/ 659 w 1172"/>
                          <a:gd name="T91" fmla="*/ 1337 h 1337"/>
                          <a:gd name="T92" fmla="*/ 508 w 1172"/>
                          <a:gd name="T93" fmla="*/ 1325 h 1337"/>
                          <a:gd name="T94" fmla="*/ 358 w 1172"/>
                          <a:gd name="T95" fmla="*/ 1265 h 1337"/>
                          <a:gd name="T96" fmla="*/ 248 w 1172"/>
                          <a:gd name="T97" fmla="*/ 1198 h 1337"/>
                          <a:gd name="T98" fmla="*/ 0 w 1172"/>
                          <a:gd name="T99" fmla="*/ 1117 h 13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172" h="1337">
                            <a:moveTo>
                              <a:pt x="0" y="1117"/>
                            </a:moveTo>
                            <a:lnTo>
                              <a:pt x="114" y="972"/>
                            </a:lnTo>
                            <a:lnTo>
                              <a:pt x="193" y="885"/>
                            </a:lnTo>
                            <a:lnTo>
                              <a:pt x="244" y="822"/>
                            </a:lnTo>
                            <a:lnTo>
                              <a:pt x="248" y="746"/>
                            </a:lnTo>
                            <a:lnTo>
                              <a:pt x="224" y="683"/>
                            </a:lnTo>
                            <a:lnTo>
                              <a:pt x="189" y="628"/>
                            </a:lnTo>
                            <a:lnTo>
                              <a:pt x="173" y="577"/>
                            </a:lnTo>
                            <a:lnTo>
                              <a:pt x="155" y="539"/>
                            </a:lnTo>
                            <a:lnTo>
                              <a:pt x="138" y="450"/>
                            </a:lnTo>
                            <a:lnTo>
                              <a:pt x="140" y="394"/>
                            </a:lnTo>
                            <a:lnTo>
                              <a:pt x="148" y="315"/>
                            </a:lnTo>
                            <a:lnTo>
                              <a:pt x="171" y="247"/>
                            </a:lnTo>
                            <a:lnTo>
                              <a:pt x="209" y="176"/>
                            </a:lnTo>
                            <a:lnTo>
                              <a:pt x="248" y="134"/>
                            </a:lnTo>
                            <a:lnTo>
                              <a:pt x="308" y="79"/>
                            </a:lnTo>
                            <a:lnTo>
                              <a:pt x="393" y="39"/>
                            </a:lnTo>
                            <a:lnTo>
                              <a:pt x="469" y="18"/>
                            </a:lnTo>
                            <a:lnTo>
                              <a:pt x="560" y="1"/>
                            </a:lnTo>
                            <a:lnTo>
                              <a:pt x="651" y="0"/>
                            </a:lnTo>
                            <a:lnTo>
                              <a:pt x="724" y="7"/>
                            </a:lnTo>
                            <a:lnTo>
                              <a:pt x="815" y="28"/>
                            </a:lnTo>
                            <a:lnTo>
                              <a:pt x="900" y="58"/>
                            </a:lnTo>
                            <a:lnTo>
                              <a:pt x="961" y="91"/>
                            </a:lnTo>
                            <a:lnTo>
                              <a:pt x="1033" y="148"/>
                            </a:lnTo>
                            <a:lnTo>
                              <a:pt x="1092" y="222"/>
                            </a:lnTo>
                            <a:lnTo>
                              <a:pt x="1132" y="298"/>
                            </a:lnTo>
                            <a:lnTo>
                              <a:pt x="1158" y="352"/>
                            </a:lnTo>
                            <a:lnTo>
                              <a:pt x="1172" y="448"/>
                            </a:lnTo>
                            <a:lnTo>
                              <a:pt x="1168" y="548"/>
                            </a:lnTo>
                            <a:lnTo>
                              <a:pt x="1159" y="624"/>
                            </a:lnTo>
                            <a:lnTo>
                              <a:pt x="1132" y="724"/>
                            </a:lnTo>
                            <a:lnTo>
                              <a:pt x="1097" y="825"/>
                            </a:lnTo>
                            <a:lnTo>
                              <a:pt x="1054" y="901"/>
                            </a:lnTo>
                            <a:lnTo>
                              <a:pt x="996" y="983"/>
                            </a:lnTo>
                            <a:lnTo>
                              <a:pt x="927" y="1034"/>
                            </a:lnTo>
                            <a:lnTo>
                              <a:pt x="858" y="1060"/>
                            </a:lnTo>
                            <a:lnTo>
                              <a:pt x="782" y="1076"/>
                            </a:lnTo>
                            <a:lnTo>
                              <a:pt x="714" y="1075"/>
                            </a:lnTo>
                            <a:lnTo>
                              <a:pt x="659" y="1055"/>
                            </a:lnTo>
                            <a:lnTo>
                              <a:pt x="611" y="1028"/>
                            </a:lnTo>
                            <a:lnTo>
                              <a:pt x="588" y="1019"/>
                            </a:lnTo>
                            <a:lnTo>
                              <a:pt x="608" y="1072"/>
                            </a:lnTo>
                            <a:lnTo>
                              <a:pt x="643" y="1122"/>
                            </a:lnTo>
                            <a:lnTo>
                              <a:pt x="659" y="1194"/>
                            </a:lnTo>
                            <a:lnTo>
                              <a:pt x="659" y="1337"/>
                            </a:lnTo>
                            <a:lnTo>
                              <a:pt x="508" y="1325"/>
                            </a:lnTo>
                            <a:lnTo>
                              <a:pt x="358" y="1265"/>
                            </a:lnTo>
                            <a:lnTo>
                              <a:pt x="248" y="1198"/>
                            </a:lnTo>
                            <a:lnTo>
                              <a:pt x="0" y="1117"/>
                            </a:lnTo>
                            <a:close/>
                          </a:path>
                        </a:pathLst>
                      </a:custGeom>
                      <a:solidFill>
                        <a:srgbClr val="E0A080"/>
                      </a:solidFill>
                      <a:ln w="11113">
                        <a:solidFill>
                          <a:srgbClr val="000000"/>
                        </a:solidFill>
                        <a:prstDash val="solid"/>
                        <a:round/>
                        <a:headEnd/>
                        <a:tailEnd/>
                      </a:ln>
                    </p:spPr>
                    <p:txBody>
                      <a:bodyPr/>
                      <a:lstStyle/>
                      <a:p>
                        <a:endParaRPr lang="zh-CN" altLang="en-US"/>
                      </a:p>
                    </p:txBody>
                  </p:sp>
                  <p:sp>
                    <p:nvSpPr>
                      <p:cNvPr id="96319" name="Freeform 63">
                        <a:extLst>
                          <a:ext uri="{FF2B5EF4-FFF2-40B4-BE49-F238E27FC236}">
                            <a16:creationId xmlns:a16="http://schemas.microsoft.com/office/drawing/2014/main" id="{F789593E-C2F9-6A57-E07A-C6C880733B76}"/>
                          </a:ext>
                        </a:extLst>
                      </p:cNvPr>
                      <p:cNvSpPr>
                        <a:spLocks/>
                      </p:cNvSpPr>
                      <p:nvPr/>
                    </p:nvSpPr>
                    <p:spPr bwMode="auto">
                      <a:xfrm>
                        <a:off x="3182" y="1419"/>
                        <a:ext cx="70" cy="225"/>
                      </a:xfrm>
                      <a:custGeom>
                        <a:avLst/>
                        <a:gdLst>
                          <a:gd name="T0" fmla="*/ 70 w 70"/>
                          <a:gd name="T1" fmla="*/ 225 h 225"/>
                          <a:gd name="T2" fmla="*/ 38 w 70"/>
                          <a:gd name="T3" fmla="*/ 215 h 225"/>
                          <a:gd name="T4" fmla="*/ 20 w 70"/>
                          <a:gd name="T5" fmla="*/ 196 h 225"/>
                          <a:gd name="T6" fmla="*/ 6 w 70"/>
                          <a:gd name="T7" fmla="*/ 164 h 225"/>
                          <a:gd name="T8" fmla="*/ 0 w 70"/>
                          <a:gd name="T9" fmla="*/ 124 h 225"/>
                          <a:gd name="T10" fmla="*/ 3 w 70"/>
                          <a:gd name="T11" fmla="*/ 78 h 225"/>
                          <a:gd name="T12" fmla="*/ 13 w 70"/>
                          <a:gd name="T13" fmla="*/ 49 h 225"/>
                          <a:gd name="T14" fmla="*/ 32 w 70"/>
                          <a:gd name="T15" fmla="*/ 19 h 225"/>
                          <a:gd name="T16" fmla="*/ 53 w 70"/>
                          <a:gd name="T17" fmla="*/ 0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70" h="225">
                            <a:moveTo>
                              <a:pt x="70" y="225"/>
                            </a:moveTo>
                            <a:lnTo>
                              <a:pt x="38" y="215"/>
                            </a:lnTo>
                            <a:lnTo>
                              <a:pt x="20" y="196"/>
                            </a:lnTo>
                            <a:lnTo>
                              <a:pt x="6" y="164"/>
                            </a:lnTo>
                            <a:lnTo>
                              <a:pt x="0" y="124"/>
                            </a:lnTo>
                            <a:lnTo>
                              <a:pt x="3" y="78"/>
                            </a:lnTo>
                            <a:lnTo>
                              <a:pt x="13" y="49"/>
                            </a:lnTo>
                            <a:lnTo>
                              <a:pt x="32" y="19"/>
                            </a:lnTo>
                            <a:lnTo>
                              <a:pt x="53"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96320" name="Group 64">
                      <a:extLst>
                        <a:ext uri="{FF2B5EF4-FFF2-40B4-BE49-F238E27FC236}">
                          <a16:creationId xmlns:a16="http://schemas.microsoft.com/office/drawing/2014/main" id="{CB6EE6F0-F4FE-F9FE-FBFB-043815AE2459}"/>
                        </a:ext>
                      </a:extLst>
                    </p:cNvPr>
                    <p:cNvGrpSpPr>
                      <a:grpSpLocks/>
                    </p:cNvGrpSpPr>
                    <p:nvPr/>
                  </p:nvGrpSpPr>
                  <p:grpSpPr bwMode="auto">
                    <a:xfrm>
                      <a:off x="2574" y="926"/>
                      <a:ext cx="1024" cy="855"/>
                      <a:chOff x="2574" y="926"/>
                      <a:chExt cx="1024" cy="855"/>
                    </a:xfrm>
                  </p:grpSpPr>
                  <p:grpSp>
                    <p:nvGrpSpPr>
                      <p:cNvPr id="96321" name="Group 65">
                        <a:extLst>
                          <a:ext uri="{FF2B5EF4-FFF2-40B4-BE49-F238E27FC236}">
                            <a16:creationId xmlns:a16="http://schemas.microsoft.com/office/drawing/2014/main" id="{09DF4AED-2A6B-CF8F-58FD-25D56A88A275}"/>
                          </a:ext>
                        </a:extLst>
                      </p:cNvPr>
                      <p:cNvGrpSpPr>
                        <a:grpSpLocks/>
                      </p:cNvGrpSpPr>
                      <p:nvPr/>
                    </p:nvGrpSpPr>
                    <p:grpSpPr bwMode="auto">
                      <a:xfrm>
                        <a:off x="2826" y="926"/>
                        <a:ext cx="672" cy="247"/>
                        <a:chOff x="2826" y="926"/>
                        <a:chExt cx="672" cy="247"/>
                      </a:xfrm>
                    </p:grpSpPr>
                    <p:sp>
                      <p:nvSpPr>
                        <p:cNvPr id="96322" name="Freeform 66">
                          <a:extLst>
                            <a:ext uri="{FF2B5EF4-FFF2-40B4-BE49-F238E27FC236}">
                              <a16:creationId xmlns:a16="http://schemas.microsoft.com/office/drawing/2014/main" id="{84B7D912-92FA-2621-F3DC-ECDBA0D88820}"/>
                            </a:ext>
                          </a:extLst>
                        </p:cNvPr>
                        <p:cNvSpPr>
                          <a:spLocks/>
                        </p:cNvSpPr>
                        <p:nvPr/>
                      </p:nvSpPr>
                      <p:spPr bwMode="auto">
                        <a:xfrm>
                          <a:off x="2874" y="962"/>
                          <a:ext cx="624" cy="211"/>
                        </a:xfrm>
                        <a:custGeom>
                          <a:avLst/>
                          <a:gdLst>
                            <a:gd name="T0" fmla="*/ 0 w 624"/>
                            <a:gd name="T1" fmla="*/ 211 h 211"/>
                            <a:gd name="T2" fmla="*/ 52 w 624"/>
                            <a:gd name="T3" fmla="*/ 143 h 211"/>
                            <a:gd name="T4" fmla="*/ 114 w 624"/>
                            <a:gd name="T5" fmla="*/ 94 h 211"/>
                            <a:gd name="T6" fmla="*/ 186 w 624"/>
                            <a:gd name="T7" fmla="*/ 52 h 211"/>
                            <a:gd name="T8" fmla="*/ 261 w 624"/>
                            <a:gd name="T9" fmla="*/ 24 h 211"/>
                            <a:gd name="T10" fmla="*/ 347 w 624"/>
                            <a:gd name="T11" fmla="*/ 9 h 211"/>
                            <a:gd name="T12" fmla="*/ 452 w 624"/>
                            <a:gd name="T13" fmla="*/ 0 h 211"/>
                            <a:gd name="T14" fmla="*/ 528 w 624"/>
                            <a:gd name="T15" fmla="*/ 13 h 211"/>
                            <a:gd name="T16" fmla="*/ 624 w 624"/>
                            <a:gd name="T17" fmla="*/ 46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24" h="211">
                              <a:moveTo>
                                <a:pt x="0" y="211"/>
                              </a:moveTo>
                              <a:lnTo>
                                <a:pt x="52" y="143"/>
                              </a:lnTo>
                              <a:lnTo>
                                <a:pt x="114" y="94"/>
                              </a:lnTo>
                              <a:lnTo>
                                <a:pt x="186" y="52"/>
                              </a:lnTo>
                              <a:lnTo>
                                <a:pt x="261" y="24"/>
                              </a:lnTo>
                              <a:lnTo>
                                <a:pt x="347" y="9"/>
                              </a:lnTo>
                              <a:lnTo>
                                <a:pt x="452" y="0"/>
                              </a:lnTo>
                              <a:lnTo>
                                <a:pt x="528" y="13"/>
                              </a:lnTo>
                              <a:lnTo>
                                <a:pt x="624" y="46"/>
                              </a:lnTo>
                            </a:path>
                          </a:pathLst>
                        </a:custGeom>
                        <a:noFill/>
                        <a:ln w="11113">
                          <a:solidFill>
                            <a:srgbClr val="804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6323" name="Freeform 67">
                          <a:extLst>
                            <a:ext uri="{FF2B5EF4-FFF2-40B4-BE49-F238E27FC236}">
                              <a16:creationId xmlns:a16="http://schemas.microsoft.com/office/drawing/2014/main" id="{F6DC515C-9216-CB6F-A046-5E302900C61C}"/>
                            </a:ext>
                          </a:extLst>
                        </p:cNvPr>
                        <p:cNvSpPr>
                          <a:spLocks/>
                        </p:cNvSpPr>
                        <p:nvPr/>
                      </p:nvSpPr>
                      <p:spPr bwMode="auto">
                        <a:xfrm>
                          <a:off x="2826" y="926"/>
                          <a:ext cx="631" cy="231"/>
                        </a:xfrm>
                        <a:custGeom>
                          <a:avLst/>
                          <a:gdLst>
                            <a:gd name="T0" fmla="*/ 0 w 631"/>
                            <a:gd name="T1" fmla="*/ 231 h 231"/>
                            <a:gd name="T2" fmla="*/ 33 w 631"/>
                            <a:gd name="T3" fmla="*/ 166 h 231"/>
                            <a:gd name="T4" fmla="*/ 72 w 631"/>
                            <a:gd name="T5" fmla="*/ 114 h 231"/>
                            <a:gd name="T6" fmla="*/ 120 w 631"/>
                            <a:gd name="T7" fmla="*/ 68 h 231"/>
                            <a:gd name="T8" fmla="*/ 185 w 631"/>
                            <a:gd name="T9" fmla="*/ 28 h 231"/>
                            <a:gd name="T10" fmla="*/ 277 w 631"/>
                            <a:gd name="T11" fmla="*/ 4 h 231"/>
                            <a:gd name="T12" fmla="*/ 366 w 631"/>
                            <a:gd name="T13" fmla="*/ 0 h 231"/>
                            <a:gd name="T14" fmla="*/ 462 w 631"/>
                            <a:gd name="T15" fmla="*/ 11 h 231"/>
                            <a:gd name="T16" fmla="*/ 543 w 631"/>
                            <a:gd name="T17" fmla="*/ 31 h 231"/>
                            <a:gd name="T18" fmla="*/ 590 w 631"/>
                            <a:gd name="T19" fmla="*/ 50 h 231"/>
                            <a:gd name="T20" fmla="*/ 631 w 631"/>
                            <a:gd name="T21" fmla="*/ 7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31" h="231">
                              <a:moveTo>
                                <a:pt x="0" y="231"/>
                              </a:moveTo>
                              <a:lnTo>
                                <a:pt x="33" y="166"/>
                              </a:lnTo>
                              <a:lnTo>
                                <a:pt x="72" y="114"/>
                              </a:lnTo>
                              <a:lnTo>
                                <a:pt x="120" y="68"/>
                              </a:lnTo>
                              <a:lnTo>
                                <a:pt x="185" y="28"/>
                              </a:lnTo>
                              <a:lnTo>
                                <a:pt x="277" y="4"/>
                              </a:lnTo>
                              <a:lnTo>
                                <a:pt x="366" y="0"/>
                              </a:lnTo>
                              <a:lnTo>
                                <a:pt x="462" y="11"/>
                              </a:lnTo>
                              <a:lnTo>
                                <a:pt x="543" y="31"/>
                              </a:lnTo>
                              <a:lnTo>
                                <a:pt x="590" y="50"/>
                              </a:lnTo>
                              <a:lnTo>
                                <a:pt x="631" y="70"/>
                              </a:lnTo>
                            </a:path>
                          </a:pathLst>
                        </a:custGeom>
                        <a:noFill/>
                        <a:ln w="11113">
                          <a:solidFill>
                            <a:srgbClr val="804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96324" name="Group 68">
                        <a:extLst>
                          <a:ext uri="{FF2B5EF4-FFF2-40B4-BE49-F238E27FC236}">
                            <a16:creationId xmlns:a16="http://schemas.microsoft.com/office/drawing/2014/main" id="{7A57B375-F44C-904B-F378-DBB3A0B08948}"/>
                          </a:ext>
                        </a:extLst>
                      </p:cNvPr>
                      <p:cNvGrpSpPr>
                        <a:grpSpLocks/>
                      </p:cNvGrpSpPr>
                      <p:nvPr/>
                    </p:nvGrpSpPr>
                    <p:grpSpPr bwMode="auto">
                      <a:xfrm>
                        <a:off x="2574" y="1079"/>
                        <a:ext cx="1024" cy="702"/>
                        <a:chOff x="2574" y="1079"/>
                        <a:chExt cx="1024" cy="702"/>
                      </a:xfrm>
                    </p:grpSpPr>
                    <p:grpSp>
                      <p:nvGrpSpPr>
                        <p:cNvPr id="96325" name="Group 69">
                          <a:extLst>
                            <a:ext uri="{FF2B5EF4-FFF2-40B4-BE49-F238E27FC236}">
                              <a16:creationId xmlns:a16="http://schemas.microsoft.com/office/drawing/2014/main" id="{2A0DFC41-1F4E-591D-D63C-B2D822ADD5FE}"/>
                            </a:ext>
                          </a:extLst>
                        </p:cNvPr>
                        <p:cNvGrpSpPr>
                          <a:grpSpLocks/>
                        </p:cNvGrpSpPr>
                        <p:nvPr/>
                      </p:nvGrpSpPr>
                      <p:grpSpPr bwMode="auto">
                        <a:xfrm>
                          <a:off x="2574" y="1079"/>
                          <a:ext cx="365" cy="405"/>
                          <a:chOff x="2574" y="1079"/>
                          <a:chExt cx="365" cy="405"/>
                        </a:xfrm>
                      </p:grpSpPr>
                      <p:sp>
                        <p:nvSpPr>
                          <p:cNvPr id="96326" name="Freeform 70">
                            <a:extLst>
                              <a:ext uri="{FF2B5EF4-FFF2-40B4-BE49-F238E27FC236}">
                                <a16:creationId xmlns:a16="http://schemas.microsoft.com/office/drawing/2014/main" id="{EBAB6E95-E115-DC1D-8A67-EE4CB1C7F269}"/>
                              </a:ext>
                            </a:extLst>
                          </p:cNvPr>
                          <p:cNvSpPr>
                            <a:spLocks/>
                          </p:cNvSpPr>
                          <p:nvPr/>
                        </p:nvSpPr>
                        <p:spPr bwMode="auto">
                          <a:xfrm>
                            <a:off x="2574" y="1079"/>
                            <a:ext cx="365" cy="405"/>
                          </a:xfrm>
                          <a:custGeom>
                            <a:avLst/>
                            <a:gdLst>
                              <a:gd name="T0" fmla="*/ 20 w 365"/>
                              <a:gd name="T1" fmla="*/ 332 h 405"/>
                              <a:gd name="T2" fmla="*/ 13 w 365"/>
                              <a:gd name="T3" fmla="*/ 175 h 405"/>
                              <a:gd name="T4" fmla="*/ 61 w 365"/>
                              <a:gd name="T5" fmla="*/ 76 h 405"/>
                              <a:gd name="T6" fmla="*/ 97 w 365"/>
                              <a:gd name="T7" fmla="*/ 19 h 405"/>
                              <a:gd name="T8" fmla="*/ 132 w 365"/>
                              <a:gd name="T9" fmla="*/ 0 h 405"/>
                              <a:gd name="T10" fmla="*/ 151 w 365"/>
                              <a:gd name="T11" fmla="*/ 36 h 405"/>
                              <a:gd name="T12" fmla="*/ 179 w 365"/>
                              <a:gd name="T13" fmla="*/ 21 h 405"/>
                              <a:gd name="T14" fmla="*/ 197 w 365"/>
                              <a:gd name="T15" fmla="*/ 57 h 405"/>
                              <a:gd name="T16" fmla="*/ 216 w 365"/>
                              <a:gd name="T17" fmla="*/ 81 h 405"/>
                              <a:gd name="T18" fmla="*/ 237 w 365"/>
                              <a:gd name="T19" fmla="*/ 103 h 405"/>
                              <a:gd name="T20" fmla="*/ 233 w 365"/>
                              <a:gd name="T21" fmla="*/ 137 h 405"/>
                              <a:gd name="T22" fmla="*/ 260 w 365"/>
                              <a:gd name="T23" fmla="*/ 116 h 405"/>
                              <a:gd name="T24" fmla="*/ 286 w 365"/>
                              <a:gd name="T25" fmla="*/ 135 h 405"/>
                              <a:gd name="T26" fmla="*/ 288 w 365"/>
                              <a:gd name="T27" fmla="*/ 163 h 405"/>
                              <a:gd name="T28" fmla="*/ 318 w 365"/>
                              <a:gd name="T29" fmla="*/ 167 h 405"/>
                              <a:gd name="T30" fmla="*/ 329 w 365"/>
                              <a:gd name="T31" fmla="*/ 199 h 405"/>
                              <a:gd name="T32" fmla="*/ 352 w 365"/>
                              <a:gd name="T33" fmla="*/ 230 h 405"/>
                              <a:gd name="T34" fmla="*/ 344 w 365"/>
                              <a:gd name="T35" fmla="*/ 298 h 405"/>
                              <a:gd name="T36" fmla="*/ 356 w 365"/>
                              <a:gd name="T37" fmla="*/ 343 h 405"/>
                              <a:gd name="T38" fmla="*/ 363 w 365"/>
                              <a:gd name="T39" fmla="*/ 383 h 405"/>
                              <a:gd name="T40" fmla="*/ 339 w 365"/>
                              <a:gd name="T41" fmla="*/ 405 h 405"/>
                              <a:gd name="T42" fmla="*/ 310 w 365"/>
                              <a:gd name="T43" fmla="*/ 400 h 405"/>
                              <a:gd name="T44" fmla="*/ 286 w 365"/>
                              <a:gd name="T45" fmla="*/ 370 h 405"/>
                              <a:gd name="T46" fmla="*/ 267 w 365"/>
                              <a:gd name="T47" fmla="*/ 366 h 405"/>
                              <a:gd name="T48" fmla="*/ 236 w 365"/>
                              <a:gd name="T49" fmla="*/ 358 h 405"/>
                              <a:gd name="T50" fmla="*/ 216 w 365"/>
                              <a:gd name="T51" fmla="*/ 352 h 405"/>
                              <a:gd name="T52" fmla="*/ 202 w 365"/>
                              <a:gd name="T53" fmla="*/ 344 h 405"/>
                              <a:gd name="T54" fmla="*/ 179 w 365"/>
                              <a:gd name="T55" fmla="*/ 339 h 405"/>
                              <a:gd name="T56" fmla="*/ 163 w 365"/>
                              <a:gd name="T57" fmla="*/ 313 h 405"/>
                              <a:gd name="T58" fmla="*/ 152 w 365"/>
                              <a:gd name="T59" fmla="*/ 340 h 405"/>
                              <a:gd name="T60" fmla="*/ 129 w 365"/>
                              <a:gd name="T61" fmla="*/ 349 h 405"/>
                              <a:gd name="T62" fmla="*/ 117 w 365"/>
                              <a:gd name="T63" fmla="*/ 358 h 405"/>
                              <a:gd name="T64" fmla="*/ 97 w 365"/>
                              <a:gd name="T65" fmla="*/ 384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Lst>
                            <a:rect l="0" t="0" r="r" b="b"/>
                            <a:pathLst>
                              <a:path w="365" h="405">
                                <a:moveTo>
                                  <a:pt x="68" y="384"/>
                                </a:moveTo>
                                <a:lnTo>
                                  <a:pt x="20" y="332"/>
                                </a:lnTo>
                                <a:lnTo>
                                  <a:pt x="0" y="263"/>
                                </a:lnTo>
                                <a:lnTo>
                                  <a:pt x="13" y="175"/>
                                </a:lnTo>
                                <a:lnTo>
                                  <a:pt x="40" y="109"/>
                                </a:lnTo>
                                <a:lnTo>
                                  <a:pt x="61" y="76"/>
                                </a:lnTo>
                                <a:lnTo>
                                  <a:pt x="85" y="33"/>
                                </a:lnTo>
                                <a:lnTo>
                                  <a:pt x="97" y="19"/>
                                </a:lnTo>
                                <a:lnTo>
                                  <a:pt x="114" y="1"/>
                                </a:lnTo>
                                <a:lnTo>
                                  <a:pt x="132" y="0"/>
                                </a:lnTo>
                                <a:lnTo>
                                  <a:pt x="142" y="16"/>
                                </a:lnTo>
                                <a:lnTo>
                                  <a:pt x="151" y="36"/>
                                </a:lnTo>
                                <a:lnTo>
                                  <a:pt x="159" y="23"/>
                                </a:lnTo>
                                <a:lnTo>
                                  <a:pt x="179" y="21"/>
                                </a:lnTo>
                                <a:lnTo>
                                  <a:pt x="191" y="36"/>
                                </a:lnTo>
                                <a:lnTo>
                                  <a:pt x="197" y="57"/>
                                </a:lnTo>
                                <a:lnTo>
                                  <a:pt x="202" y="90"/>
                                </a:lnTo>
                                <a:lnTo>
                                  <a:pt x="216" y="81"/>
                                </a:lnTo>
                                <a:lnTo>
                                  <a:pt x="233" y="92"/>
                                </a:lnTo>
                                <a:lnTo>
                                  <a:pt x="237" y="103"/>
                                </a:lnTo>
                                <a:lnTo>
                                  <a:pt x="236" y="121"/>
                                </a:lnTo>
                                <a:lnTo>
                                  <a:pt x="233" y="137"/>
                                </a:lnTo>
                                <a:lnTo>
                                  <a:pt x="244" y="124"/>
                                </a:lnTo>
                                <a:lnTo>
                                  <a:pt x="260" y="116"/>
                                </a:lnTo>
                                <a:lnTo>
                                  <a:pt x="283" y="121"/>
                                </a:lnTo>
                                <a:lnTo>
                                  <a:pt x="286" y="135"/>
                                </a:lnTo>
                                <a:lnTo>
                                  <a:pt x="288" y="147"/>
                                </a:lnTo>
                                <a:lnTo>
                                  <a:pt x="288" y="163"/>
                                </a:lnTo>
                                <a:lnTo>
                                  <a:pt x="302" y="158"/>
                                </a:lnTo>
                                <a:lnTo>
                                  <a:pt x="318" y="167"/>
                                </a:lnTo>
                                <a:lnTo>
                                  <a:pt x="325" y="179"/>
                                </a:lnTo>
                                <a:lnTo>
                                  <a:pt x="329" y="199"/>
                                </a:lnTo>
                                <a:lnTo>
                                  <a:pt x="344" y="206"/>
                                </a:lnTo>
                                <a:lnTo>
                                  <a:pt x="352" y="230"/>
                                </a:lnTo>
                                <a:lnTo>
                                  <a:pt x="349" y="254"/>
                                </a:lnTo>
                                <a:lnTo>
                                  <a:pt x="344" y="298"/>
                                </a:lnTo>
                                <a:lnTo>
                                  <a:pt x="347" y="324"/>
                                </a:lnTo>
                                <a:lnTo>
                                  <a:pt x="356" y="343"/>
                                </a:lnTo>
                                <a:lnTo>
                                  <a:pt x="365" y="362"/>
                                </a:lnTo>
                                <a:lnTo>
                                  <a:pt x="363" y="383"/>
                                </a:lnTo>
                                <a:lnTo>
                                  <a:pt x="352" y="399"/>
                                </a:lnTo>
                                <a:lnTo>
                                  <a:pt x="339" y="405"/>
                                </a:lnTo>
                                <a:lnTo>
                                  <a:pt x="324" y="405"/>
                                </a:lnTo>
                                <a:lnTo>
                                  <a:pt x="310" y="400"/>
                                </a:lnTo>
                                <a:lnTo>
                                  <a:pt x="293" y="384"/>
                                </a:lnTo>
                                <a:lnTo>
                                  <a:pt x="286" y="370"/>
                                </a:lnTo>
                                <a:lnTo>
                                  <a:pt x="283" y="362"/>
                                </a:lnTo>
                                <a:lnTo>
                                  <a:pt x="267" y="366"/>
                                </a:lnTo>
                                <a:lnTo>
                                  <a:pt x="249" y="365"/>
                                </a:lnTo>
                                <a:lnTo>
                                  <a:pt x="236" y="358"/>
                                </a:lnTo>
                                <a:lnTo>
                                  <a:pt x="231" y="352"/>
                                </a:lnTo>
                                <a:lnTo>
                                  <a:pt x="216" y="352"/>
                                </a:lnTo>
                                <a:lnTo>
                                  <a:pt x="207" y="348"/>
                                </a:lnTo>
                                <a:lnTo>
                                  <a:pt x="202" y="344"/>
                                </a:lnTo>
                                <a:lnTo>
                                  <a:pt x="190" y="344"/>
                                </a:lnTo>
                                <a:lnTo>
                                  <a:pt x="179" y="339"/>
                                </a:lnTo>
                                <a:lnTo>
                                  <a:pt x="171" y="324"/>
                                </a:lnTo>
                                <a:lnTo>
                                  <a:pt x="163" y="313"/>
                                </a:lnTo>
                                <a:lnTo>
                                  <a:pt x="159" y="324"/>
                                </a:lnTo>
                                <a:lnTo>
                                  <a:pt x="152" y="340"/>
                                </a:lnTo>
                                <a:lnTo>
                                  <a:pt x="140" y="348"/>
                                </a:lnTo>
                                <a:lnTo>
                                  <a:pt x="129" y="349"/>
                                </a:lnTo>
                                <a:lnTo>
                                  <a:pt x="121" y="349"/>
                                </a:lnTo>
                                <a:lnTo>
                                  <a:pt x="117" y="358"/>
                                </a:lnTo>
                                <a:lnTo>
                                  <a:pt x="109" y="370"/>
                                </a:lnTo>
                                <a:lnTo>
                                  <a:pt x="97" y="384"/>
                                </a:lnTo>
                                <a:lnTo>
                                  <a:pt x="68" y="384"/>
                                </a:lnTo>
                                <a:close/>
                              </a:path>
                            </a:pathLst>
                          </a:custGeom>
                          <a:solidFill>
                            <a:srgbClr val="C08040"/>
                          </a:solidFill>
                          <a:ln w="11113">
                            <a:solidFill>
                              <a:srgbClr val="000000"/>
                            </a:solidFill>
                            <a:prstDash val="solid"/>
                            <a:round/>
                            <a:headEnd/>
                            <a:tailEnd/>
                          </a:ln>
                        </p:spPr>
                        <p:txBody>
                          <a:bodyPr/>
                          <a:lstStyle/>
                          <a:p>
                            <a:endParaRPr lang="zh-CN" altLang="en-US"/>
                          </a:p>
                        </p:txBody>
                      </p:sp>
                      <p:grpSp>
                        <p:nvGrpSpPr>
                          <p:cNvPr id="96327" name="Group 71">
                            <a:extLst>
                              <a:ext uri="{FF2B5EF4-FFF2-40B4-BE49-F238E27FC236}">
                                <a16:creationId xmlns:a16="http://schemas.microsoft.com/office/drawing/2014/main" id="{7A5FCE7D-5F33-FF76-29AA-E5F2CCE497D6}"/>
                              </a:ext>
                            </a:extLst>
                          </p:cNvPr>
                          <p:cNvGrpSpPr>
                            <a:grpSpLocks/>
                          </p:cNvGrpSpPr>
                          <p:nvPr/>
                        </p:nvGrpSpPr>
                        <p:grpSpPr bwMode="auto">
                          <a:xfrm>
                            <a:off x="2593" y="1101"/>
                            <a:ext cx="274" cy="352"/>
                            <a:chOff x="2593" y="1101"/>
                            <a:chExt cx="274" cy="352"/>
                          </a:xfrm>
                        </p:grpSpPr>
                        <p:sp>
                          <p:nvSpPr>
                            <p:cNvPr id="96328" name="Freeform 72">
                              <a:extLst>
                                <a:ext uri="{FF2B5EF4-FFF2-40B4-BE49-F238E27FC236}">
                                  <a16:creationId xmlns:a16="http://schemas.microsoft.com/office/drawing/2014/main" id="{6B04DDEC-C21B-6D3E-5475-591CE06CDEED}"/>
                                </a:ext>
                              </a:extLst>
                            </p:cNvPr>
                            <p:cNvSpPr>
                              <a:spLocks/>
                            </p:cNvSpPr>
                            <p:nvPr/>
                          </p:nvSpPr>
                          <p:spPr bwMode="auto">
                            <a:xfrm>
                              <a:off x="2813" y="1333"/>
                              <a:ext cx="54" cy="75"/>
                            </a:xfrm>
                            <a:custGeom>
                              <a:avLst/>
                              <a:gdLst>
                                <a:gd name="T0" fmla="*/ 16 w 54"/>
                                <a:gd name="T1" fmla="*/ 75 h 75"/>
                                <a:gd name="T2" fmla="*/ 12 w 54"/>
                                <a:gd name="T3" fmla="*/ 38 h 75"/>
                                <a:gd name="T4" fmla="*/ 24 w 54"/>
                                <a:gd name="T5" fmla="*/ 16 h 75"/>
                                <a:gd name="T6" fmla="*/ 54 w 54"/>
                                <a:gd name="T7" fmla="*/ 0 h 75"/>
                                <a:gd name="T8" fmla="*/ 35 w 54"/>
                                <a:gd name="T9" fmla="*/ 3 h 75"/>
                                <a:gd name="T10" fmla="*/ 10 w 54"/>
                                <a:gd name="T11" fmla="*/ 11 h 75"/>
                                <a:gd name="T12" fmla="*/ 0 w 54"/>
                                <a:gd name="T13" fmla="*/ 31 h 75"/>
                                <a:gd name="T14" fmla="*/ 16 w 54"/>
                                <a:gd name="T15" fmla="*/ 75 h 7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4" h="75">
                                  <a:moveTo>
                                    <a:pt x="16" y="75"/>
                                  </a:moveTo>
                                  <a:lnTo>
                                    <a:pt x="12" y="38"/>
                                  </a:lnTo>
                                  <a:lnTo>
                                    <a:pt x="24" y="16"/>
                                  </a:lnTo>
                                  <a:lnTo>
                                    <a:pt x="54" y="0"/>
                                  </a:lnTo>
                                  <a:lnTo>
                                    <a:pt x="35" y="3"/>
                                  </a:lnTo>
                                  <a:lnTo>
                                    <a:pt x="10" y="11"/>
                                  </a:lnTo>
                                  <a:lnTo>
                                    <a:pt x="0" y="31"/>
                                  </a:lnTo>
                                  <a:lnTo>
                                    <a:pt x="16" y="75"/>
                                  </a:lnTo>
                                  <a:close/>
                                </a:path>
                              </a:pathLst>
                            </a:custGeom>
                            <a:solidFill>
                              <a:srgbClr val="804000"/>
                            </a:solidFill>
                            <a:ln w="11113">
                              <a:solidFill>
                                <a:srgbClr val="000000"/>
                              </a:solidFill>
                              <a:prstDash val="solid"/>
                              <a:round/>
                              <a:headEnd/>
                              <a:tailEnd/>
                            </a:ln>
                          </p:spPr>
                          <p:txBody>
                            <a:bodyPr/>
                            <a:lstStyle/>
                            <a:p>
                              <a:endParaRPr lang="zh-CN" altLang="en-US"/>
                            </a:p>
                          </p:txBody>
                        </p:sp>
                        <p:sp>
                          <p:nvSpPr>
                            <p:cNvPr id="96329" name="Freeform 73">
                              <a:extLst>
                                <a:ext uri="{FF2B5EF4-FFF2-40B4-BE49-F238E27FC236}">
                                  <a16:creationId xmlns:a16="http://schemas.microsoft.com/office/drawing/2014/main" id="{6AA11D23-6113-8EC6-9E77-7E2A8CAD63CD}"/>
                                </a:ext>
                              </a:extLst>
                            </p:cNvPr>
                            <p:cNvSpPr>
                              <a:spLocks/>
                            </p:cNvSpPr>
                            <p:nvPr/>
                          </p:nvSpPr>
                          <p:spPr bwMode="auto">
                            <a:xfrm>
                              <a:off x="2710" y="1216"/>
                              <a:ext cx="88" cy="176"/>
                            </a:xfrm>
                            <a:custGeom>
                              <a:avLst/>
                              <a:gdLst>
                                <a:gd name="T0" fmla="*/ 35 w 88"/>
                                <a:gd name="T1" fmla="*/ 176 h 176"/>
                                <a:gd name="T2" fmla="*/ 18 w 88"/>
                                <a:gd name="T3" fmla="*/ 139 h 176"/>
                                <a:gd name="T4" fmla="*/ 21 w 88"/>
                                <a:gd name="T5" fmla="*/ 84 h 176"/>
                                <a:gd name="T6" fmla="*/ 49 w 88"/>
                                <a:gd name="T7" fmla="*/ 42 h 176"/>
                                <a:gd name="T8" fmla="*/ 88 w 88"/>
                                <a:gd name="T9" fmla="*/ 0 h 176"/>
                                <a:gd name="T10" fmla="*/ 66 w 88"/>
                                <a:gd name="T11" fmla="*/ 24 h 176"/>
                                <a:gd name="T12" fmla="*/ 26 w 88"/>
                                <a:gd name="T13" fmla="*/ 53 h 176"/>
                                <a:gd name="T14" fmla="*/ 0 w 88"/>
                                <a:gd name="T15" fmla="*/ 79 h 176"/>
                                <a:gd name="T16" fmla="*/ 4 w 88"/>
                                <a:gd name="T17" fmla="*/ 98 h 176"/>
                                <a:gd name="T18" fmla="*/ 3 w 88"/>
                                <a:gd name="T19" fmla="*/ 125 h 176"/>
                                <a:gd name="T20" fmla="*/ 3 w 88"/>
                                <a:gd name="T21" fmla="*/ 151 h 176"/>
                                <a:gd name="T22" fmla="*/ 35 w 88"/>
                                <a:gd name="T23" fmla="*/ 176 h 1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8" h="176">
                                  <a:moveTo>
                                    <a:pt x="35" y="176"/>
                                  </a:moveTo>
                                  <a:lnTo>
                                    <a:pt x="18" y="139"/>
                                  </a:lnTo>
                                  <a:lnTo>
                                    <a:pt x="21" y="84"/>
                                  </a:lnTo>
                                  <a:lnTo>
                                    <a:pt x="49" y="42"/>
                                  </a:lnTo>
                                  <a:lnTo>
                                    <a:pt x="88" y="0"/>
                                  </a:lnTo>
                                  <a:lnTo>
                                    <a:pt x="66" y="24"/>
                                  </a:lnTo>
                                  <a:lnTo>
                                    <a:pt x="26" y="53"/>
                                  </a:lnTo>
                                  <a:lnTo>
                                    <a:pt x="0" y="79"/>
                                  </a:lnTo>
                                  <a:lnTo>
                                    <a:pt x="4" y="98"/>
                                  </a:lnTo>
                                  <a:lnTo>
                                    <a:pt x="3" y="125"/>
                                  </a:lnTo>
                                  <a:lnTo>
                                    <a:pt x="3" y="151"/>
                                  </a:lnTo>
                                  <a:lnTo>
                                    <a:pt x="35" y="176"/>
                                  </a:lnTo>
                                  <a:close/>
                                </a:path>
                              </a:pathLst>
                            </a:custGeom>
                            <a:solidFill>
                              <a:srgbClr val="804000"/>
                            </a:solidFill>
                            <a:ln w="11113">
                              <a:solidFill>
                                <a:srgbClr val="000000"/>
                              </a:solidFill>
                              <a:prstDash val="solid"/>
                              <a:round/>
                              <a:headEnd/>
                              <a:tailEnd/>
                            </a:ln>
                          </p:spPr>
                          <p:txBody>
                            <a:bodyPr/>
                            <a:lstStyle/>
                            <a:p>
                              <a:endParaRPr lang="zh-CN" altLang="en-US"/>
                            </a:p>
                          </p:txBody>
                        </p:sp>
                        <p:sp>
                          <p:nvSpPr>
                            <p:cNvPr id="96330" name="Freeform 74">
                              <a:extLst>
                                <a:ext uri="{FF2B5EF4-FFF2-40B4-BE49-F238E27FC236}">
                                  <a16:creationId xmlns:a16="http://schemas.microsoft.com/office/drawing/2014/main" id="{3FC4AD03-0DFA-D6A4-9175-1F1ABA16B09D}"/>
                                </a:ext>
                              </a:extLst>
                            </p:cNvPr>
                            <p:cNvSpPr>
                              <a:spLocks/>
                            </p:cNvSpPr>
                            <p:nvPr/>
                          </p:nvSpPr>
                          <p:spPr bwMode="auto">
                            <a:xfrm>
                              <a:off x="2593" y="1312"/>
                              <a:ext cx="60" cy="141"/>
                            </a:xfrm>
                            <a:custGeom>
                              <a:avLst/>
                              <a:gdLst>
                                <a:gd name="T0" fmla="*/ 27 w 60"/>
                                <a:gd name="T1" fmla="*/ 117 h 141"/>
                                <a:gd name="T2" fmla="*/ 0 w 60"/>
                                <a:gd name="T3" fmla="*/ 73 h 141"/>
                                <a:gd name="T4" fmla="*/ 10 w 60"/>
                                <a:gd name="T5" fmla="*/ 43 h 141"/>
                                <a:gd name="T6" fmla="*/ 34 w 60"/>
                                <a:gd name="T7" fmla="*/ 0 h 141"/>
                                <a:gd name="T8" fmla="*/ 14 w 60"/>
                                <a:gd name="T9" fmla="*/ 74 h 141"/>
                                <a:gd name="T10" fmla="*/ 29 w 60"/>
                                <a:gd name="T11" fmla="*/ 107 h 141"/>
                                <a:gd name="T12" fmla="*/ 60 w 60"/>
                                <a:gd name="T13" fmla="*/ 141 h 141"/>
                                <a:gd name="T14" fmla="*/ 27 w 60"/>
                                <a:gd name="T15" fmla="*/ 117 h 1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60" h="141">
                                  <a:moveTo>
                                    <a:pt x="27" y="117"/>
                                  </a:moveTo>
                                  <a:lnTo>
                                    <a:pt x="0" y="73"/>
                                  </a:lnTo>
                                  <a:lnTo>
                                    <a:pt x="10" y="43"/>
                                  </a:lnTo>
                                  <a:lnTo>
                                    <a:pt x="34" y="0"/>
                                  </a:lnTo>
                                  <a:lnTo>
                                    <a:pt x="14" y="74"/>
                                  </a:lnTo>
                                  <a:lnTo>
                                    <a:pt x="29" y="107"/>
                                  </a:lnTo>
                                  <a:lnTo>
                                    <a:pt x="60" y="141"/>
                                  </a:lnTo>
                                  <a:lnTo>
                                    <a:pt x="27" y="117"/>
                                  </a:lnTo>
                                  <a:close/>
                                </a:path>
                              </a:pathLst>
                            </a:custGeom>
                            <a:solidFill>
                              <a:srgbClr val="804000"/>
                            </a:solidFill>
                            <a:ln w="11113">
                              <a:solidFill>
                                <a:srgbClr val="000000"/>
                              </a:solidFill>
                              <a:prstDash val="solid"/>
                              <a:round/>
                              <a:headEnd/>
                              <a:tailEnd/>
                            </a:ln>
                          </p:spPr>
                          <p:txBody>
                            <a:bodyPr/>
                            <a:lstStyle/>
                            <a:p>
                              <a:endParaRPr lang="zh-CN" altLang="en-US"/>
                            </a:p>
                          </p:txBody>
                        </p:sp>
                        <p:sp>
                          <p:nvSpPr>
                            <p:cNvPr id="96331" name="Freeform 75">
                              <a:extLst>
                                <a:ext uri="{FF2B5EF4-FFF2-40B4-BE49-F238E27FC236}">
                                  <a16:creationId xmlns:a16="http://schemas.microsoft.com/office/drawing/2014/main" id="{4464F62E-7F3E-A6E7-5043-D3DDD30A032A}"/>
                                </a:ext>
                              </a:extLst>
                            </p:cNvPr>
                            <p:cNvSpPr>
                              <a:spLocks/>
                            </p:cNvSpPr>
                            <p:nvPr/>
                          </p:nvSpPr>
                          <p:spPr bwMode="auto">
                            <a:xfrm>
                              <a:off x="2642" y="1101"/>
                              <a:ext cx="80" cy="139"/>
                            </a:xfrm>
                            <a:custGeom>
                              <a:avLst/>
                              <a:gdLst>
                                <a:gd name="T0" fmla="*/ 80 w 80"/>
                                <a:gd name="T1" fmla="*/ 0 h 139"/>
                                <a:gd name="T2" fmla="*/ 42 w 80"/>
                                <a:gd name="T3" fmla="*/ 34 h 139"/>
                                <a:gd name="T4" fmla="*/ 11 w 80"/>
                                <a:gd name="T5" fmla="*/ 68 h 139"/>
                                <a:gd name="T6" fmla="*/ 5 w 80"/>
                                <a:gd name="T7" fmla="*/ 99 h 139"/>
                                <a:gd name="T8" fmla="*/ 0 w 80"/>
                                <a:gd name="T9" fmla="*/ 139 h 139"/>
                                <a:gd name="T10" fmla="*/ 13 w 80"/>
                                <a:gd name="T11" fmla="*/ 106 h 139"/>
                                <a:gd name="T12" fmla="*/ 25 w 80"/>
                                <a:gd name="T13" fmla="*/ 71 h 139"/>
                                <a:gd name="T14" fmla="*/ 58 w 80"/>
                                <a:gd name="T15" fmla="*/ 30 h 139"/>
                                <a:gd name="T16" fmla="*/ 80 w 80"/>
                                <a:gd name="T17" fmla="*/ 0 h 1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0" h="139">
                                  <a:moveTo>
                                    <a:pt x="80" y="0"/>
                                  </a:moveTo>
                                  <a:lnTo>
                                    <a:pt x="42" y="34"/>
                                  </a:lnTo>
                                  <a:lnTo>
                                    <a:pt x="11" y="68"/>
                                  </a:lnTo>
                                  <a:lnTo>
                                    <a:pt x="5" y="99"/>
                                  </a:lnTo>
                                  <a:lnTo>
                                    <a:pt x="0" y="139"/>
                                  </a:lnTo>
                                  <a:lnTo>
                                    <a:pt x="13" y="106"/>
                                  </a:lnTo>
                                  <a:lnTo>
                                    <a:pt x="25" y="71"/>
                                  </a:lnTo>
                                  <a:lnTo>
                                    <a:pt x="58" y="30"/>
                                  </a:lnTo>
                                  <a:lnTo>
                                    <a:pt x="80" y="0"/>
                                  </a:lnTo>
                                  <a:close/>
                                </a:path>
                              </a:pathLst>
                            </a:custGeom>
                            <a:solidFill>
                              <a:srgbClr val="804000"/>
                            </a:solidFill>
                            <a:ln w="11113">
                              <a:solidFill>
                                <a:srgbClr val="000000"/>
                              </a:solidFill>
                              <a:prstDash val="solid"/>
                              <a:round/>
                              <a:headEnd/>
                              <a:tailEnd/>
                            </a:ln>
                          </p:spPr>
                          <p:txBody>
                            <a:bodyPr/>
                            <a:lstStyle/>
                            <a:p>
                              <a:endParaRPr lang="zh-CN" altLang="en-US"/>
                            </a:p>
                          </p:txBody>
                        </p:sp>
                        <p:sp>
                          <p:nvSpPr>
                            <p:cNvPr id="96332" name="Freeform 76">
                              <a:extLst>
                                <a:ext uri="{FF2B5EF4-FFF2-40B4-BE49-F238E27FC236}">
                                  <a16:creationId xmlns:a16="http://schemas.microsoft.com/office/drawing/2014/main" id="{D4943E47-39EE-0280-32E0-878DFA641CFF}"/>
                                </a:ext>
                              </a:extLst>
                            </p:cNvPr>
                            <p:cNvSpPr>
                              <a:spLocks/>
                            </p:cNvSpPr>
                            <p:nvPr/>
                          </p:nvSpPr>
                          <p:spPr bwMode="auto">
                            <a:xfrm>
                              <a:off x="2632" y="1362"/>
                              <a:ext cx="46" cy="91"/>
                            </a:xfrm>
                            <a:custGeom>
                              <a:avLst/>
                              <a:gdLst>
                                <a:gd name="T0" fmla="*/ 17 w 46"/>
                                <a:gd name="T1" fmla="*/ 91 h 91"/>
                                <a:gd name="T2" fmla="*/ 6 w 46"/>
                                <a:gd name="T3" fmla="*/ 63 h 91"/>
                                <a:gd name="T4" fmla="*/ 0 w 46"/>
                                <a:gd name="T5" fmla="*/ 43 h 91"/>
                                <a:gd name="T6" fmla="*/ 13 w 46"/>
                                <a:gd name="T7" fmla="*/ 19 h 91"/>
                                <a:gd name="T8" fmla="*/ 41 w 46"/>
                                <a:gd name="T9" fmla="*/ 0 h 91"/>
                                <a:gd name="T10" fmla="*/ 25 w 46"/>
                                <a:gd name="T11" fmla="*/ 26 h 91"/>
                                <a:gd name="T12" fmla="*/ 15 w 46"/>
                                <a:gd name="T13" fmla="*/ 52 h 91"/>
                                <a:gd name="T14" fmla="*/ 29 w 46"/>
                                <a:gd name="T15" fmla="*/ 63 h 91"/>
                                <a:gd name="T16" fmla="*/ 46 w 46"/>
                                <a:gd name="T17" fmla="*/ 38 h 91"/>
                                <a:gd name="T18" fmla="*/ 38 w 46"/>
                                <a:gd name="T19" fmla="*/ 58 h 91"/>
                                <a:gd name="T20" fmla="*/ 17 w 46"/>
                                <a:gd name="T21" fmla="*/ 91 h 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6" h="91">
                                  <a:moveTo>
                                    <a:pt x="17" y="91"/>
                                  </a:moveTo>
                                  <a:lnTo>
                                    <a:pt x="6" y="63"/>
                                  </a:lnTo>
                                  <a:lnTo>
                                    <a:pt x="0" y="43"/>
                                  </a:lnTo>
                                  <a:lnTo>
                                    <a:pt x="13" y="19"/>
                                  </a:lnTo>
                                  <a:lnTo>
                                    <a:pt x="41" y="0"/>
                                  </a:lnTo>
                                  <a:lnTo>
                                    <a:pt x="25" y="26"/>
                                  </a:lnTo>
                                  <a:lnTo>
                                    <a:pt x="15" y="52"/>
                                  </a:lnTo>
                                  <a:lnTo>
                                    <a:pt x="29" y="63"/>
                                  </a:lnTo>
                                  <a:lnTo>
                                    <a:pt x="46" y="38"/>
                                  </a:lnTo>
                                  <a:lnTo>
                                    <a:pt x="38" y="58"/>
                                  </a:lnTo>
                                  <a:lnTo>
                                    <a:pt x="17" y="91"/>
                                  </a:lnTo>
                                  <a:close/>
                                </a:path>
                              </a:pathLst>
                            </a:custGeom>
                            <a:solidFill>
                              <a:srgbClr val="804000"/>
                            </a:solidFill>
                            <a:ln w="11113">
                              <a:solidFill>
                                <a:srgbClr val="000000"/>
                              </a:solidFill>
                              <a:prstDash val="solid"/>
                              <a:round/>
                              <a:headEnd/>
                              <a:tailEnd/>
                            </a:ln>
                          </p:spPr>
                          <p:txBody>
                            <a:bodyPr/>
                            <a:lstStyle/>
                            <a:p>
                              <a:endParaRPr lang="zh-CN" altLang="en-US"/>
                            </a:p>
                          </p:txBody>
                        </p:sp>
                      </p:grpSp>
                    </p:grpSp>
                    <p:grpSp>
                      <p:nvGrpSpPr>
                        <p:cNvPr id="96333" name="Group 77">
                          <a:extLst>
                            <a:ext uri="{FF2B5EF4-FFF2-40B4-BE49-F238E27FC236}">
                              <a16:creationId xmlns:a16="http://schemas.microsoft.com/office/drawing/2014/main" id="{D2171360-90CA-EB24-DF10-A6A9CE99C9BC}"/>
                            </a:ext>
                          </a:extLst>
                        </p:cNvPr>
                        <p:cNvGrpSpPr>
                          <a:grpSpLocks/>
                        </p:cNvGrpSpPr>
                        <p:nvPr/>
                      </p:nvGrpSpPr>
                      <p:grpSpPr bwMode="auto">
                        <a:xfrm>
                          <a:off x="3208" y="1571"/>
                          <a:ext cx="390" cy="210"/>
                          <a:chOff x="3208" y="1571"/>
                          <a:chExt cx="390" cy="210"/>
                        </a:xfrm>
                      </p:grpSpPr>
                      <p:sp>
                        <p:nvSpPr>
                          <p:cNvPr id="96334" name="Freeform 78">
                            <a:extLst>
                              <a:ext uri="{FF2B5EF4-FFF2-40B4-BE49-F238E27FC236}">
                                <a16:creationId xmlns:a16="http://schemas.microsoft.com/office/drawing/2014/main" id="{F39AABA6-C783-0645-E8E3-F3C5F32BE326}"/>
                              </a:ext>
                            </a:extLst>
                          </p:cNvPr>
                          <p:cNvSpPr>
                            <a:spLocks/>
                          </p:cNvSpPr>
                          <p:nvPr/>
                        </p:nvSpPr>
                        <p:spPr bwMode="auto">
                          <a:xfrm>
                            <a:off x="3208" y="1571"/>
                            <a:ext cx="390" cy="210"/>
                          </a:xfrm>
                          <a:custGeom>
                            <a:avLst/>
                            <a:gdLst>
                              <a:gd name="T0" fmla="*/ 25 w 390"/>
                              <a:gd name="T1" fmla="*/ 51 h 210"/>
                              <a:gd name="T2" fmla="*/ 95 w 390"/>
                              <a:gd name="T3" fmla="*/ 54 h 210"/>
                              <a:gd name="T4" fmla="*/ 143 w 390"/>
                              <a:gd name="T5" fmla="*/ 53 h 210"/>
                              <a:gd name="T6" fmla="*/ 203 w 390"/>
                              <a:gd name="T7" fmla="*/ 25 h 210"/>
                              <a:gd name="T8" fmla="*/ 251 w 390"/>
                              <a:gd name="T9" fmla="*/ 3 h 210"/>
                              <a:gd name="T10" fmla="*/ 295 w 390"/>
                              <a:gd name="T11" fmla="*/ 0 h 210"/>
                              <a:gd name="T12" fmla="*/ 315 w 390"/>
                              <a:gd name="T13" fmla="*/ 20 h 210"/>
                              <a:gd name="T14" fmla="*/ 346 w 390"/>
                              <a:gd name="T15" fmla="*/ 35 h 210"/>
                              <a:gd name="T16" fmla="*/ 381 w 390"/>
                              <a:gd name="T17" fmla="*/ 37 h 210"/>
                              <a:gd name="T18" fmla="*/ 390 w 390"/>
                              <a:gd name="T19" fmla="*/ 54 h 210"/>
                              <a:gd name="T20" fmla="*/ 385 w 390"/>
                              <a:gd name="T21" fmla="*/ 95 h 210"/>
                              <a:gd name="T22" fmla="*/ 378 w 390"/>
                              <a:gd name="T23" fmla="*/ 121 h 210"/>
                              <a:gd name="T24" fmla="*/ 361 w 390"/>
                              <a:gd name="T25" fmla="*/ 142 h 210"/>
                              <a:gd name="T26" fmla="*/ 336 w 390"/>
                              <a:gd name="T27" fmla="*/ 168 h 210"/>
                              <a:gd name="T28" fmla="*/ 323 w 390"/>
                              <a:gd name="T29" fmla="*/ 193 h 210"/>
                              <a:gd name="T30" fmla="*/ 305 w 390"/>
                              <a:gd name="T31" fmla="*/ 208 h 210"/>
                              <a:gd name="T32" fmla="*/ 290 w 390"/>
                              <a:gd name="T33" fmla="*/ 210 h 210"/>
                              <a:gd name="T34" fmla="*/ 268 w 390"/>
                              <a:gd name="T35" fmla="*/ 189 h 210"/>
                              <a:gd name="T36" fmla="*/ 253 w 390"/>
                              <a:gd name="T37" fmla="*/ 197 h 210"/>
                              <a:gd name="T38" fmla="*/ 231 w 390"/>
                              <a:gd name="T39" fmla="*/ 198 h 210"/>
                              <a:gd name="T40" fmla="*/ 215 w 390"/>
                              <a:gd name="T41" fmla="*/ 167 h 210"/>
                              <a:gd name="T42" fmla="*/ 205 w 390"/>
                              <a:gd name="T43" fmla="*/ 172 h 210"/>
                              <a:gd name="T44" fmla="*/ 189 w 390"/>
                              <a:gd name="T45" fmla="*/ 172 h 210"/>
                              <a:gd name="T46" fmla="*/ 182 w 390"/>
                              <a:gd name="T47" fmla="*/ 155 h 210"/>
                              <a:gd name="T48" fmla="*/ 164 w 390"/>
                              <a:gd name="T49" fmla="*/ 167 h 210"/>
                              <a:gd name="T50" fmla="*/ 147 w 390"/>
                              <a:gd name="T51" fmla="*/ 177 h 210"/>
                              <a:gd name="T52" fmla="*/ 129 w 390"/>
                              <a:gd name="T53" fmla="*/ 167 h 210"/>
                              <a:gd name="T54" fmla="*/ 123 w 390"/>
                              <a:gd name="T55" fmla="*/ 151 h 210"/>
                              <a:gd name="T56" fmla="*/ 121 w 390"/>
                              <a:gd name="T57" fmla="*/ 132 h 210"/>
                              <a:gd name="T58" fmla="*/ 90 w 390"/>
                              <a:gd name="T59" fmla="*/ 136 h 210"/>
                              <a:gd name="T60" fmla="*/ 66 w 390"/>
                              <a:gd name="T61" fmla="*/ 142 h 210"/>
                              <a:gd name="T62" fmla="*/ 60 w 390"/>
                              <a:gd name="T63" fmla="*/ 129 h 210"/>
                              <a:gd name="T64" fmla="*/ 41 w 390"/>
                              <a:gd name="T65" fmla="*/ 129 h 210"/>
                              <a:gd name="T66" fmla="*/ 12 w 390"/>
                              <a:gd name="T67" fmla="*/ 109 h 210"/>
                              <a:gd name="T68" fmla="*/ 0 w 390"/>
                              <a:gd name="T69" fmla="*/ 84 h 210"/>
                              <a:gd name="T70" fmla="*/ 6 w 390"/>
                              <a:gd name="T71" fmla="*/ 74 h 210"/>
                              <a:gd name="T72" fmla="*/ 2 w 390"/>
                              <a:gd name="T73" fmla="*/ 53 h 210"/>
                              <a:gd name="T74" fmla="*/ 25 w 390"/>
                              <a:gd name="T75" fmla="*/ 51 h 2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90" h="210">
                                <a:moveTo>
                                  <a:pt x="25" y="51"/>
                                </a:moveTo>
                                <a:lnTo>
                                  <a:pt x="95" y="54"/>
                                </a:lnTo>
                                <a:lnTo>
                                  <a:pt x="143" y="53"/>
                                </a:lnTo>
                                <a:lnTo>
                                  <a:pt x="203" y="25"/>
                                </a:lnTo>
                                <a:lnTo>
                                  <a:pt x="251" y="3"/>
                                </a:lnTo>
                                <a:lnTo>
                                  <a:pt x="295" y="0"/>
                                </a:lnTo>
                                <a:lnTo>
                                  <a:pt x="315" y="20"/>
                                </a:lnTo>
                                <a:lnTo>
                                  <a:pt x="346" y="35"/>
                                </a:lnTo>
                                <a:lnTo>
                                  <a:pt x="381" y="37"/>
                                </a:lnTo>
                                <a:lnTo>
                                  <a:pt x="390" y="54"/>
                                </a:lnTo>
                                <a:lnTo>
                                  <a:pt x="385" y="95"/>
                                </a:lnTo>
                                <a:lnTo>
                                  <a:pt x="378" y="121"/>
                                </a:lnTo>
                                <a:lnTo>
                                  <a:pt x="361" y="142"/>
                                </a:lnTo>
                                <a:lnTo>
                                  <a:pt x="336" y="168"/>
                                </a:lnTo>
                                <a:lnTo>
                                  <a:pt x="323" y="193"/>
                                </a:lnTo>
                                <a:lnTo>
                                  <a:pt x="305" y="208"/>
                                </a:lnTo>
                                <a:lnTo>
                                  <a:pt x="290" y="210"/>
                                </a:lnTo>
                                <a:lnTo>
                                  <a:pt x="268" y="189"/>
                                </a:lnTo>
                                <a:lnTo>
                                  <a:pt x="253" y="197"/>
                                </a:lnTo>
                                <a:lnTo>
                                  <a:pt x="231" y="198"/>
                                </a:lnTo>
                                <a:lnTo>
                                  <a:pt x="215" y="167"/>
                                </a:lnTo>
                                <a:lnTo>
                                  <a:pt x="205" y="172"/>
                                </a:lnTo>
                                <a:lnTo>
                                  <a:pt x="189" y="172"/>
                                </a:lnTo>
                                <a:lnTo>
                                  <a:pt x="182" y="155"/>
                                </a:lnTo>
                                <a:lnTo>
                                  <a:pt x="164" y="167"/>
                                </a:lnTo>
                                <a:lnTo>
                                  <a:pt x="147" y="177"/>
                                </a:lnTo>
                                <a:lnTo>
                                  <a:pt x="129" y="167"/>
                                </a:lnTo>
                                <a:lnTo>
                                  <a:pt x="123" y="151"/>
                                </a:lnTo>
                                <a:lnTo>
                                  <a:pt x="121" y="132"/>
                                </a:lnTo>
                                <a:lnTo>
                                  <a:pt x="90" y="136"/>
                                </a:lnTo>
                                <a:lnTo>
                                  <a:pt x="66" y="142"/>
                                </a:lnTo>
                                <a:lnTo>
                                  <a:pt x="60" y="129"/>
                                </a:lnTo>
                                <a:lnTo>
                                  <a:pt x="41" y="129"/>
                                </a:lnTo>
                                <a:lnTo>
                                  <a:pt x="12" y="109"/>
                                </a:lnTo>
                                <a:lnTo>
                                  <a:pt x="0" y="84"/>
                                </a:lnTo>
                                <a:lnTo>
                                  <a:pt x="6" y="74"/>
                                </a:lnTo>
                                <a:lnTo>
                                  <a:pt x="2" y="53"/>
                                </a:lnTo>
                                <a:lnTo>
                                  <a:pt x="25" y="51"/>
                                </a:lnTo>
                                <a:close/>
                              </a:path>
                            </a:pathLst>
                          </a:custGeom>
                          <a:solidFill>
                            <a:srgbClr val="C08040"/>
                          </a:solidFill>
                          <a:ln w="11113">
                            <a:solidFill>
                              <a:srgbClr val="000000"/>
                            </a:solidFill>
                            <a:prstDash val="solid"/>
                            <a:round/>
                            <a:headEnd/>
                            <a:tailEnd/>
                          </a:ln>
                        </p:spPr>
                        <p:txBody>
                          <a:bodyPr/>
                          <a:lstStyle/>
                          <a:p>
                            <a:endParaRPr lang="zh-CN" altLang="en-US"/>
                          </a:p>
                        </p:txBody>
                      </p:sp>
                      <p:grpSp>
                        <p:nvGrpSpPr>
                          <p:cNvPr id="96335" name="Group 79">
                            <a:extLst>
                              <a:ext uri="{FF2B5EF4-FFF2-40B4-BE49-F238E27FC236}">
                                <a16:creationId xmlns:a16="http://schemas.microsoft.com/office/drawing/2014/main" id="{48AD8628-D5B8-A9DE-262B-A65B8F037763}"/>
                              </a:ext>
                            </a:extLst>
                          </p:cNvPr>
                          <p:cNvGrpSpPr>
                            <a:grpSpLocks/>
                          </p:cNvGrpSpPr>
                          <p:nvPr/>
                        </p:nvGrpSpPr>
                        <p:grpSpPr bwMode="auto">
                          <a:xfrm>
                            <a:off x="3266" y="1606"/>
                            <a:ext cx="293" cy="159"/>
                            <a:chOff x="3266" y="1606"/>
                            <a:chExt cx="293" cy="159"/>
                          </a:xfrm>
                        </p:grpSpPr>
                        <p:sp>
                          <p:nvSpPr>
                            <p:cNvPr id="96336" name="Freeform 80">
                              <a:extLst>
                                <a:ext uri="{FF2B5EF4-FFF2-40B4-BE49-F238E27FC236}">
                                  <a16:creationId xmlns:a16="http://schemas.microsoft.com/office/drawing/2014/main" id="{4A131ACF-62B3-4777-3151-A5F6AC20ABC6}"/>
                                </a:ext>
                              </a:extLst>
                            </p:cNvPr>
                            <p:cNvSpPr>
                              <a:spLocks/>
                            </p:cNvSpPr>
                            <p:nvPr/>
                          </p:nvSpPr>
                          <p:spPr bwMode="auto">
                            <a:xfrm>
                              <a:off x="3266" y="1655"/>
                              <a:ext cx="89" cy="45"/>
                            </a:xfrm>
                            <a:custGeom>
                              <a:avLst/>
                              <a:gdLst>
                                <a:gd name="T0" fmla="*/ 0 w 89"/>
                                <a:gd name="T1" fmla="*/ 45 h 45"/>
                                <a:gd name="T2" fmla="*/ 47 w 89"/>
                                <a:gd name="T3" fmla="*/ 33 h 45"/>
                                <a:gd name="T4" fmla="*/ 89 w 89"/>
                                <a:gd name="T5" fmla="*/ 0 h 45"/>
                                <a:gd name="T6" fmla="*/ 73 w 89"/>
                                <a:gd name="T7" fmla="*/ 25 h 45"/>
                                <a:gd name="T8" fmla="*/ 54 w 89"/>
                                <a:gd name="T9" fmla="*/ 41 h 45"/>
                                <a:gd name="T10" fmla="*/ 0 w 89"/>
                                <a:gd name="T11" fmla="*/ 45 h 45"/>
                              </a:gdLst>
                              <a:ahLst/>
                              <a:cxnLst>
                                <a:cxn ang="0">
                                  <a:pos x="T0" y="T1"/>
                                </a:cxn>
                                <a:cxn ang="0">
                                  <a:pos x="T2" y="T3"/>
                                </a:cxn>
                                <a:cxn ang="0">
                                  <a:pos x="T4" y="T5"/>
                                </a:cxn>
                                <a:cxn ang="0">
                                  <a:pos x="T6" y="T7"/>
                                </a:cxn>
                                <a:cxn ang="0">
                                  <a:pos x="T8" y="T9"/>
                                </a:cxn>
                                <a:cxn ang="0">
                                  <a:pos x="T10" y="T11"/>
                                </a:cxn>
                              </a:cxnLst>
                              <a:rect l="0" t="0" r="r" b="b"/>
                              <a:pathLst>
                                <a:path w="89" h="45">
                                  <a:moveTo>
                                    <a:pt x="0" y="45"/>
                                  </a:moveTo>
                                  <a:lnTo>
                                    <a:pt x="47" y="33"/>
                                  </a:lnTo>
                                  <a:lnTo>
                                    <a:pt x="89" y="0"/>
                                  </a:lnTo>
                                  <a:lnTo>
                                    <a:pt x="73" y="25"/>
                                  </a:lnTo>
                                  <a:lnTo>
                                    <a:pt x="54" y="41"/>
                                  </a:lnTo>
                                  <a:lnTo>
                                    <a:pt x="0" y="45"/>
                                  </a:lnTo>
                                  <a:close/>
                                </a:path>
                              </a:pathLst>
                            </a:custGeom>
                            <a:solidFill>
                              <a:srgbClr val="804000"/>
                            </a:solidFill>
                            <a:ln w="11113">
                              <a:solidFill>
                                <a:srgbClr val="000000"/>
                              </a:solidFill>
                              <a:prstDash val="solid"/>
                              <a:round/>
                              <a:headEnd/>
                              <a:tailEnd/>
                            </a:ln>
                          </p:spPr>
                          <p:txBody>
                            <a:bodyPr/>
                            <a:lstStyle/>
                            <a:p>
                              <a:endParaRPr lang="zh-CN" altLang="en-US"/>
                            </a:p>
                          </p:txBody>
                        </p:sp>
                        <p:sp>
                          <p:nvSpPr>
                            <p:cNvPr id="96337" name="Freeform 81">
                              <a:extLst>
                                <a:ext uri="{FF2B5EF4-FFF2-40B4-BE49-F238E27FC236}">
                                  <a16:creationId xmlns:a16="http://schemas.microsoft.com/office/drawing/2014/main" id="{C4C93B2B-A9AE-E567-EF7F-F63EB1B2F062}"/>
                                </a:ext>
                              </a:extLst>
                            </p:cNvPr>
                            <p:cNvSpPr>
                              <a:spLocks/>
                            </p:cNvSpPr>
                            <p:nvPr/>
                          </p:nvSpPr>
                          <p:spPr bwMode="auto">
                            <a:xfrm>
                              <a:off x="3386" y="1606"/>
                              <a:ext cx="72" cy="127"/>
                            </a:xfrm>
                            <a:custGeom>
                              <a:avLst/>
                              <a:gdLst>
                                <a:gd name="T0" fmla="*/ 0 w 72"/>
                                <a:gd name="T1" fmla="*/ 127 h 127"/>
                                <a:gd name="T2" fmla="*/ 25 w 72"/>
                                <a:gd name="T3" fmla="*/ 83 h 127"/>
                                <a:gd name="T4" fmla="*/ 72 w 72"/>
                                <a:gd name="T5" fmla="*/ 0 h 127"/>
                                <a:gd name="T6" fmla="*/ 58 w 72"/>
                                <a:gd name="T7" fmla="*/ 46 h 127"/>
                                <a:gd name="T8" fmla="*/ 48 w 72"/>
                                <a:gd name="T9" fmla="*/ 86 h 127"/>
                                <a:gd name="T10" fmla="*/ 0 w 72"/>
                                <a:gd name="T11" fmla="*/ 127 h 127"/>
                              </a:gdLst>
                              <a:ahLst/>
                              <a:cxnLst>
                                <a:cxn ang="0">
                                  <a:pos x="T0" y="T1"/>
                                </a:cxn>
                                <a:cxn ang="0">
                                  <a:pos x="T2" y="T3"/>
                                </a:cxn>
                                <a:cxn ang="0">
                                  <a:pos x="T4" y="T5"/>
                                </a:cxn>
                                <a:cxn ang="0">
                                  <a:pos x="T6" y="T7"/>
                                </a:cxn>
                                <a:cxn ang="0">
                                  <a:pos x="T8" y="T9"/>
                                </a:cxn>
                                <a:cxn ang="0">
                                  <a:pos x="T10" y="T11"/>
                                </a:cxn>
                              </a:cxnLst>
                              <a:rect l="0" t="0" r="r" b="b"/>
                              <a:pathLst>
                                <a:path w="72" h="127">
                                  <a:moveTo>
                                    <a:pt x="0" y="127"/>
                                  </a:moveTo>
                                  <a:lnTo>
                                    <a:pt x="25" y="83"/>
                                  </a:lnTo>
                                  <a:lnTo>
                                    <a:pt x="72" y="0"/>
                                  </a:lnTo>
                                  <a:lnTo>
                                    <a:pt x="58" y="46"/>
                                  </a:lnTo>
                                  <a:lnTo>
                                    <a:pt x="48" y="86"/>
                                  </a:lnTo>
                                  <a:lnTo>
                                    <a:pt x="0" y="127"/>
                                  </a:lnTo>
                                  <a:close/>
                                </a:path>
                              </a:pathLst>
                            </a:custGeom>
                            <a:solidFill>
                              <a:srgbClr val="804000"/>
                            </a:solidFill>
                            <a:ln w="11113">
                              <a:solidFill>
                                <a:srgbClr val="000000"/>
                              </a:solidFill>
                              <a:prstDash val="solid"/>
                              <a:round/>
                              <a:headEnd/>
                              <a:tailEnd/>
                            </a:ln>
                          </p:spPr>
                          <p:txBody>
                            <a:bodyPr/>
                            <a:lstStyle/>
                            <a:p>
                              <a:endParaRPr lang="zh-CN" altLang="en-US"/>
                            </a:p>
                          </p:txBody>
                        </p:sp>
                        <p:sp>
                          <p:nvSpPr>
                            <p:cNvPr id="96338" name="Freeform 82">
                              <a:extLst>
                                <a:ext uri="{FF2B5EF4-FFF2-40B4-BE49-F238E27FC236}">
                                  <a16:creationId xmlns:a16="http://schemas.microsoft.com/office/drawing/2014/main" id="{53EF54DA-0E15-8345-BFE1-972F357EBD5D}"/>
                                </a:ext>
                              </a:extLst>
                            </p:cNvPr>
                            <p:cNvSpPr>
                              <a:spLocks/>
                            </p:cNvSpPr>
                            <p:nvPr/>
                          </p:nvSpPr>
                          <p:spPr bwMode="auto">
                            <a:xfrm>
                              <a:off x="3470" y="1609"/>
                              <a:ext cx="53" cy="156"/>
                            </a:xfrm>
                            <a:custGeom>
                              <a:avLst/>
                              <a:gdLst>
                                <a:gd name="T0" fmla="*/ 0 w 53"/>
                                <a:gd name="T1" fmla="*/ 156 h 156"/>
                                <a:gd name="T2" fmla="*/ 39 w 53"/>
                                <a:gd name="T3" fmla="*/ 122 h 156"/>
                                <a:gd name="T4" fmla="*/ 37 w 53"/>
                                <a:gd name="T5" fmla="*/ 48 h 156"/>
                                <a:gd name="T6" fmla="*/ 12 w 53"/>
                                <a:gd name="T7" fmla="*/ 0 h 156"/>
                                <a:gd name="T8" fmla="*/ 43 w 53"/>
                                <a:gd name="T9" fmla="*/ 46 h 156"/>
                                <a:gd name="T10" fmla="*/ 53 w 53"/>
                                <a:gd name="T11" fmla="*/ 94 h 156"/>
                                <a:gd name="T12" fmla="*/ 51 w 53"/>
                                <a:gd name="T13" fmla="*/ 135 h 156"/>
                                <a:gd name="T14" fmla="*/ 0 w 53"/>
                                <a:gd name="T15" fmla="*/ 156 h 15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53" h="156">
                                  <a:moveTo>
                                    <a:pt x="0" y="156"/>
                                  </a:moveTo>
                                  <a:lnTo>
                                    <a:pt x="39" y="122"/>
                                  </a:lnTo>
                                  <a:lnTo>
                                    <a:pt x="37" y="48"/>
                                  </a:lnTo>
                                  <a:lnTo>
                                    <a:pt x="12" y="0"/>
                                  </a:lnTo>
                                  <a:lnTo>
                                    <a:pt x="43" y="46"/>
                                  </a:lnTo>
                                  <a:lnTo>
                                    <a:pt x="53" y="94"/>
                                  </a:lnTo>
                                  <a:lnTo>
                                    <a:pt x="51" y="135"/>
                                  </a:lnTo>
                                  <a:lnTo>
                                    <a:pt x="0" y="156"/>
                                  </a:lnTo>
                                  <a:close/>
                                </a:path>
                              </a:pathLst>
                            </a:custGeom>
                            <a:solidFill>
                              <a:srgbClr val="804000"/>
                            </a:solidFill>
                            <a:ln w="11113">
                              <a:solidFill>
                                <a:srgbClr val="000000"/>
                              </a:solidFill>
                              <a:prstDash val="solid"/>
                              <a:round/>
                              <a:headEnd/>
                              <a:tailEnd/>
                            </a:ln>
                          </p:spPr>
                          <p:txBody>
                            <a:bodyPr/>
                            <a:lstStyle/>
                            <a:p>
                              <a:endParaRPr lang="zh-CN" altLang="en-US"/>
                            </a:p>
                          </p:txBody>
                        </p:sp>
                        <p:sp>
                          <p:nvSpPr>
                            <p:cNvPr id="96339" name="Freeform 83">
                              <a:extLst>
                                <a:ext uri="{FF2B5EF4-FFF2-40B4-BE49-F238E27FC236}">
                                  <a16:creationId xmlns:a16="http://schemas.microsoft.com/office/drawing/2014/main" id="{8CC4A86C-FFBA-8BCD-3BD7-5C093D033DDF}"/>
                                </a:ext>
                              </a:extLst>
                            </p:cNvPr>
                            <p:cNvSpPr>
                              <a:spLocks/>
                            </p:cNvSpPr>
                            <p:nvPr/>
                          </p:nvSpPr>
                          <p:spPr bwMode="auto">
                            <a:xfrm>
                              <a:off x="3544" y="1657"/>
                              <a:ext cx="15" cy="60"/>
                            </a:xfrm>
                            <a:custGeom>
                              <a:avLst/>
                              <a:gdLst>
                                <a:gd name="T0" fmla="*/ 0 w 15"/>
                                <a:gd name="T1" fmla="*/ 0 h 60"/>
                                <a:gd name="T2" fmla="*/ 15 w 15"/>
                                <a:gd name="T3" fmla="*/ 41 h 60"/>
                                <a:gd name="T4" fmla="*/ 10 w 15"/>
                                <a:gd name="T5" fmla="*/ 60 h 60"/>
                              </a:gdLst>
                              <a:ahLst/>
                              <a:cxnLst>
                                <a:cxn ang="0">
                                  <a:pos x="T0" y="T1"/>
                                </a:cxn>
                                <a:cxn ang="0">
                                  <a:pos x="T2" y="T3"/>
                                </a:cxn>
                                <a:cxn ang="0">
                                  <a:pos x="T4" y="T5"/>
                                </a:cxn>
                              </a:cxnLst>
                              <a:rect l="0" t="0" r="r" b="b"/>
                              <a:pathLst>
                                <a:path w="15" h="60">
                                  <a:moveTo>
                                    <a:pt x="0" y="0"/>
                                  </a:moveTo>
                                  <a:lnTo>
                                    <a:pt x="15" y="41"/>
                                  </a:lnTo>
                                  <a:lnTo>
                                    <a:pt x="10" y="6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grpSp>
              </p:grpSp>
              <p:grpSp>
                <p:nvGrpSpPr>
                  <p:cNvPr id="96340" name="Group 84">
                    <a:extLst>
                      <a:ext uri="{FF2B5EF4-FFF2-40B4-BE49-F238E27FC236}">
                        <a16:creationId xmlns:a16="http://schemas.microsoft.com/office/drawing/2014/main" id="{5FE71FFD-2571-16C5-5201-0D98AF45C691}"/>
                      </a:ext>
                    </a:extLst>
                  </p:cNvPr>
                  <p:cNvGrpSpPr>
                    <a:grpSpLocks/>
                  </p:cNvGrpSpPr>
                  <p:nvPr/>
                </p:nvGrpSpPr>
                <p:grpSpPr bwMode="auto">
                  <a:xfrm>
                    <a:off x="3482" y="1180"/>
                    <a:ext cx="241" cy="349"/>
                    <a:chOff x="3482" y="1180"/>
                    <a:chExt cx="241" cy="349"/>
                  </a:xfrm>
                </p:grpSpPr>
                <p:sp>
                  <p:nvSpPr>
                    <p:cNvPr id="96341" name="Freeform 85">
                      <a:extLst>
                        <a:ext uri="{FF2B5EF4-FFF2-40B4-BE49-F238E27FC236}">
                          <a16:creationId xmlns:a16="http://schemas.microsoft.com/office/drawing/2014/main" id="{980227D8-B825-7479-F14E-54D15BE53A12}"/>
                        </a:ext>
                      </a:extLst>
                    </p:cNvPr>
                    <p:cNvSpPr>
                      <a:spLocks/>
                    </p:cNvSpPr>
                    <p:nvPr/>
                  </p:nvSpPr>
                  <p:spPr bwMode="auto">
                    <a:xfrm>
                      <a:off x="3482" y="1259"/>
                      <a:ext cx="214" cy="270"/>
                    </a:xfrm>
                    <a:custGeom>
                      <a:avLst/>
                      <a:gdLst>
                        <a:gd name="T0" fmla="*/ 12 w 214"/>
                        <a:gd name="T1" fmla="*/ 114 h 270"/>
                        <a:gd name="T2" fmla="*/ 35 w 214"/>
                        <a:gd name="T3" fmla="*/ 62 h 270"/>
                        <a:gd name="T4" fmla="*/ 52 w 214"/>
                        <a:gd name="T5" fmla="*/ 43 h 270"/>
                        <a:gd name="T6" fmla="*/ 75 w 214"/>
                        <a:gd name="T7" fmla="*/ 14 h 270"/>
                        <a:gd name="T8" fmla="*/ 113 w 214"/>
                        <a:gd name="T9" fmla="*/ 0 h 270"/>
                        <a:gd name="T10" fmla="*/ 146 w 214"/>
                        <a:gd name="T11" fmla="*/ 5 h 270"/>
                        <a:gd name="T12" fmla="*/ 172 w 214"/>
                        <a:gd name="T13" fmla="*/ 21 h 270"/>
                        <a:gd name="T14" fmla="*/ 196 w 214"/>
                        <a:gd name="T15" fmla="*/ 51 h 270"/>
                        <a:gd name="T16" fmla="*/ 213 w 214"/>
                        <a:gd name="T17" fmla="*/ 100 h 270"/>
                        <a:gd name="T18" fmla="*/ 214 w 214"/>
                        <a:gd name="T19" fmla="*/ 137 h 270"/>
                        <a:gd name="T20" fmla="*/ 202 w 214"/>
                        <a:gd name="T21" fmla="*/ 174 h 270"/>
                        <a:gd name="T22" fmla="*/ 180 w 214"/>
                        <a:gd name="T23" fmla="*/ 208 h 270"/>
                        <a:gd name="T24" fmla="*/ 159 w 214"/>
                        <a:gd name="T25" fmla="*/ 234 h 270"/>
                        <a:gd name="T26" fmla="*/ 121 w 214"/>
                        <a:gd name="T27" fmla="*/ 263 h 270"/>
                        <a:gd name="T28" fmla="*/ 78 w 214"/>
                        <a:gd name="T29" fmla="*/ 270 h 270"/>
                        <a:gd name="T30" fmla="*/ 38 w 214"/>
                        <a:gd name="T31" fmla="*/ 260 h 270"/>
                        <a:gd name="T32" fmla="*/ 6 w 214"/>
                        <a:gd name="T33" fmla="*/ 228 h 270"/>
                        <a:gd name="T34" fmla="*/ 0 w 214"/>
                        <a:gd name="T35" fmla="*/ 185 h 270"/>
                        <a:gd name="T36" fmla="*/ 12 w 214"/>
                        <a:gd name="T37" fmla="*/ 114 h 2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4" h="270">
                          <a:moveTo>
                            <a:pt x="12" y="114"/>
                          </a:moveTo>
                          <a:lnTo>
                            <a:pt x="35" y="62"/>
                          </a:lnTo>
                          <a:lnTo>
                            <a:pt x="52" y="43"/>
                          </a:lnTo>
                          <a:lnTo>
                            <a:pt x="75" y="14"/>
                          </a:lnTo>
                          <a:lnTo>
                            <a:pt x="113" y="0"/>
                          </a:lnTo>
                          <a:lnTo>
                            <a:pt x="146" y="5"/>
                          </a:lnTo>
                          <a:lnTo>
                            <a:pt x="172" y="21"/>
                          </a:lnTo>
                          <a:lnTo>
                            <a:pt x="196" y="51"/>
                          </a:lnTo>
                          <a:lnTo>
                            <a:pt x="213" y="100"/>
                          </a:lnTo>
                          <a:lnTo>
                            <a:pt x="214" y="137"/>
                          </a:lnTo>
                          <a:lnTo>
                            <a:pt x="202" y="174"/>
                          </a:lnTo>
                          <a:lnTo>
                            <a:pt x="180" y="208"/>
                          </a:lnTo>
                          <a:lnTo>
                            <a:pt x="159" y="234"/>
                          </a:lnTo>
                          <a:lnTo>
                            <a:pt x="121" y="263"/>
                          </a:lnTo>
                          <a:lnTo>
                            <a:pt x="78" y="270"/>
                          </a:lnTo>
                          <a:lnTo>
                            <a:pt x="38" y="260"/>
                          </a:lnTo>
                          <a:lnTo>
                            <a:pt x="6" y="228"/>
                          </a:lnTo>
                          <a:lnTo>
                            <a:pt x="0" y="185"/>
                          </a:lnTo>
                          <a:lnTo>
                            <a:pt x="12" y="114"/>
                          </a:lnTo>
                          <a:close/>
                        </a:path>
                      </a:pathLst>
                    </a:custGeom>
                    <a:solidFill>
                      <a:srgbClr val="F0F0F0"/>
                    </a:solidFill>
                    <a:ln w="11113">
                      <a:solidFill>
                        <a:srgbClr val="000000"/>
                      </a:solidFill>
                      <a:prstDash val="solid"/>
                      <a:round/>
                      <a:headEnd/>
                      <a:tailEnd/>
                    </a:ln>
                  </p:spPr>
                  <p:txBody>
                    <a:bodyPr/>
                    <a:lstStyle/>
                    <a:p>
                      <a:endParaRPr lang="zh-CN" altLang="en-US"/>
                    </a:p>
                  </p:txBody>
                </p:sp>
                <p:sp>
                  <p:nvSpPr>
                    <p:cNvPr id="96342" name="Oval 86">
                      <a:extLst>
                        <a:ext uri="{FF2B5EF4-FFF2-40B4-BE49-F238E27FC236}">
                          <a16:creationId xmlns:a16="http://schemas.microsoft.com/office/drawing/2014/main" id="{705CD695-E9AA-3C64-D7DD-13CF6E12BEC7}"/>
                        </a:ext>
                      </a:extLst>
                    </p:cNvPr>
                    <p:cNvSpPr>
                      <a:spLocks noChangeArrowheads="1"/>
                    </p:cNvSpPr>
                    <p:nvPr/>
                  </p:nvSpPr>
                  <p:spPr bwMode="auto">
                    <a:xfrm>
                      <a:off x="3577" y="1337"/>
                      <a:ext cx="62" cy="67"/>
                    </a:xfrm>
                    <a:prstGeom prst="ellipse">
                      <a:avLst/>
                    </a:prstGeom>
                    <a:solidFill>
                      <a:srgbClr val="000080"/>
                    </a:solidFill>
                    <a:ln w="11113">
                      <a:solidFill>
                        <a:srgbClr val="000000"/>
                      </a:solidFill>
                      <a:round/>
                      <a:headEnd/>
                      <a:tailEnd/>
                    </a:ln>
                  </p:spPr>
                  <p:txBody>
                    <a:bodyPr/>
                    <a:lstStyle/>
                    <a:p>
                      <a:endParaRPr lang="zh-CN" altLang="en-US"/>
                    </a:p>
                  </p:txBody>
                </p:sp>
                <p:sp>
                  <p:nvSpPr>
                    <p:cNvPr id="96343" name="Freeform 87">
                      <a:extLst>
                        <a:ext uri="{FF2B5EF4-FFF2-40B4-BE49-F238E27FC236}">
                          <a16:creationId xmlns:a16="http://schemas.microsoft.com/office/drawing/2014/main" id="{B462FF78-0749-9349-57BB-CF3C42ABCBF9}"/>
                        </a:ext>
                      </a:extLst>
                    </p:cNvPr>
                    <p:cNvSpPr>
                      <a:spLocks/>
                    </p:cNvSpPr>
                    <p:nvPr/>
                  </p:nvSpPr>
                  <p:spPr bwMode="auto">
                    <a:xfrm>
                      <a:off x="3513" y="1180"/>
                      <a:ext cx="210" cy="171"/>
                    </a:xfrm>
                    <a:custGeom>
                      <a:avLst/>
                      <a:gdLst>
                        <a:gd name="T0" fmla="*/ 208 w 210"/>
                        <a:gd name="T1" fmla="*/ 117 h 171"/>
                        <a:gd name="T2" fmla="*/ 203 w 210"/>
                        <a:gd name="T3" fmla="*/ 103 h 171"/>
                        <a:gd name="T4" fmla="*/ 53 w 210"/>
                        <a:gd name="T5" fmla="*/ 1 h 171"/>
                        <a:gd name="T6" fmla="*/ 39 w 210"/>
                        <a:gd name="T7" fmla="*/ 0 h 171"/>
                        <a:gd name="T8" fmla="*/ 24 w 210"/>
                        <a:gd name="T9" fmla="*/ 6 h 171"/>
                        <a:gd name="T10" fmla="*/ 10 w 210"/>
                        <a:gd name="T11" fmla="*/ 17 h 171"/>
                        <a:gd name="T12" fmla="*/ 0 w 210"/>
                        <a:gd name="T13" fmla="*/ 36 h 171"/>
                        <a:gd name="T14" fmla="*/ 2 w 210"/>
                        <a:gd name="T15" fmla="*/ 52 h 171"/>
                        <a:gd name="T16" fmla="*/ 7 w 210"/>
                        <a:gd name="T17" fmla="*/ 69 h 171"/>
                        <a:gd name="T18" fmla="*/ 16 w 210"/>
                        <a:gd name="T19" fmla="*/ 79 h 171"/>
                        <a:gd name="T20" fmla="*/ 30 w 210"/>
                        <a:gd name="T21" fmla="*/ 87 h 171"/>
                        <a:gd name="T22" fmla="*/ 142 w 210"/>
                        <a:gd name="T23" fmla="*/ 164 h 171"/>
                        <a:gd name="T24" fmla="*/ 152 w 210"/>
                        <a:gd name="T25" fmla="*/ 169 h 171"/>
                        <a:gd name="T26" fmla="*/ 165 w 210"/>
                        <a:gd name="T27" fmla="*/ 171 h 171"/>
                        <a:gd name="T28" fmla="*/ 181 w 210"/>
                        <a:gd name="T29" fmla="*/ 169 h 171"/>
                        <a:gd name="T30" fmla="*/ 195 w 210"/>
                        <a:gd name="T31" fmla="*/ 159 h 171"/>
                        <a:gd name="T32" fmla="*/ 206 w 210"/>
                        <a:gd name="T33" fmla="*/ 145 h 171"/>
                        <a:gd name="T34" fmla="*/ 210 w 210"/>
                        <a:gd name="T35" fmla="*/ 129 h 171"/>
                        <a:gd name="T36" fmla="*/ 208 w 210"/>
                        <a:gd name="T37" fmla="*/ 117 h 17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0" h="171">
                          <a:moveTo>
                            <a:pt x="208" y="117"/>
                          </a:moveTo>
                          <a:lnTo>
                            <a:pt x="203" y="103"/>
                          </a:lnTo>
                          <a:lnTo>
                            <a:pt x="53" y="1"/>
                          </a:lnTo>
                          <a:lnTo>
                            <a:pt x="39" y="0"/>
                          </a:lnTo>
                          <a:lnTo>
                            <a:pt x="24" y="6"/>
                          </a:lnTo>
                          <a:lnTo>
                            <a:pt x="10" y="17"/>
                          </a:lnTo>
                          <a:lnTo>
                            <a:pt x="0" y="36"/>
                          </a:lnTo>
                          <a:lnTo>
                            <a:pt x="2" y="52"/>
                          </a:lnTo>
                          <a:lnTo>
                            <a:pt x="7" y="69"/>
                          </a:lnTo>
                          <a:lnTo>
                            <a:pt x="16" y="79"/>
                          </a:lnTo>
                          <a:lnTo>
                            <a:pt x="30" y="87"/>
                          </a:lnTo>
                          <a:lnTo>
                            <a:pt x="142" y="164"/>
                          </a:lnTo>
                          <a:lnTo>
                            <a:pt x="152" y="169"/>
                          </a:lnTo>
                          <a:lnTo>
                            <a:pt x="165" y="171"/>
                          </a:lnTo>
                          <a:lnTo>
                            <a:pt x="181" y="169"/>
                          </a:lnTo>
                          <a:lnTo>
                            <a:pt x="195" y="159"/>
                          </a:lnTo>
                          <a:lnTo>
                            <a:pt x="206" y="145"/>
                          </a:lnTo>
                          <a:lnTo>
                            <a:pt x="210" y="129"/>
                          </a:lnTo>
                          <a:lnTo>
                            <a:pt x="208" y="117"/>
                          </a:lnTo>
                          <a:close/>
                        </a:path>
                      </a:pathLst>
                    </a:custGeom>
                    <a:solidFill>
                      <a:srgbClr val="C08040"/>
                    </a:solidFill>
                    <a:ln w="11113">
                      <a:solidFill>
                        <a:srgbClr val="000000"/>
                      </a:solidFill>
                      <a:prstDash val="solid"/>
                      <a:round/>
                      <a:headEnd/>
                      <a:tailEnd/>
                    </a:ln>
                  </p:spPr>
                  <p:txBody>
                    <a:bodyPr/>
                    <a:lstStyle/>
                    <a:p>
                      <a:endParaRPr lang="zh-CN" altLang="en-US"/>
                    </a:p>
                  </p:txBody>
                </p:sp>
              </p:grpSp>
            </p:grpSp>
            <p:grpSp>
              <p:nvGrpSpPr>
                <p:cNvPr id="96344" name="Group 88">
                  <a:extLst>
                    <a:ext uri="{FF2B5EF4-FFF2-40B4-BE49-F238E27FC236}">
                      <a16:creationId xmlns:a16="http://schemas.microsoft.com/office/drawing/2014/main" id="{96D6F662-3FC7-871E-A26F-03F3D2FA4F2A}"/>
                    </a:ext>
                  </a:extLst>
                </p:cNvPr>
                <p:cNvGrpSpPr>
                  <a:grpSpLocks/>
                </p:cNvGrpSpPr>
                <p:nvPr/>
              </p:nvGrpSpPr>
              <p:grpSpPr bwMode="auto">
                <a:xfrm>
                  <a:off x="3224" y="1181"/>
                  <a:ext cx="490" cy="444"/>
                  <a:chOff x="3224" y="1181"/>
                  <a:chExt cx="490" cy="444"/>
                </a:xfrm>
              </p:grpSpPr>
              <p:sp>
                <p:nvSpPr>
                  <p:cNvPr id="96345" name="Freeform 89">
                    <a:extLst>
                      <a:ext uri="{FF2B5EF4-FFF2-40B4-BE49-F238E27FC236}">
                        <a16:creationId xmlns:a16="http://schemas.microsoft.com/office/drawing/2014/main" id="{FB827212-C2E1-4D67-F703-00BA52E19CE4}"/>
                      </a:ext>
                    </a:extLst>
                  </p:cNvPr>
                  <p:cNvSpPr>
                    <a:spLocks/>
                  </p:cNvSpPr>
                  <p:nvPr/>
                </p:nvSpPr>
                <p:spPr bwMode="auto">
                  <a:xfrm>
                    <a:off x="3386" y="1274"/>
                    <a:ext cx="328" cy="351"/>
                  </a:xfrm>
                  <a:custGeom>
                    <a:avLst/>
                    <a:gdLst>
                      <a:gd name="T0" fmla="*/ 119 w 328"/>
                      <a:gd name="T1" fmla="*/ 0 h 351"/>
                      <a:gd name="T2" fmla="*/ 175 w 328"/>
                      <a:gd name="T3" fmla="*/ 40 h 351"/>
                      <a:gd name="T4" fmla="*/ 246 w 328"/>
                      <a:gd name="T5" fmla="*/ 115 h 351"/>
                      <a:gd name="T6" fmla="*/ 280 w 328"/>
                      <a:gd name="T7" fmla="*/ 158 h 351"/>
                      <a:gd name="T8" fmla="*/ 303 w 328"/>
                      <a:gd name="T9" fmla="*/ 191 h 351"/>
                      <a:gd name="T10" fmla="*/ 322 w 328"/>
                      <a:gd name="T11" fmla="*/ 225 h 351"/>
                      <a:gd name="T12" fmla="*/ 328 w 328"/>
                      <a:gd name="T13" fmla="*/ 263 h 351"/>
                      <a:gd name="T14" fmla="*/ 328 w 328"/>
                      <a:gd name="T15" fmla="*/ 297 h 351"/>
                      <a:gd name="T16" fmla="*/ 312 w 328"/>
                      <a:gd name="T17" fmla="*/ 327 h 351"/>
                      <a:gd name="T18" fmla="*/ 290 w 328"/>
                      <a:gd name="T19" fmla="*/ 345 h 351"/>
                      <a:gd name="T20" fmla="*/ 239 w 328"/>
                      <a:gd name="T21" fmla="*/ 351 h 351"/>
                      <a:gd name="T22" fmla="*/ 174 w 328"/>
                      <a:gd name="T23" fmla="*/ 333 h 351"/>
                      <a:gd name="T24" fmla="*/ 115 w 328"/>
                      <a:gd name="T25" fmla="*/ 314 h 351"/>
                      <a:gd name="T26" fmla="*/ 84 w 328"/>
                      <a:gd name="T27" fmla="*/ 292 h 351"/>
                      <a:gd name="T28" fmla="*/ 37 w 328"/>
                      <a:gd name="T29" fmla="*/ 258 h 351"/>
                      <a:gd name="T30" fmla="*/ 0 w 328"/>
                      <a:gd name="T31" fmla="*/ 197 h 351"/>
                      <a:gd name="T32" fmla="*/ 28 w 328"/>
                      <a:gd name="T33" fmla="*/ 187 h 351"/>
                      <a:gd name="T34" fmla="*/ 59 w 328"/>
                      <a:gd name="T35" fmla="*/ 78 h 351"/>
                      <a:gd name="T36" fmla="*/ 119 w 328"/>
                      <a:gd name="T37" fmla="*/ 0 h 3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28" h="351">
                        <a:moveTo>
                          <a:pt x="119" y="0"/>
                        </a:moveTo>
                        <a:lnTo>
                          <a:pt x="175" y="40"/>
                        </a:lnTo>
                        <a:lnTo>
                          <a:pt x="246" y="115"/>
                        </a:lnTo>
                        <a:lnTo>
                          <a:pt x="280" y="158"/>
                        </a:lnTo>
                        <a:lnTo>
                          <a:pt x="303" y="191"/>
                        </a:lnTo>
                        <a:lnTo>
                          <a:pt x="322" y="225"/>
                        </a:lnTo>
                        <a:lnTo>
                          <a:pt x="328" y="263"/>
                        </a:lnTo>
                        <a:lnTo>
                          <a:pt x="328" y="297"/>
                        </a:lnTo>
                        <a:lnTo>
                          <a:pt x="312" y="327"/>
                        </a:lnTo>
                        <a:lnTo>
                          <a:pt x="290" y="345"/>
                        </a:lnTo>
                        <a:lnTo>
                          <a:pt x="239" y="351"/>
                        </a:lnTo>
                        <a:lnTo>
                          <a:pt x="174" y="333"/>
                        </a:lnTo>
                        <a:lnTo>
                          <a:pt x="115" y="314"/>
                        </a:lnTo>
                        <a:lnTo>
                          <a:pt x="84" y="292"/>
                        </a:lnTo>
                        <a:lnTo>
                          <a:pt x="37" y="258"/>
                        </a:lnTo>
                        <a:lnTo>
                          <a:pt x="0" y="197"/>
                        </a:lnTo>
                        <a:lnTo>
                          <a:pt x="28" y="187"/>
                        </a:lnTo>
                        <a:lnTo>
                          <a:pt x="59" y="78"/>
                        </a:lnTo>
                        <a:lnTo>
                          <a:pt x="119" y="0"/>
                        </a:lnTo>
                        <a:close/>
                      </a:path>
                    </a:pathLst>
                  </a:custGeom>
                  <a:solidFill>
                    <a:srgbClr val="E0A080"/>
                  </a:solidFill>
                  <a:ln w="11113">
                    <a:solidFill>
                      <a:srgbClr val="000000"/>
                    </a:solidFill>
                    <a:prstDash val="solid"/>
                    <a:round/>
                    <a:headEnd/>
                    <a:tailEnd/>
                  </a:ln>
                </p:spPr>
                <p:txBody>
                  <a:bodyPr/>
                  <a:lstStyle/>
                  <a:p>
                    <a:endParaRPr lang="zh-CN" altLang="en-US"/>
                  </a:p>
                </p:txBody>
              </p:sp>
              <p:grpSp>
                <p:nvGrpSpPr>
                  <p:cNvPr id="96346" name="Group 90">
                    <a:extLst>
                      <a:ext uri="{FF2B5EF4-FFF2-40B4-BE49-F238E27FC236}">
                        <a16:creationId xmlns:a16="http://schemas.microsoft.com/office/drawing/2014/main" id="{B740BFAC-FF4C-26E4-75E8-C7E7C27728D2}"/>
                      </a:ext>
                    </a:extLst>
                  </p:cNvPr>
                  <p:cNvGrpSpPr>
                    <a:grpSpLocks/>
                  </p:cNvGrpSpPr>
                  <p:nvPr/>
                </p:nvGrpSpPr>
                <p:grpSpPr bwMode="auto">
                  <a:xfrm>
                    <a:off x="3224" y="1181"/>
                    <a:ext cx="303" cy="315"/>
                    <a:chOff x="3224" y="1181"/>
                    <a:chExt cx="303" cy="315"/>
                  </a:xfrm>
                </p:grpSpPr>
                <p:sp>
                  <p:nvSpPr>
                    <p:cNvPr id="96347" name="Freeform 91">
                      <a:extLst>
                        <a:ext uri="{FF2B5EF4-FFF2-40B4-BE49-F238E27FC236}">
                          <a16:creationId xmlns:a16="http://schemas.microsoft.com/office/drawing/2014/main" id="{D0A3C088-7650-F905-6CFF-17BE6DBE8E3E}"/>
                        </a:ext>
                      </a:extLst>
                    </p:cNvPr>
                    <p:cNvSpPr>
                      <a:spLocks/>
                    </p:cNvSpPr>
                    <p:nvPr/>
                  </p:nvSpPr>
                  <p:spPr bwMode="auto">
                    <a:xfrm>
                      <a:off x="3264" y="1246"/>
                      <a:ext cx="215" cy="250"/>
                    </a:xfrm>
                    <a:custGeom>
                      <a:avLst/>
                      <a:gdLst>
                        <a:gd name="T0" fmla="*/ 15 w 215"/>
                        <a:gd name="T1" fmla="*/ 96 h 250"/>
                        <a:gd name="T2" fmla="*/ 34 w 215"/>
                        <a:gd name="T3" fmla="*/ 54 h 250"/>
                        <a:gd name="T4" fmla="*/ 55 w 215"/>
                        <a:gd name="T5" fmla="*/ 30 h 250"/>
                        <a:gd name="T6" fmla="*/ 84 w 215"/>
                        <a:gd name="T7" fmla="*/ 11 h 250"/>
                        <a:gd name="T8" fmla="*/ 127 w 215"/>
                        <a:gd name="T9" fmla="*/ 0 h 250"/>
                        <a:gd name="T10" fmla="*/ 166 w 215"/>
                        <a:gd name="T11" fmla="*/ 3 h 250"/>
                        <a:gd name="T12" fmla="*/ 190 w 215"/>
                        <a:gd name="T13" fmla="*/ 12 h 250"/>
                        <a:gd name="T14" fmla="*/ 203 w 215"/>
                        <a:gd name="T15" fmla="*/ 34 h 250"/>
                        <a:gd name="T16" fmla="*/ 215 w 215"/>
                        <a:gd name="T17" fmla="*/ 67 h 250"/>
                        <a:gd name="T18" fmla="*/ 212 w 215"/>
                        <a:gd name="T19" fmla="*/ 113 h 250"/>
                        <a:gd name="T20" fmla="*/ 203 w 215"/>
                        <a:gd name="T21" fmla="*/ 154 h 250"/>
                        <a:gd name="T22" fmla="*/ 186 w 215"/>
                        <a:gd name="T23" fmla="*/ 191 h 250"/>
                        <a:gd name="T24" fmla="*/ 159 w 215"/>
                        <a:gd name="T25" fmla="*/ 226 h 250"/>
                        <a:gd name="T26" fmla="*/ 114 w 215"/>
                        <a:gd name="T27" fmla="*/ 250 h 250"/>
                        <a:gd name="T28" fmla="*/ 61 w 215"/>
                        <a:gd name="T29" fmla="*/ 245 h 250"/>
                        <a:gd name="T30" fmla="*/ 26 w 215"/>
                        <a:gd name="T31" fmla="*/ 229 h 250"/>
                        <a:gd name="T32" fmla="*/ 0 w 215"/>
                        <a:gd name="T33" fmla="*/ 191 h 250"/>
                        <a:gd name="T34" fmla="*/ 2 w 215"/>
                        <a:gd name="T35" fmla="*/ 142 h 250"/>
                        <a:gd name="T36" fmla="*/ 15 w 215"/>
                        <a:gd name="T37" fmla="*/ 96 h 2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5" h="250">
                          <a:moveTo>
                            <a:pt x="15" y="96"/>
                          </a:moveTo>
                          <a:lnTo>
                            <a:pt x="34" y="54"/>
                          </a:lnTo>
                          <a:lnTo>
                            <a:pt x="55" y="30"/>
                          </a:lnTo>
                          <a:lnTo>
                            <a:pt x="84" y="11"/>
                          </a:lnTo>
                          <a:lnTo>
                            <a:pt x="127" y="0"/>
                          </a:lnTo>
                          <a:lnTo>
                            <a:pt x="166" y="3"/>
                          </a:lnTo>
                          <a:lnTo>
                            <a:pt x="190" y="12"/>
                          </a:lnTo>
                          <a:lnTo>
                            <a:pt x="203" y="34"/>
                          </a:lnTo>
                          <a:lnTo>
                            <a:pt x="215" y="67"/>
                          </a:lnTo>
                          <a:lnTo>
                            <a:pt x="212" y="113"/>
                          </a:lnTo>
                          <a:lnTo>
                            <a:pt x="203" y="154"/>
                          </a:lnTo>
                          <a:lnTo>
                            <a:pt x="186" y="191"/>
                          </a:lnTo>
                          <a:lnTo>
                            <a:pt x="159" y="226"/>
                          </a:lnTo>
                          <a:lnTo>
                            <a:pt x="114" y="250"/>
                          </a:lnTo>
                          <a:lnTo>
                            <a:pt x="61" y="245"/>
                          </a:lnTo>
                          <a:lnTo>
                            <a:pt x="26" y="229"/>
                          </a:lnTo>
                          <a:lnTo>
                            <a:pt x="0" y="191"/>
                          </a:lnTo>
                          <a:lnTo>
                            <a:pt x="2" y="142"/>
                          </a:lnTo>
                          <a:lnTo>
                            <a:pt x="15" y="96"/>
                          </a:lnTo>
                          <a:close/>
                        </a:path>
                      </a:pathLst>
                    </a:custGeom>
                    <a:solidFill>
                      <a:srgbClr val="F0F0F0"/>
                    </a:solidFill>
                    <a:ln w="11113">
                      <a:solidFill>
                        <a:srgbClr val="000000"/>
                      </a:solidFill>
                      <a:prstDash val="solid"/>
                      <a:round/>
                      <a:headEnd/>
                      <a:tailEnd/>
                    </a:ln>
                  </p:spPr>
                  <p:txBody>
                    <a:bodyPr/>
                    <a:lstStyle/>
                    <a:p>
                      <a:endParaRPr lang="zh-CN" altLang="en-US"/>
                    </a:p>
                  </p:txBody>
                </p:sp>
                <p:sp>
                  <p:nvSpPr>
                    <p:cNvPr id="96348" name="Oval 92">
                      <a:extLst>
                        <a:ext uri="{FF2B5EF4-FFF2-40B4-BE49-F238E27FC236}">
                          <a16:creationId xmlns:a16="http://schemas.microsoft.com/office/drawing/2014/main" id="{2C839AAE-2B24-4DA1-0BBF-EBB42149BE62}"/>
                        </a:ext>
                      </a:extLst>
                    </p:cNvPr>
                    <p:cNvSpPr>
                      <a:spLocks noChangeArrowheads="1"/>
                    </p:cNvSpPr>
                    <p:nvPr/>
                  </p:nvSpPr>
                  <p:spPr bwMode="auto">
                    <a:xfrm>
                      <a:off x="3305" y="1386"/>
                      <a:ext cx="61" cy="69"/>
                    </a:xfrm>
                    <a:prstGeom prst="ellipse">
                      <a:avLst/>
                    </a:prstGeom>
                    <a:solidFill>
                      <a:srgbClr val="000080"/>
                    </a:solidFill>
                    <a:ln w="11113">
                      <a:solidFill>
                        <a:srgbClr val="000000"/>
                      </a:solidFill>
                      <a:round/>
                      <a:headEnd/>
                      <a:tailEnd/>
                    </a:ln>
                  </p:spPr>
                  <p:txBody>
                    <a:bodyPr/>
                    <a:lstStyle/>
                    <a:p>
                      <a:endParaRPr lang="zh-CN" altLang="en-US"/>
                    </a:p>
                  </p:txBody>
                </p:sp>
                <p:sp>
                  <p:nvSpPr>
                    <p:cNvPr id="96349" name="Freeform 93">
                      <a:extLst>
                        <a:ext uri="{FF2B5EF4-FFF2-40B4-BE49-F238E27FC236}">
                          <a16:creationId xmlns:a16="http://schemas.microsoft.com/office/drawing/2014/main" id="{69E9185C-FBCA-DAC0-7BC5-FCFA3B73B9DE}"/>
                        </a:ext>
                      </a:extLst>
                    </p:cNvPr>
                    <p:cNvSpPr>
                      <a:spLocks/>
                    </p:cNvSpPr>
                    <p:nvPr/>
                  </p:nvSpPr>
                  <p:spPr bwMode="auto">
                    <a:xfrm>
                      <a:off x="3224" y="1181"/>
                      <a:ext cx="303" cy="169"/>
                    </a:xfrm>
                    <a:custGeom>
                      <a:avLst/>
                      <a:gdLst>
                        <a:gd name="T0" fmla="*/ 9 w 303"/>
                        <a:gd name="T1" fmla="*/ 99 h 169"/>
                        <a:gd name="T2" fmla="*/ 24 w 303"/>
                        <a:gd name="T3" fmla="*/ 89 h 169"/>
                        <a:gd name="T4" fmla="*/ 249 w 303"/>
                        <a:gd name="T5" fmla="*/ 1 h 169"/>
                        <a:gd name="T6" fmla="*/ 264 w 303"/>
                        <a:gd name="T7" fmla="*/ 0 h 169"/>
                        <a:gd name="T8" fmla="*/ 278 w 303"/>
                        <a:gd name="T9" fmla="*/ 6 h 169"/>
                        <a:gd name="T10" fmla="*/ 293 w 303"/>
                        <a:gd name="T11" fmla="*/ 17 h 169"/>
                        <a:gd name="T12" fmla="*/ 303 w 303"/>
                        <a:gd name="T13" fmla="*/ 36 h 169"/>
                        <a:gd name="T14" fmla="*/ 301 w 303"/>
                        <a:gd name="T15" fmla="*/ 52 h 169"/>
                        <a:gd name="T16" fmla="*/ 296 w 303"/>
                        <a:gd name="T17" fmla="*/ 69 h 169"/>
                        <a:gd name="T18" fmla="*/ 287 w 303"/>
                        <a:gd name="T19" fmla="*/ 79 h 169"/>
                        <a:gd name="T20" fmla="*/ 273 w 303"/>
                        <a:gd name="T21" fmla="*/ 87 h 169"/>
                        <a:gd name="T22" fmla="*/ 57 w 303"/>
                        <a:gd name="T23" fmla="*/ 168 h 169"/>
                        <a:gd name="T24" fmla="*/ 44 w 303"/>
                        <a:gd name="T25" fmla="*/ 169 h 169"/>
                        <a:gd name="T26" fmla="*/ 30 w 303"/>
                        <a:gd name="T27" fmla="*/ 165 h 169"/>
                        <a:gd name="T28" fmla="*/ 18 w 303"/>
                        <a:gd name="T29" fmla="*/ 158 h 169"/>
                        <a:gd name="T30" fmla="*/ 6 w 303"/>
                        <a:gd name="T31" fmla="*/ 148 h 169"/>
                        <a:gd name="T32" fmla="*/ 0 w 303"/>
                        <a:gd name="T33" fmla="*/ 133 h 169"/>
                        <a:gd name="T34" fmla="*/ 2 w 303"/>
                        <a:gd name="T35" fmla="*/ 114 h 169"/>
                        <a:gd name="T36" fmla="*/ 9 w 303"/>
                        <a:gd name="T37" fmla="*/ 99 h 1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303" h="169">
                          <a:moveTo>
                            <a:pt x="9" y="99"/>
                          </a:moveTo>
                          <a:lnTo>
                            <a:pt x="24" y="89"/>
                          </a:lnTo>
                          <a:lnTo>
                            <a:pt x="249" y="1"/>
                          </a:lnTo>
                          <a:lnTo>
                            <a:pt x="264" y="0"/>
                          </a:lnTo>
                          <a:lnTo>
                            <a:pt x="278" y="6"/>
                          </a:lnTo>
                          <a:lnTo>
                            <a:pt x="293" y="17"/>
                          </a:lnTo>
                          <a:lnTo>
                            <a:pt x="303" y="36"/>
                          </a:lnTo>
                          <a:lnTo>
                            <a:pt x="301" y="52"/>
                          </a:lnTo>
                          <a:lnTo>
                            <a:pt x="296" y="69"/>
                          </a:lnTo>
                          <a:lnTo>
                            <a:pt x="287" y="79"/>
                          </a:lnTo>
                          <a:lnTo>
                            <a:pt x="273" y="87"/>
                          </a:lnTo>
                          <a:lnTo>
                            <a:pt x="57" y="168"/>
                          </a:lnTo>
                          <a:lnTo>
                            <a:pt x="44" y="169"/>
                          </a:lnTo>
                          <a:lnTo>
                            <a:pt x="30" y="165"/>
                          </a:lnTo>
                          <a:lnTo>
                            <a:pt x="18" y="158"/>
                          </a:lnTo>
                          <a:lnTo>
                            <a:pt x="6" y="148"/>
                          </a:lnTo>
                          <a:lnTo>
                            <a:pt x="0" y="133"/>
                          </a:lnTo>
                          <a:lnTo>
                            <a:pt x="2" y="114"/>
                          </a:lnTo>
                          <a:lnTo>
                            <a:pt x="9" y="99"/>
                          </a:lnTo>
                          <a:close/>
                        </a:path>
                      </a:pathLst>
                    </a:custGeom>
                    <a:solidFill>
                      <a:srgbClr val="C08040"/>
                    </a:solidFill>
                    <a:ln w="11113">
                      <a:solidFill>
                        <a:srgbClr val="000000"/>
                      </a:solidFill>
                      <a:prstDash val="solid"/>
                      <a:round/>
                      <a:headEnd/>
                      <a:tailEnd/>
                    </a:ln>
                  </p:spPr>
                  <p:txBody>
                    <a:bodyPr/>
                    <a:lstStyle/>
                    <a:p>
                      <a:endParaRPr lang="zh-CN" altLang="en-US"/>
                    </a:p>
                  </p:txBody>
                </p:sp>
              </p:grpSp>
            </p:grpSp>
          </p:grpSp>
          <p:grpSp>
            <p:nvGrpSpPr>
              <p:cNvPr id="96350" name="Group 94">
                <a:extLst>
                  <a:ext uri="{FF2B5EF4-FFF2-40B4-BE49-F238E27FC236}">
                    <a16:creationId xmlns:a16="http://schemas.microsoft.com/office/drawing/2014/main" id="{E0D173B2-FB60-0643-CD34-EA7BDA46F355}"/>
                  </a:ext>
                </a:extLst>
              </p:cNvPr>
              <p:cNvGrpSpPr>
                <a:grpSpLocks/>
              </p:cNvGrpSpPr>
              <p:nvPr/>
            </p:nvGrpSpPr>
            <p:grpSpPr bwMode="auto">
              <a:xfrm>
                <a:off x="1401" y="1361"/>
                <a:ext cx="1499" cy="1503"/>
                <a:chOff x="1401" y="1361"/>
                <a:chExt cx="1499" cy="1503"/>
              </a:xfrm>
            </p:grpSpPr>
            <p:grpSp>
              <p:nvGrpSpPr>
                <p:cNvPr id="96351" name="Group 95">
                  <a:extLst>
                    <a:ext uri="{FF2B5EF4-FFF2-40B4-BE49-F238E27FC236}">
                      <a16:creationId xmlns:a16="http://schemas.microsoft.com/office/drawing/2014/main" id="{3CC33A71-9F06-FAF1-56B3-846C4601111B}"/>
                    </a:ext>
                  </a:extLst>
                </p:cNvPr>
                <p:cNvGrpSpPr>
                  <a:grpSpLocks/>
                </p:cNvGrpSpPr>
                <p:nvPr/>
              </p:nvGrpSpPr>
              <p:grpSpPr bwMode="auto">
                <a:xfrm>
                  <a:off x="1580" y="1875"/>
                  <a:ext cx="1320" cy="935"/>
                  <a:chOff x="1580" y="1875"/>
                  <a:chExt cx="1320" cy="935"/>
                </a:xfrm>
              </p:grpSpPr>
              <p:sp>
                <p:nvSpPr>
                  <p:cNvPr id="96352" name="Freeform 96">
                    <a:extLst>
                      <a:ext uri="{FF2B5EF4-FFF2-40B4-BE49-F238E27FC236}">
                        <a16:creationId xmlns:a16="http://schemas.microsoft.com/office/drawing/2014/main" id="{69AF1191-CB31-9F00-3540-03BB06BACDDC}"/>
                      </a:ext>
                    </a:extLst>
                  </p:cNvPr>
                  <p:cNvSpPr>
                    <a:spLocks/>
                  </p:cNvSpPr>
                  <p:nvPr/>
                </p:nvSpPr>
                <p:spPr bwMode="auto">
                  <a:xfrm>
                    <a:off x="1580" y="1875"/>
                    <a:ext cx="1320" cy="706"/>
                  </a:xfrm>
                  <a:custGeom>
                    <a:avLst/>
                    <a:gdLst>
                      <a:gd name="T0" fmla="*/ 0 w 1320"/>
                      <a:gd name="T1" fmla="*/ 313 h 706"/>
                      <a:gd name="T2" fmla="*/ 104 w 1320"/>
                      <a:gd name="T3" fmla="*/ 313 h 706"/>
                      <a:gd name="T4" fmla="*/ 163 w 1320"/>
                      <a:gd name="T5" fmla="*/ 360 h 706"/>
                      <a:gd name="T6" fmla="*/ 202 w 1320"/>
                      <a:gd name="T7" fmla="*/ 405 h 706"/>
                      <a:gd name="T8" fmla="*/ 285 w 1320"/>
                      <a:gd name="T9" fmla="*/ 431 h 706"/>
                      <a:gd name="T10" fmla="*/ 344 w 1320"/>
                      <a:gd name="T11" fmla="*/ 508 h 706"/>
                      <a:gd name="T12" fmla="*/ 437 w 1320"/>
                      <a:gd name="T13" fmla="*/ 547 h 706"/>
                      <a:gd name="T14" fmla="*/ 553 w 1320"/>
                      <a:gd name="T15" fmla="*/ 626 h 706"/>
                      <a:gd name="T16" fmla="*/ 695 w 1320"/>
                      <a:gd name="T17" fmla="*/ 666 h 706"/>
                      <a:gd name="T18" fmla="*/ 884 w 1320"/>
                      <a:gd name="T19" fmla="*/ 699 h 706"/>
                      <a:gd name="T20" fmla="*/ 1069 w 1320"/>
                      <a:gd name="T21" fmla="*/ 706 h 706"/>
                      <a:gd name="T22" fmla="*/ 1234 w 1320"/>
                      <a:gd name="T23" fmla="*/ 627 h 706"/>
                      <a:gd name="T24" fmla="*/ 1320 w 1320"/>
                      <a:gd name="T25" fmla="*/ 508 h 706"/>
                      <a:gd name="T26" fmla="*/ 1132 w 1320"/>
                      <a:gd name="T27" fmla="*/ 0 h 706"/>
                      <a:gd name="T28" fmla="*/ 1054 w 1320"/>
                      <a:gd name="T29" fmla="*/ 0 h 706"/>
                      <a:gd name="T30" fmla="*/ 949 w 1320"/>
                      <a:gd name="T31" fmla="*/ 58 h 706"/>
                      <a:gd name="T32" fmla="*/ 741 w 1320"/>
                      <a:gd name="T33" fmla="*/ 262 h 706"/>
                      <a:gd name="T34" fmla="*/ 650 w 1320"/>
                      <a:gd name="T35" fmla="*/ 242 h 706"/>
                      <a:gd name="T36" fmla="*/ 475 w 1320"/>
                      <a:gd name="T37" fmla="*/ 203 h 706"/>
                      <a:gd name="T38" fmla="*/ 370 w 1320"/>
                      <a:gd name="T39" fmla="*/ 157 h 706"/>
                      <a:gd name="T40" fmla="*/ 213 w 1320"/>
                      <a:gd name="T41" fmla="*/ 65 h 706"/>
                      <a:gd name="T42" fmla="*/ 169 w 1320"/>
                      <a:gd name="T43" fmla="*/ 65 h 706"/>
                      <a:gd name="T44" fmla="*/ 58 w 1320"/>
                      <a:gd name="T45" fmla="*/ 99 h 706"/>
                      <a:gd name="T46" fmla="*/ 0 w 1320"/>
                      <a:gd name="T47" fmla="*/ 313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1320" h="706">
                        <a:moveTo>
                          <a:pt x="0" y="313"/>
                        </a:moveTo>
                        <a:lnTo>
                          <a:pt x="104" y="313"/>
                        </a:lnTo>
                        <a:lnTo>
                          <a:pt x="163" y="360"/>
                        </a:lnTo>
                        <a:lnTo>
                          <a:pt x="202" y="405"/>
                        </a:lnTo>
                        <a:lnTo>
                          <a:pt x="285" y="431"/>
                        </a:lnTo>
                        <a:lnTo>
                          <a:pt x="344" y="508"/>
                        </a:lnTo>
                        <a:lnTo>
                          <a:pt x="437" y="547"/>
                        </a:lnTo>
                        <a:lnTo>
                          <a:pt x="553" y="626"/>
                        </a:lnTo>
                        <a:lnTo>
                          <a:pt x="695" y="666"/>
                        </a:lnTo>
                        <a:lnTo>
                          <a:pt x="884" y="699"/>
                        </a:lnTo>
                        <a:lnTo>
                          <a:pt x="1069" y="706"/>
                        </a:lnTo>
                        <a:lnTo>
                          <a:pt x="1234" y="627"/>
                        </a:lnTo>
                        <a:lnTo>
                          <a:pt x="1320" y="508"/>
                        </a:lnTo>
                        <a:lnTo>
                          <a:pt x="1132" y="0"/>
                        </a:lnTo>
                        <a:lnTo>
                          <a:pt x="1054" y="0"/>
                        </a:lnTo>
                        <a:lnTo>
                          <a:pt x="949" y="58"/>
                        </a:lnTo>
                        <a:lnTo>
                          <a:pt x="741" y="262"/>
                        </a:lnTo>
                        <a:lnTo>
                          <a:pt x="650" y="242"/>
                        </a:lnTo>
                        <a:lnTo>
                          <a:pt x="475" y="203"/>
                        </a:lnTo>
                        <a:lnTo>
                          <a:pt x="370" y="157"/>
                        </a:lnTo>
                        <a:lnTo>
                          <a:pt x="213" y="65"/>
                        </a:lnTo>
                        <a:lnTo>
                          <a:pt x="169" y="65"/>
                        </a:lnTo>
                        <a:lnTo>
                          <a:pt x="58" y="99"/>
                        </a:lnTo>
                        <a:lnTo>
                          <a:pt x="0" y="313"/>
                        </a:lnTo>
                        <a:close/>
                      </a:path>
                    </a:pathLst>
                  </a:custGeom>
                  <a:solidFill>
                    <a:srgbClr val="00FFFF"/>
                  </a:solidFill>
                  <a:ln w="11113">
                    <a:solidFill>
                      <a:srgbClr val="000000"/>
                    </a:solidFill>
                    <a:prstDash val="solid"/>
                    <a:round/>
                    <a:headEnd/>
                    <a:tailEnd/>
                  </a:ln>
                </p:spPr>
                <p:txBody>
                  <a:bodyPr/>
                  <a:lstStyle/>
                  <a:p>
                    <a:endParaRPr lang="zh-CN" altLang="en-US"/>
                  </a:p>
                </p:txBody>
              </p:sp>
              <p:sp>
                <p:nvSpPr>
                  <p:cNvPr id="96353" name="Freeform 97">
                    <a:extLst>
                      <a:ext uri="{FF2B5EF4-FFF2-40B4-BE49-F238E27FC236}">
                        <a16:creationId xmlns:a16="http://schemas.microsoft.com/office/drawing/2014/main" id="{5CB52655-9EEF-3BDF-C57C-DBD66741979F}"/>
                      </a:ext>
                    </a:extLst>
                  </p:cNvPr>
                  <p:cNvSpPr>
                    <a:spLocks/>
                  </p:cNvSpPr>
                  <p:nvPr/>
                </p:nvSpPr>
                <p:spPr bwMode="auto">
                  <a:xfrm>
                    <a:off x="2339" y="2580"/>
                    <a:ext cx="179" cy="230"/>
                  </a:xfrm>
                  <a:custGeom>
                    <a:avLst/>
                    <a:gdLst>
                      <a:gd name="T0" fmla="*/ 179 w 179"/>
                      <a:gd name="T1" fmla="*/ 0 h 230"/>
                      <a:gd name="T2" fmla="*/ 150 w 179"/>
                      <a:gd name="T3" fmla="*/ 59 h 230"/>
                      <a:gd name="T4" fmla="*/ 131 w 179"/>
                      <a:gd name="T5" fmla="*/ 95 h 230"/>
                      <a:gd name="T6" fmla="*/ 88 w 179"/>
                      <a:gd name="T7" fmla="*/ 132 h 230"/>
                      <a:gd name="T8" fmla="*/ 56 w 179"/>
                      <a:gd name="T9" fmla="*/ 175 h 230"/>
                      <a:gd name="T10" fmla="*/ 20 w 179"/>
                      <a:gd name="T11" fmla="*/ 211 h 230"/>
                      <a:gd name="T12" fmla="*/ 0 w 179"/>
                      <a:gd name="T13" fmla="*/ 230 h 230"/>
                      <a:gd name="T14" fmla="*/ 26 w 179"/>
                      <a:gd name="T15" fmla="*/ 227 h 230"/>
                      <a:gd name="T16" fmla="*/ 53 w 179"/>
                      <a:gd name="T17" fmla="*/ 211 h 230"/>
                      <a:gd name="T18" fmla="*/ 85 w 179"/>
                      <a:gd name="T19" fmla="*/ 195 h 230"/>
                      <a:gd name="T20" fmla="*/ 101 w 179"/>
                      <a:gd name="T21" fmla="*/ 185 h 230"/>
                      <a:gd name="T22" fmla="*/ 108 w 179"/>
                      <a:gd name="T23" fmla="*/ 162 h 230"/>
                      <a:gd name="T24" fmla="*/ 121 w 179"/>
                      <a:gd name="T25" fmla="*/ 142 h 230"/>
                      <a:gd name="T26" fmla="*/ 138 w 179"/>
                      <a:gd name="T27" fmla="*/ 117 h 230"/>
                      <a:gd name="T28" fmla="*/ 156 w 179"/>
                      <a:gd name="T29" fmla="*/ 95 h 230"/>
                      <a:gd name="T30" fmla="*/ 169 w 179"/>
                      <a:gd name="T31" fmla="*/ 62 h 230"/>
                      <a:gd name="T32" fmla="*/ 179 w 179"/>
                      <a:gd name="T33" fmla="*/ 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79" h="230">
                        <a:moveTo>
                          <a:pt x="179" y="0"/>
                        </a:moveTo>
                        <a:lnTo>
                          <a:pt x="150" y="59"/>
                        </a:lnTo>
                        <a:lnTo>
                          <a:pt x="131" y="95"/>
                        </a:lnTo>
                        <a:lnTo>
                          <a:pt x="88" y="132"/>
                        </a:lnTo>
                        <a:lnTo>
                          <a:pt x="56" y="175"/>
                        </a:lnTo>
                        <a:lnTo>
                          <a:pt x="20" y="211"/>
                        </a:lnTo>
                        <a:lnTo>
                          <a:pt x="0" y="230"/>
                        </a:lnTo>
                        <a:lnTo>
                          <a:pt x="26" y="227"/>
                        </a:lnTo>
                        <a:lnTo>
                          <a:pt x="53" y="211"/>
                        </a:lnTo>
                        <a:lnTo>
                          <a:pt x="85" y="195"/>
                        </a:lnTo>
                        <a:lnTo>
                          <a:pt x="101" y="185"/>
                        </a:lnTo>
                        <a:lnTo>
                          <a:pt x="108" y="162"/>
                        </a:lnTo>
                        <a:lnTo>
                          <a:pt x="121" y="142"/>
                        </a:lnTo>
                        <a:lnTo>
                          <a:pt x="138" y="117"/>
                        </a:lnTo>
                        <a:lnTo>
                          <a:pt x="156" y="95"/>
                        </a:lnTo>
                        <a:lnTo>
                          <a:pt x="169" y="62"/>
                        </a:lnTo>
                        <a:lnTo>
                          <a:pt x="179" y="0"/>
                        </a:lnTo>
                        <a:close/>
                      </a:path>
                    </a:pathLst>
                  </a:custGeom>
                  <a:solidFill>
                    <a:srgbClr val="00C0E0"/>
                  </a:solidFill>
                  <a:ln w="11113">
                    <a:solidFill>
                      <a:srgbClr val="00C0E0"/>
                    </a:solidFill>
                    <a:prstDash val="solid"/>
                    <a:round/>
                    <a:headEnd/>
                    <a:tailEnd/>
                  </a:ln>
                </p:spPr>
                <p:txBody>
                  <a:bodyPr/>
                  <a:lstStyle/>
                  <a:p>
                    <a:endParaRPr lang="zh-CN" altLang="en-US"/>
                  </a:p>
                </p:txBody>
              </p:sp>
            </p:grpSp>
            <p:grpSp>
              <p:nvGrpSpPr>
                <p:cNvPr id="96354" name="Group 98">
                  <a:extLst>
                    <a:ext uri="{FF2B5EF4-FFF2-40B4-BE49-F238E27FC236}">
                      <a16:creationId xmlns:a16="http://schemas.microsoft.com/office/drawing/2014/main" id="{FB4939BA-6AC0-28A1-F494-62B028D8F91E}"/>
                    </a:ext>
                  </a:extLst>
                </p:cNvPr>
                <p:cNvGrpSpPr>
                  <a:grpSpLocks/>
                </p:cNvGrpSpPr>
                <p:nvPr/>
              </p:nvGrpSpPr>
              <p:grpSpPr bwMode="auto">
                <a:xfrm>
                  <a:off x="1401" y="1361"/>
                  <a:ext cx="1050" cy="1503"/>
                  <a:chOff x="1401" y="1361"/>
                  <a:chExt cx="1050" cy="1503"/>
                </a:xfrm>
              </p:grpSpPr>
              <p:grpSp>
                <p:nvGrpSpPr>
                  <p:cNvPr id="96355" name="Group 99">
                    <a:extLst>
                      <a:ext uri="{FF2B5EF4-FFF2-40B4-BE49-F238E27FC236}">
                        <a16:creationId xmlns:a16="http://schemas.microsoft.com/office/drawing/2014/main" id="{ED4B9E23-67AB-B3E8-5CE0-5C4066DFD027}"/>
                      </a:ext>
                    </a:extLst>
                  </p:cNvPr>
                  <p:cNvGrpSpPr>
                    <a:grpSpLocks/>
                  </p:cNvGrpSpPr>
                  <p:nvPr/>
                </p:nvGrpSpPr>
                <p:grpSpPr bwMode="auto">
                  <a:xfrm>
                    <a:off x="1401" y="1361"/>
                    <a:ext cx="1050" cy="1503"/>
                    <a:chOff x="1401" y="1361"/>
                    <a:chExt cx="1050" cy="1503"/>
                  </a:xfrm>
                </p:grpSpPr>
                <p:grpSp>
                  <p:nvGrpSpPr>
                    <p:cNvPr id="96356" name="Group 100">
                      <a:extLst>
                        <a:ext uri="{FF2B5EF4-FFF2-40B4-BE49-F238E27FC236}">
                          <a16:creationId xmlns:a16="http://schemas.microsoft.com/office/drawing/2014/main" id="{096E4E85-1E13-92C9-00CA-B082273E0089}"/>
                        </a:ext>
                      </a:extLst>
                    </p:cNvPr>
                    <p:cNvGrpSpPr>
                      <a:grpSpLocks/>
                    </p:cNvGrpSpPr>
                    <p:nvPr/>
                  </p:nvGrpSpPr>
                  <p:grpSpPr bwMode="auto">
                    <a:xfrm>
                      <a:off x="1401" y="1419"/>
                      <a:ext cx="841" cy="1445"/>
                      <a:chOff x="1401" y="1419"/>
                      <a:chExt cx="841" cy="1445"/>
                    </a:xfrm>
                  </p:grpSpPr>
                  <p:sp>
                    <p:nvSpPr>
                      <p:cNvPr id="96357" name="Freeform 101">
                        <a:extLst>
                          <a:ext uri="{FF2B5EF4-FFF2-40B4-BE49-F238E27FC236}">
                            <a16:creationId xmlns:a16="http://schemas.microsoft.com/office/drawing/2014/main" id="{0B66C9DA-28BD-5DBC-7908-BDF182FA94AA}"/>
                          </a:ext>
                        </a:extLst>
                      </p:cNvPr>
                      <p:cNvSpPr>
                        <a:spLocks/>
                      </p:cNvSpPr>
                      <p:nvPr/>
                    </p:nvSpPr>
                    <p:spPr bwMode="auto">
                      <a:xfrm>
                        <a:off x="1673" y="1472"/>
                        <a:ext cx="533" cy="736"/>
                      </a:xfrm>
                      <a:custGeom>
                        <a:avLst/>
                        <a:gdLst>
                          <a:gd name="T0" fmla="*/ 267 w 533"/>
                          <a:gd name="T1" fmla="*/ 736 h 736"/>
                          <a:gd name="T2" fmla="*/ 279 w 533"/>
                          <a:gd name="T3" fmla="*/ 632 h 736"/>
                          <a:gd name="T4" fmla="*/ 285 w 533"/>
                          <a:gd name="T5" fmla="*/ 553 h 736"/>
                          <a:gd name="T6" fmla="*/ 260 w 533"/>
                          <a:gd name="T7" fmla="*/ 468 h 736"/>
                          <a:gd name="T8" fmla="*/ 214 w 533"/>
                          <a:gd name="T9" fmla="*/ 403 h 736"/>
                          <a:gd name="T10" fmla="*/ 156 w 533"/>
                          <a:gd name="T11" fmla="*/ 338 h 736"/>
                          <a:gd name="T12" fmla="*/ 92 w 533"/>
                          <a:gd name="T13" fmla="*/ 293 h 736"/>
                          <a:gd name="T14" fmla="*/ 0 w 533"/>
                          <a:gd name="T15" fmla="*/ 260 h 736"/>
                          <a:gd name="T16" fmla="*/ 98 w 533"/>
                          <a:gd name="T17" fmla="*/ 162 h 736"/>
                          <a:gd name="T18" fmla="*/ 142 w 533"/>
                          <a:gd name="T19" fmla="*/ 0 h 736"/>
                          <a:gd name="T20" fmla="*/ 260 w 533"/>
                          <a:gd name="T21" fmla="*/ 66 h 736"/>
                          <a:gd name="T22" fmla="*/ 364 w 533"/>
                          <a:gd name="T23" fmla="*/ 131 h 736"/>
                          <a:gd name="T24" fmla="*/ 417 w 533"/>
                          <a:gd name="T25" fmla="*/ 201 h 736"/>
                          <a:gd name="T26" fmla="*/ 500 w 533"/>
                          <a:gd name="T27" fmla="*/ 371 h 736"/>
                          <a:gd name="T28" fmla="*/ 520 w 533"/>
                          <a:gd name="T29" fmla="*/ 535 h 736"/>
                          <a:gd name="T30" fmla="*/ 533 w 533"/>
                          <a:gd name="T31" fmla="*/ 638 h 736"/>
                          <a:gd name="T32" fmla="*/ 417 w 533"/>
                          <a:gd name="T33" fmla="*/ 658 h 736"/>
                          <a:gd name="T34" fmla="*/ 267 w 533"/>
                          <a:gd name="T35" fmla="*/ 736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3" h="736">
                            <a:moveTo>
                              <a:pt x="267" y="736"/>
                            </a:moveTo>
                            <a:lnTo>
                              <a:pt x="279" y="632"/>
                            </a:lnTo>
                            <a:lnTo>
                              <a:pt x="285" y="553"/>
                            </a:lnTo>
                            <a:lnTo>
                              <a:pt x="260" y="468"/>
                            </a:lnTo>
                            <a:lnTo>
                              <a:pt x="214" y="403"/>
                            </a:lnTo>
                            <a:lnTo>
                              <a:pt x="156" y="338"/>
                            </a:lnTo>
                            <a:lnTo>
                              <a:pt x="92" y="293"/>
                            </a:lnTo>
                            <a:lnTo>
                              <a:pt x="0" y="260"/>
                            </a:lnTo>
                            <a:lnTo>
                              <a:pt x="98" y="162"/>
                            </a:lnTo>
                            <a:lnTo>
                              <a:pt x="142" y="0"/>
                            </a:lnTo>
                            <a:lnTo>
                              <a:pt x="260" y="66"/>
                            </a:lnTo>
                            <a:lnTo>
                              <a:pt x="364" y="131"/>
                            </a:lnTo>
                            <a:lnTo>
                              <a:pt x="417" y="201"/>
                            </a:lnTo>
                            <a:lnTo>
                              <a:pt x="500" y="371"/>
                            </a:lnTo>
                            <a:lnTo>
                              <a:pt x="520" y="535"/>
                            </a:lnTo>
                            <a:lnTo>
                              <a:pt x="533" y="638"/>
                            </a:lnTo>
                            <a:lnTo>
                              <a:pt x="417" y="658"/>
                            </a:lnTo>
                            <a:lnTo>
                              <a:pt x="267" y="736"/>
                            </a:lnTo>
                            <a:close/>
                          </a:path>
                        </a:pathLst>
                      </a:custGeom>
                      <a:solidFill>
                        <a:srgbClr val="00FF00"/>
                      </a:solidFill>
                      <a:ln w="11113">
                        <a:solidFill>
                          <a:srgbClr val="008000"/>
                        </a:solidFill>
                        <a:prstDash val="solid"/>
                        <a:round/>
                        <a:headEnd/>
                        <a:tailEnd/>
                      </a:ln>
                    </p:spPr>
                    <p:txBody>
                      <a:bodyPr/>
                      <a:lstStyle/>
                      <a:p>
                        <a:endParaRPr lang="zh-CN" altLang="en-US"/>
                      </a:p>
                    </p:txBody>
                  </p:sp>
                  <p:sp>
                    <p:nvSpPr>
                      <p:cNvPr id="96358" name="Freeform 102">
                        <a:extLst>
                          <a:ext uri="{FF2B5EF4-FFF2-40B4-BE49-F238E27FC236}">
                            <a16:creationId xmlns:a16="http://schemas.microsoft.com/office/drawing/2014/main" id="{20811CC0-B19D-9B2B-7010-6F436493DCC5}"/>
                          </a:ext>
                        </a:extLst>
                      </p:cNvPr>
                      <p:cNvSpPr>
                        <a:spLocks/>
                      </p:cNvSpPr>
                      <p:nvPr/>
                    </p:nvSpPr>
                    <p:spPr bwMode="auto">
                      <a:xfrm>
                        <a:off x="1465" y="1693"/>
                        <a:ext cx="534" cy="735"/>
                      </a:xfrm>
                      <a:custGeom>
                        <a:avLst/>
                        <a:gdLst>
                          <a:gd name="T0" fmla="*/ 267 w 534"/>
                          <a:gd name="T1" fmla="*/ 0 h 735"/>
                          <a:gd name="T2" fmla="*/ 253 w 534"/>
                          <a:gd name="T3" fmla="*/ 104 h 735"/>
                          <a:gd name="T4" fmla="*/ 247 w 534"/>
                          <a:gd name="T5" fmla="*/ 182 h 735"/>
                          <a:gd name="T6" fmla="*/ 273 w 534"/>
                          <a:gd name="T7" fmla="*/ 267 h 735"/>
                          <a:gd name="T8" fmla="*/ 319 w 534"/>
                          <a:gd name="T9" fmla="*/ 332 h 735"/>
                          <a:gd name="T10" fmla="*/ 377 w 534"/>
                          <a:gd name="T11" fmla="*/ 397 h 735"/>
                          <a:gd name="T12" fmla="*/ 442 w 534"/>
                          <a:gd name="T13" fmla="*/ 444 h 735"/>
                          <a:gd name="T14" fmla="*/ 534 w 534"/>
                          <a:gd name="T15" fmla="*/ 476 h 735"/>
                          <a:gd name="T16" fmla="*/ 435 w 534"/>
                          <a:gd name="T17" fmla="*/ 574 h 735"/>
                          <a:gd name="T18" fmla="*/ 390 w 534"/>
                          <a:gd name="T19" fmla="*/ 735 h 735"/>
                          <a:gd name="T20" fmla="*/ 273 w 534"/>
                          <a:gd name="T21" fmla="*/ 671 h 735"/>
                          <a:gd name="T22" fmla="*/ 169 w 534"/>
                          <a:gd name="T23" fmla="*/ 607 h 735"/>
                          <a:gd name="T24" fmla="*/ 117 w 534"/>
                          <a:gd name="T25" fmla="*/ 535 h 735"/>
                          <a:gd name="T26" fmla="*/ 32 w 534"/>
                          <a:gd name="T27" fmla="*/ 366 h 735"/>
                          <a:gd name="T28" fmla="*/ 13 w 534"/>
                          <a:gd name="T29" fmla="*/ 202 h 735"/>
                          <a:gd name="T30" fmla="*/ 0 w 534"/>
                          <a:gd name="T31" fmla="*/ 97 h 735"/>
                          <a:gd name="T32" fmla="*/ 117 w 534"/>
                          <a:gd name="T33" fmla="*/ 78 h 735"/>
                          <a:gd name="T34" fmla="*/ 267 w 534"/>
                          <a:gd name="T35"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4" h="735">
                            <a:moveTo>
                              <a:pt x="267" y="0"/>
                            </a:moveTo>
                            <a:lnTo>
                              <a:pt x="253" y="104"/>
                            </a:lnTo>
                            <a:lnTo>
                              <a:pt x="247" y="182"/>
                            </a:lnTo>
                            <a:lnTo>
                              <a:pt x="273" y="267"/>
                            </a:lnTo>
                            <a:lnTo>
                              <a:pt x="319" y="332"/>
                            </a:lnTo>
                            <a:lnTo>
                              <a:pt x="377" y="397"/>
                            </a:lnTo>
                            <a:lnTo>
                              <a:pt x="442" y="444"/>
                            </a:lnTo>
                            <a:lnTo>
                              <a:pt x="534" y="476"/>
                            </a:lnTo>
                            <a:lnTo>
                              <a:pt x="435" y="574"/>
                            </a:lnTo>
                            <a:lnTo>
                              <a:pt x="390" y="735"/>
                            </a:lnTo>
                            <a:lnTo>
                              <a:pt x="273" y="671"/>
                            </a:lnTo>
                            <a:lnTo>
                              <a:pt x="169" y="607"/>
                            </a:lnTo>
                            <a:lnTo>
                              <a:pt x="117" y="535"/>
                            </a:lnTo>
                            <a:lnTo>
                              <a:pt x="32" y="366"/>
                            </a:lnTo>
                            <a:lnTo>
                              <a:pt x="13" y="202"/>
                            </a:lnTo>
                            <a:lnTo>
                              <a:pt x="0" y="97"/>
                            </a:lnTo>
                            <a:lnTo>
                              <a:pt x="117" y="78"/>
                            </a:lnTo>
                            <a:lnTo>
                              <a:pt x="267" y="0"/>
                            </a:lnTo>
                            <a:close/>
                          </a:path>
                        </a:pathLst>
                      </a:custGeom>
                      <a:solidFill>
                        <a:srgbClr val="00FF00"/>
                      </a:solidFill>
                      <a:ln w="11113">
                        <a:solidFill>
                          <a:srgbClr val="008000"/>
                        </a:solidFill>
                        <a:prstDash val="solid"/>
                        <a:round/>
                        <a:headEnd/>
                        <a:tailEnd/>
                      </a:ln>
                    </p:spPr>
                    <p:txBody>
                      <a:bodyPr/>
                      <a:lstStyle/>
                      <a:p>
                        <a:endParaRPr lang="zh-CN" altLang="en-US"/>
                      </a:p>
                    </p:txBody>
                  </p:sp>
                  <p:sp>
                    <p:nvSpPr>
                      <p:cNvPr id="96359" name="Freeform 103">
                        <a:extLst>
                          <a:ext uri="{FF2B5EF4-FFF2-40B4-BE49-F238E27FC236}">
                            <a16:creationId xmlns:a16="http://schemas.microsoft.com/office/drawing/2014/main" id="{E8CFDB4D-9C07-F06A-E1AA-F8DF84242B8A}"/>
                          </a:ext>
                        </a:extLst>
                      </p:cNvPr>
                      <p:cNvSpPr>
                        <a:spLocks/>
                      </p:cNvSpPr>
                      <p:nvPr/>
                    </p:nvSpPr>
                    <p:spPr bwMode="auto">
                      <a:xfrm>
                        <a:off x="1524" y="1419"/>
                        <a:ext cx="533" cy="737"/>
                      </a:xfrm>
                      <a:custGeom>
                        <a:avLst/>
                        <a:gdLst>
                          <a:gd name="T0" fmla="*/ 265 w 533"/>
                          <a:gd name="T1" fmla="*/ 737 h 737"/>
                          <a:gd name="T2" fmla="*/ 278 w 533"/>
                          <a:gd name="T3" fmla="*/ 633 h 737"/>
                          <a:gd name="T4" fmla="*/ 285 w 533"/>
                          <a:gd name="T5" fmla="*/ 555 h 737"/>
                          <a:gd name="T6" fmla="*/ 260 w 533"/>
                          <a:gd name="T7" fmla="*/ 469 h 737"/>
                          <a:gd name="T8" fmla="*/ 214 w 533"/>
                          <a:gd name="T9" fmla="*/ 404 h 737"/>
                          <a:gd name="T10" fmla="*/ 156 w 533"/>
                          <a:gd name="T11" fmla="*/ 339 h 737"/>
                          <a:gd name="T12" fmla="*/ 91 w 533"/>
                          <a:gd name="T13" fmla="*/ 293 h 737"/>
                          <a:gd name="T14" fmla="*/ 0 w 533"/>
                          <a:gd name="T15" fmla="*/ 261 h 737"/>
                          <a:gd name="T16" fmla="*/ 98 w 533"/>
                          <a:gd name="T17" fmla="*/ 164 h 737"/>
                          <a:gd name="T18" fmla="*/ 143 w 533"/>
                          <a:gd name="T19" fmla="*/ 0 h 737"/>
                          <a:gd name="T20" fmla="*/ 260 w 533"/>
                          <a:gd name="T21" fmla="*/ 66 h 737"/>
                          <a:gd name="T22" fmla="*/ 363 w 533"/>
                          <a:gd name="T23" fmla="*/ 131 h 737"/>
                          <a:gd name="T24" fmla="*/ 416 w 533"/>
                          <a:gd name="T25" fmla="*/ 203 h 737"/>
                          <a:gd name="T26" fmla="*/ 500 w 533"/>
                          <a:gd name="T27" fmla="*/ 371 h 737"/>
                          <a:gd name="T28" fmla="*/ 520 w 533"/>
                          <a:gd name="T29" fmla="*/ 534 h 737"/>
                          <a:gd name="T30" fmla="*/ 533 w 533"/>
                          <a:gd name="T31" fmla="*/ 640 h 737"/>
                          <a:gd name="T32" fmla="*/ 416 w 533"/>
                          <a:gd name="T33" fmla="*/ 659 h 737"/>
                          <a:gd name="T34" fmla="*/ 265 w 533"/>
                          <a:gd name="T35" fmla="*/ 737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3" h="737">
                            <a:moveTo>
                              <a:pt x="265" y="737"/>
                            </a:moveTo>
                            <a:lnTo>
                              <a:pt x="278" y="633"/>
                            </a:lnTo>
                            <a:lnTo>
                              <a:pt x="285" y="555"/>
                            </a:lnTo>
                            <a:lnTo>
                              <a:pt x="260" y="469"/>
                            </a:lnTo>
                            <a:lnTo>
                              <a:pt x="214" y="404"/>
                            </a:lnTo>
                            <a:lnTo>
                              <a:pt x="156" y="339"/>
                            </a:lnTo>
                            <a:lnTo>
                              <a:pt x="91" y="293"/>
                            </a:lnTo>
                            <a:lnTo>
                              <a:pt x="0" y="261"/>
                            </a:lnTo>
                            <a:lnTo>
                              <a:pt x="98" y="164"/>
                            </a:lnTo>
                            <a:lnTo>
                              <a:pt x="143" y="0"/>
                            </a:lnTo>
                            <a:lnTo>
                              <a:pt x="260" y="66"/>
                            </a:lnTo>
                            <a:lnTo>
                              <a:pt x="363" y="131"/>
                            </a:lnTo>
                            <a:lnTo>
                              <a:pt x="416" y="203"/>
                            </a:lnTo>
                            <a:lnTo>
                              <a:pt x="500" y="371"/>
                            </a:lnTo>
                            <a:lnTo>
                              <a:pt x="520" y="534"/>
                            </a:lnTo>
                            <a:lnTo>
                              <a:pt x="533" y="640"/>
                            </a:lnTo>
                            <a:lnTo>
                              <a:pt x="416" y="659"/>
                            </a:lnTo>
                            <a:lnTo>
                              <a:pt x="265" y="737"/>
                            </a:lnTo>
                            <a:close/>
                          </a:path>
                        </a:pathLst>
                      </a:custGeom>
                      <a:solidFill>
                        <a:srgbClr val="00FF00"/>
                      </a:solidFill>
                      <a:ln w="11113">
                        <a:solidFill>
                          <a:srgbClr val="008000"/>
                        </a:solidFill>
                        <a:prstDash val="solid"/>
                        <a:round/>
                        <a:headEnd/>
                        <a:tailEnd/>
                      </a:ln>
                    </p:spPr>
                    <p:txBody>
                      <a:bodyPr/>
                      <a:lstStyle/>
                      <a:p>
                        <a:endParaRPr lang="zh-CN" altLang="en-US"/>
                      </a:p>
                    </p:txBody>
                  </p:sp>
                  <p:sp>
                    <p:nvSpPr>
                      <p:cNvPr id="96360" name="Freeform 104">
                        <a:extLst>
                          <a:ext uri="{FF2B5EF4-FFF2-40B4-BE49-F238E27FC236}">
                            <a16:creationId xmlns:a16="http://schemas.microsoft.com/office/drawing/2014/main" id="{4598D628-E11C-ACD0-7BF9-C3F9696523FF}"/>
                          </a:ext>
                        </a:extLst>
                      </p:cNvPr>
                      <p:cNvSpPr>
                        <a:spLocks/>
                      </p:cNvSpPr>
                      <p:nvPr/>
                    </p:nvSpPr>
                    <p:spPr bwMode="auto">
                      <a:xfrm>
                        <a:off x="1569" y="1966"/>
                        <a:ext cx="533" cy="737"/>
                      </a:xfrm>
                      <a:custGeom>
                        <a:avLst/>
                        <a:gdLst>
                          <a:gd name="T0" fmla="*/ 266 w 533"/>
                          <a:gd name="T1" fmla="*/ 0 h 737"/>
                          <a:gd name="T2" fmla="*/ 253 w 533"/>
                          <a:gd name="T3" fmla="*/ 106 h 737"/>
                          <a:gd name="T4" fmla="*/ 246 w 533"/>
                          <a:gd name="T5" fmla="*/ 184 h 737"/>
                          <a:gd name="T6" fmla="*/ 273 w 533"/>
                          <a:gd name="T7" fmla="*/ 269 h 737"/>
                          <a:gd name="T8" fmla="*/ 318 w 533"/>
                          <a:gd name="T9" fmla="*/ 334 h 737"/>
                          <a:gd name="T10" fmla="*/ 376 w 533"/>
                          <a:gd name="T11" fmla="*/ 398 h 737"/>
                          <a:gd name="T12" fmla="*/ 443 w 533"/>
                          <a:gd name="T13" fmla="*/ 443 h 737"/>
                          <a:gd name="T14" fmla="*/ 533 w 533"/>
                          <a:gd name="T15" fmla="*/ 476 h 737"/>
                          <a:gd name="T16" fmla="*/ 437 w 533"/>
                          <a:gd name="T17" fmla="*/ 575 h 737"/>
                          <a:gd name="T18" fmla="*/ 389 w 533"/>
                          <a:gd name="T19" fmla="*/ 737 h 737"/>
                          <a:gd name="T20" fmla="*/ 273 w 533"/>
                          <a:gd name="T21" fmla="*/ 672 h 737"/>
                          <a:gd name="T22" fmla="*/ 169 w 533"/>
                          <a:gd name="T23" fmla="*/ 607 h 737"/>
                          <a:gd name="T24" fmla="*/ 118 w 533"/>
                          <a:gd name="T25" fmla="*/ 535 h 737"/>
                          <a:gd name="T26" fmla="*/ 33 w 533"/>
                          <a:gd name="T27" fmla="*/ 365 h 737"/>
                          <a:gd name="T28" fmla="*/ 13 w 533"/>
                          <a:gd name="T29" fmla="*/ 203 h 737"/>
                          <a:gd name="T30" fmla="*/ 0 w 533"/>
                          <a:gd name="T31" fmla="*/ 99 h 737"/>
                          <a:gd name="T32" fmla="*/ 118 w 533"/>
                          <a:gd name="T33" fmla="*/ 79 h 737"/>
                          <a:gd name="T34" fmla="*/ 266 w 533"/>
                          <a:gd name="T35" fmla="*/ 0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3" h="737">
                            <a:moveTo>
                              <a:pt x="266" y="0"/>
                            </a:moveTo>
                            <a:lnTo>
                              <a:pt x="253" y="106"/>
                            </a:lnTo>
                            <a:lnTo>
                              <a:pt x="246" y="184"/>
                            </a:lnTo>
                            <a:lnTo>
                              <a:pt x="273" y="269"/>
                            </a:lnTo>
                            <a:lnTo>
                              <a:pt x="318" y="334"/>
                            </a:lnTo>
                            <a:lnTo>
                              <a:pt x="376" y="398"/>
                            </a:lnTo>
                            <a:lnTo>
                              <a:pt x="443" y="443"/>
                            </a:lnTo>
                            <a:lnTo>
                              <a:pt x="533" y="476"/>
                            </a:lnTo>
                            <a:lnTo>
                              <a:pt x="437" y="575"/>
                            </a:lnTo>
                            <a:lnTo>
                              <a:pt x="389" y="737"/>
                            </a:lnTo>
                            <a:lnTo>
                              <a:pt x="273" y="672"/>
                            </a:lnTo>
                            <a:lnTo>
                              <a:pt x="169" y="607"/>
                            </a:lnTo>
                            <a:lnTo>
                              <a:pt x="118" y="535"/>
                            </a:lnTo>
                            <a:lnTo>
                              <a:pt x="33" y="365"/>
                            </a:lnTo>
                            <a:lnTo>
                              <a:pt x="13" y="203"/>
                            </a:lnTo>
                            <a:lnTo>
                              <a:pt x="0" y="99"/>
                            </a:lnTo>
                            <a:lnTo>
                              <a:pt x="118" y="79"/>
                            </a:lnTo>
                            <a:lnTo>
                              <a:pt x="266" y="0"/>
                            </a:lnTo>
                            <a:close/>
                          </a:path>
                        </a:pathLst>
                      </a:custGeom>
                      <a:solidFill>
                        <a:srgbClr val="00FF00"/>
                      </a:solidFill>
                      <a:ln w="11113">
                        <a:solidFill>
                          <a:srgbClr val="008000"/>
                        </a:solidFill>
                        <a:prstDash val="solid"/>
                        <a:round/>
                        <a:headEnd/>
                        <a:tailEnd/>
                      </a:ln>
                    </p:spPr>
                    <p:txBody>
                      <a:bodyPr/>
                      <a:lstStyle/>
                      <a:p>
                        <a:endParaRPr lang="zh-CN" altLang="en-US"/>
                      </a:p>
                    </p:txBody>
                  </p:sp>
                  <p:sp>
                    <p:nvSpPr>
                      <p:cNvPr id="96361" name="Freeform 105">
                        <a:extLst>
                          <a:ext uri="{FF2B5EF4-FFF2-40B4-BE49-F238E27FC236}">
                            <a16:creationId xmlns:a16="http://schemas.microsoft.com/office/drawing/2014/main" id="{08876DE2-E4EB-AA09-4C0F-1F143F44178D}"/>
                          </a:ext>
                        </a:extLst>
                      </p:cNvPr>
                      <p:cNvSpPr>
                        <a:spLocks/>
                      </p:cNvSpPr>
                      <p:nvPr/>
                    </p:nvSpPr>
                    <p:spPr bwMode="auto">
                      <a:xfrm>
                        <a:off x="1640" y="1751"/>
                        <a:ext cx="533" cy="736"/>
                      </a:xfrm>
                      <a:custGeom>
                        <a:avLst/>
                        <a:gdLst>
                          <a:gd name="T0" fmla="*/ 267 w 533"/>
                          <a:gd name="T1" fmla="*/ 0 h 736"/>
                          <a:gd name="T2" fmla="*/ 253 w 533"/>
                          <a:gd name="T3" fmla="*/ 104 h 736"/>
                          <a:gd name="T4" fmla="*/ 247 w 533"/>
                          <a:gd name="T5" fmla="*/ 182 h 736"/>
                          <a:gd name="T6" fmla="*/ 273 w 533"/>
                          <a:gd name="T7" fmla="*/ 268 h 736"/>
                          <a:gd name="T8" fmla="*/ 318 w 533"/>
                          <a:gd name="T9" fmla="*/ 334 h 736"/>
                          <a:gd name="T10" fmla="*/ 378 w 533"/>
                          <a:gd name="T11" fmla="*/ 399 h 736"/>
                          <a:gd name="T12" fmla="*/ 444 w 533"/>
                          <a:gd name="T13" fmla="*/ 444 h 736"/>
                          <a:gd name="T14" fmla="*/ 533 w 533"/>
                          <a:gd name="T15" fmla="*/ 477 h 736"/>
                          <a:gd name="T16" fmla="*/ 437 w 533"/>
                          <a:gd name="T17" fmla="*/ 573 h 736"/>
                          <a:gd name="T18" fmla="*/ 391 w 533"/>
                          <a:gd name="T19" fmla="*/ 736 h 736"/>
                          <a:gd name="T20" fmla="*/ 273 w 533"/>
                          <a:gd name="T21" fmla="*/ 671 h 736"/>
                          <a:gd name="T22" fmla="*/ 169 w 533"/>
                          <a:gd name="T23" fmla="*/ 606 h 736"/>
                          <a:gd name="T24" fmla="*/ 118 w 533"/>
                          <a:gd name="T25" fmla="*/ 535 h 736"/>
                          <a:gd name="T26" fmla="*/ 33 w 533"/>
                          <a:gd name="T27" fmla="*/ 366 h 736"/>
                          <a:gd name="T28" fmla="*/ 14 w 533"/>
                          <a:gd name="T29" fmla="*/ 202 h 736"/>
                          <a:gd name="T30" fmla="*/ 0 w 533"/>
                          <a:gd name="T31" fmla="*/ 98 h 736"/>
                          <a:gd name="T32" fmla="*/ 118 w 533"/>
                          <a:gd name="T33" fmla="*/ 79 h 736"/>
                          <a:gd name="T34" fmla="*/ 267 w 533"/>
                          <a:gd name="T35"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3" h="736">
                            <a:moveTo>
                              <a:pt x="267" y="0"/>
                            </a:moveTo>
                            <a:lnTo>
                              <a:pt x="253" y="104"/>
                            </a:lnTo>
                            <a:lnTo>
                              <a:pt x="247" y="182"/>
                            </a:lnTo>
                            <a:lnTo>
                              <a:pt x="273" y="268"/>
                            </a:lnTo>
                            <a:lnTo>
                              <a:pt x="318" y="334"/>
                            </a:lnTo>
                            <a:lnTo>
                              <a:pt x="378" y="399"/>
                            </a:lnTo>
                            <a:lnTo>
                              <a:pt x="444" y="444"/>
                            </a:lnTo>
                            <a:lnTo>
                              <a:pt x="533" y="477"/>
                            </a:lnTo>
                            <a:lnTo>
                              <a:pt x="437" y="573"/>
                            </a:lnTo>
                            <a:lnTo>
                              <a:pt x="391" y="736"/>
                            </a:lnTo>
                            <a:lnTo>
                              <a:pt x="273" y="671"/>
                            </a:lnTo>
                            <a:lnTo>
                              <a:pt x="169" y="606"/>
                            </a:lnTo>
                            <a:lnTo>
                              <a:pt x="118" y="535"/>
                            </a:lnTo>
                            <a:lnTo>
                              <a:pt x="33" y="366"/>
                            </a:lnTo>
                            <a:lnTo>
                              <a:pt x="14" y="202"/>
                            </a:lnTo>
                            <a:lnTo>
                              <a:pt x="0" y="98"/>
                            </a:lnTo>
                            <a:lnTo>
                              <a:pt x="118" y="79"/>
                            </a:lnTo>
                            <a:lnTo>
                              <a:pt x="267" y="0"/>
                            </a:lnTo>
                            <a:close/>
                          </a:path>
                        </a:pathLst>
                      </a:custGeom>
                      <a:solidFill>
                        <a:srgbClr val="00FF00"/>
                      </a:solidFill>
                      <a:ln w="11113">
                        <a:solidFill>
                          <a:srgbClr val="008000"/>
                        </a:solidFill>
                        <a:prstDash val="solid"/>
                        <a:round/>
                        <a:headEnd/>
                        <a:tailEnd/>
                      </a:ln>
                    </p:spPr>
                    <p:txBody>
                      <a:bodyPr/>
                      <a:lstStyle/>
                      <a:p>
                        <a:endParaRPr lang="zh-CN" altLang="en-US"/>
                      </a:p>
                    </p:txBody>
                  </p:sp>
                  <p:sp>
                    <p:nvSpPr>
                      <p:cNvPr id="96362" name="Freeform 106">
                        <a:extLst>
                          <a:ext uri="{FF2B5EF4-FFF2-40B4-BE49-F238E27FC236}">
                            <a16:creationId xmlns:a16="http://schemas.microsoft.com/office/drawing/2014/main" id="{46658B60-0A20-9134-C6FD-0AD049C28F72}"/>
                          </a:ext>
                        </a:extLst>
                      </p:cNvPr>
                      <p:cNvSpPr>
                        <a:spLocks/>
                      </p:cNvSpPr>
                      <p:nvPr/>
                    </p:nvSpPr>
                    <p:spPr bwMode="auto">
                      <a:xfrm>
                        <a:off x="1507" y="1800"/>
                        <a:ext cx="735" cy="534"/>
                      </a:xfrm>
                      <a:custGeom>
                        <a:avLst/>
                        <a:gdLst>
                          <a:gd name="T0" fmla="*/ 0 w 735"/>
                          <a:gd name="T1" fmla="*/ 268 h 534"/>
                          <a:gd name="T2" fmla="*/ 105 w 735"/>
                          <a:gd name="T3" fmla="*/ 282 h 534"/>
                          <a:gd name="T4" fmla="*/ 183 w 735"/>
                          <a:gd name="T5" fmla="*/ 288 h 534"/>
                          <a:gd name="T6" fmla="*/ 268 w 735"/>
                          <a:gd name="T7" fmla="*/ 262 h 534"/>
                          <a:gd name="T8" fmla="*/ 331 w 735"/>
                          <a:gd name="T9" fmla="*/ 216 h 534"/>
                          <a:gd name="T10" fmla="*/ 396 w 735"/>
                          <a:gd name="T11" fmla="*/ 156 h 534"/>
                          <a:gd name="T12" fmla="*/ 441 w 735"/>
                          <a:gd name="T13" fmla="*/ 91 h 534"/>
                          <a:gd name="T14" fmla="*/ 475 w 735"/>
                          <a:gd name="T15" fmla="*/ 0 h 534"/>
                          <a:gd name="T16" fmla="*/ 573 w 735"/>
                          <a:gd name="T17" fmla="*/ 98 h 534"/>
                          <a:gd name="T18" fmla="*/ 735 w 735"/>
                          <a:gd name="T19" fmla="*/ 143 h 534"/>
                          <a:gd name="T20" fmla="*/ 669 w 735"/>
                          <a:gd name="T21" fmla="*/ 262 h 534"/>
                          <a:gd name="T22" fmla="*/ 605 w 735"/>
                          <a:gd name="T23" fmla="*/ 366 h 534"/>
                          <a:gd name="T24" fmla="*/ 534 w 735"/>
                          <a:gd name="T25" fmla="*/ 418 h 534"/>
                          <a:gd name="T26" fmla="*/ 363 w 735"/>
                          <a:gd name="T27" fmla="*/ 503 h 534"/>
                          <a:gd name="T28" fmla="*/ 202 w 735"/>
                          <a:gd name="T29" fmla="*/ 522 h 534"/>
                          <a:gd name="T30" fmla="*/ 98 w 735"/>
                          <a:gd name="T31" fmla="*/ 534 h 534"/>
                          <a:gd name="T32" fmla="*/ 78 w 735"/>
                          <a:gd name="T33" fmla="*/ 418 h 534"/>
                          <a:gd name="T34" fmla="*/ 0 w 735"/>
                          <a:gd name="T35" fmla="*/ 268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5" h="534">
                            <a:moveTo>
                              <a:pt x="0" y="268"/>
                            </a:moveTo>
                            <a:lnTo>
                              <a:pt x="105" y="282"/>
                            </a:lnTo>
                            <a:lnTo>
                              <a:pt x="183" y="288"/>
                            </a:lnTo>
                            <a:lnTo>
                              <a:pt x="268" y="262"/>
                            </a:lnTo>
                            <a:lnTo>
                              <a:pt x="331" y="216"/>
                            </a:lnTo>
                            <a:lnTo>
                              <a:pt x="396" y="156"/>
                            </a:lnTo>
                            <a:lnTo>
                              <a:pt x="441" y="91"/>
                            </a:lnTo>
                            <a:lnTo>
                              <a:pt x="475" y="0"/>
                            </a:lnTo>
                            <a:lnTo>
                              <a:pt x="573" y="98"/>
                            </a:lnTo>
                            <a:lnTo>
                              <a:pt x="735" y="143"/>
                            </a:lnTo>
                            <a:lnTo>
                              <a:pt x="669" y="262"/>
                            </a:lnTo>
                            <a:lnTo>
                              <a:pt x="605" y="366"/>
                            </a:lnTo>
                            <a:lnTo>
                              <a:pt x="534" y="418"/>
                            </a:lnTo>
                            <a:lnTo>
                              <a:pt x="363" y="503"/>
                            </a:lnTo>
                            <a:lnTo>
                              <a:pt x="202" y="522"/>
                            </a:lnTo>
                            <a:lnTo>
                              <a:pt x="98" y="534"/>
                            </a:lnTo>
                            <a:lnTo>
                              <a:pt x="78" y="418"/>
                            </a:lnTo>
                            <a:lnTo>
                              <a:pt x="0" y="268"/>
                            </a:lnTo>
                            <a:close/>
                          </a:path>
                        </a:pathLst>
                      </a:custGeom>
                      <a:solidFill>
                        <a:srgbClr val="00FF00"/>
                      </a:solidFill>
                      <a:ln w="11113">
                        <a:solidFill>
                          <a:srgbClr val="008000"/>
                        </a:solidFill>
                        <a:prstDash val="solid"/>
                        <a:round/>
                        <a:headEnd/>
                        <a:tailEnd/>
                      </a:ln>
                    </p:spPr>
                    <p:txBody>
                      <a:bodyPr/>
                      <a:lstStyle/>
                      <a:p>
                        <a:endParaRPr lang="zh-CN" altLang="en-US"/>
                      </a:p>
                    </p:txBody>
                  </p:sp>
                  <p:sp>
                    <p:nvSpPr>
                      <p:cNvPr id="96363" name="Freeform 107">
                        <a:extLst>
                          <a:ext uri="{FF2B5EF4-FFF2-40B4-BE49-F238E27FC236}">
                            <a16:creationId xmlns:a16="http://schemas.microsoft.com/office/drawing/2014/main" id="{2C9D03B0-4951-FB1F-2F61-B122636ABC50}"/>
                          </a:ext>
                        </a:extLst>
                      </p:cNvPr>
                      <p:cNvSpPr>
                        <a:spLocks/>
                      </p:cNvSpPr>
                      <p:nvPr/>
                    </p:nvSpPr>
                    <p:spPr bwMode="auto">
                      <a:xfrm>
                        <a:off x="1401" y="1908"/>
                        <a:ext cx="532" cy="736"/>
                      </a:xfrm>
                      <a:custGeom>
                        <a:avLst/>
                        <a:gdLst>
                          <a:gd name="T0" fmla="*/ 266 w 532"/>
                          <a:gd name="T1" fmla="*/ 736 h 736"/>
                          <a:gd name="T2" fmla="*/ 279 w 532"/>
                          <a:gd name="T3" fmla="*/ 633 h 736"/>
                          <a:gd name="T4" fmla="*/ 286 w 532"/>
                          <a:gd name="T5" fmla="*/ 553 h 736"/>
                          <a:gd name="T6" fmla="*/ 259 w 532"/>
                          <a:gd name="T7" fmla="*/ 469 h 736"/>
                          <a:gd name="T8" fmla="*/ 214 w 532"/>
                          <a:gd name="T9" fmla="*/ 405 h 736"/>
                          <a:gd name="T10" fmla="*/ 155 w 532"/>
                          <a:gd name="T11" fmla="*/ 339 h 736"/>
                          <a:gd name="T12" fmla="*/ 90 w 532"/>
                          <a:gd name="T13" fmla="*/ 294 h 736"/>
                          <a:gd name="T14" fmla="*/ 0 w 532"/>
                          <a:gd name="T15" fmla="*/ 261 h 736"/>
                          <a:gd name="T16" fmla="*/ 96 w 532"/>
                          <a:gd name="T17" fmla="*/ 164 h 736"/>
                          <a:gd name="T18" fmla="*/ 143 w 532"/>
                          <a:gd name="T19" fmla="*/ 0 h 736"/>
                          <a:gd name="T20" fmla="*/ 259 w 532"/>
                          <a:gd name="T21" fmla="*/ 66 h 736"/>
                          <a:gd name="T22" fmla="*/ 364 w 532"/>
                          <a:gd name="T23" fmla="*/ 131 h 736"/>
                          <a:gd name="T24" fmla="*/ 414 w 532"/>
                          <a:gd name="T25" fmla="*/ 202 h 736"/>
                          <a:gd name="T26" fmla="*/ 499 w 532"/>
                          <a:gd name="T27" fmla="*/ 372 h 736"/>
                          <a:gd name="T28" fmla="*/ 519 w 532"/>
                          <a:gd name="T29" fmla="*/ 534 h 736"/>
                          <a:gd name="T30" fmla="*/ 532 w 532"/>
                          <a:gd name="T31" fmla="*/ 639 h 736"/>
                          <a:gd name="T32" fmla="*/ 414 w 532"/>
                          <a:gd name="T33" fmla="*/ 658 h 736"/>
                          <a:gd name="T34" fmla="*/ 266 w 532"/>
                          <a:gd name="T35" fmla="*/ 736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2" h="736">
                            <a:moveTo>
                              <a:pt x="266" y="736"/>
                            </a:moveTo>
                            <a:lnTo>
                              <a:pt x="279" y="633"/>
                            </a:lnTo>
                            <a:lnTo>
                              <a:pt x="286" y="553"/>
                            </a:lnTo>
                            <a:lnTo>
                              <a:pt x="259" y="469"/>
                            </a:lnTo>
                            <a:lnTo>
                              <a:pt x="214" y="405"/>
                            </a:lnTo>
                            <a:lnTo>
                              <a:pt x="155" y="339"/>
                            </a:lnTo>
                            <a:lnTo>
                              <a:pt x="90" y="294"/>
                            </a:lnTo>
                            <a:lnTo>
                              <a:pt x="0" y="261"/>
                            </a:lnTo>
                            <a:lnTo>
                              <a:pt x="96" y="164"/>
                            </a:lnTo>
                            <a:lnTo>
                              <a:pt x="143" y="0"/>
                            </a:lnTo>
                            <a:lnTo>
                              <a:pt x="259" y="66"/>
                            </a:lnTo>
                            <a:lnTo>
                              <a:pt x="364" y="131"/>
                            </a:lnTo>
                            <a:lnTo>
                              <a:pt x="414" y="202"/>
                            </a:lnTo>
                            <a:lnTo>
                              <a:pt x="499" y="372"/>
                            </a:lnTo>
                            <a:lnTo>
                              <a:pt x="519" y="534"/>
                            </a:lnTo>
                            <a:lnTo>
                              <a:pt x="532" y="639"/>
                            </a:lnTo>
                            <a:lnTo>
                              <a:pt x="414" y="658"/>
                            </a:lnTo>
                            <a:lnTo>
                              <a:pt x="266" y="736"/>
                            </a:lnTo>
                            <a:close/>
                          </a:path>
                        </a:pathLst>
                      </a:custGeom>
                      <a:solidFill>
                        <a:srgbClr val="00FF00"/>
                      </a:solidFill>
                      <a:ln w="11113">
                        <a:solidFill>
                          <a:srgbClr val="008000"/>
                        </a:solidFill>
                        <a:prstDash val="solid"/>
                        <a:round/>
                        <a:headEnd/>
                        <a:tailEnd/>
                      </a:ln>
                    </p:spPr>
                    <p:txBody>
                      <a:bodyPr/>
                      <a:lstStyle/>
                      <a:p>
                        <a:endParaRPr lang="zh-CN" altLang="en-US"/>
                      </a:p>
                    </p:txBody>
                  </p:sp>
                  <p:sp>
                    <p:nvSpPr>
                      <p:cNvPr id="96364" name="Freeform 108">
                        <a:extLst>
                          <a:ext uri="{FF2B5EF4-FFF2-40B4-BE49-F238E27FC236}">
                            <a16:creationId xmlns:a16="http://schemas.microsoft.com/office/drawing/2014/main" id="{6935AA31-D368-26A3-17DE-505839787EA3}"/>
                          </a:ext>
                        </a:extLst>
                      </p:cNvPr>
                      <p:cNvSpPr>
                        <a:spLocks/>
                      </p:cNvSpPr>
                      <p:nvPr/>
                    </p:nvSpPr>
                    <p:spPr bwMode="auto">
                      <a:xfrm>
                        <a:off x="1401" y="2130"/>
                        <a:ext cx="532" cy="734"/>
                      </a:xfrm>
                      <a:custGeom>
                        <a:avLst/>
                        <a:gdLst>
                          <a:gd name="T0" fmla="*/ 266 w 532"/>
                          <a:gd name="T1" fmla="*/ 734 h 734"/>
                          <a:gd name="T2" fmla="*/ 279 w 532"/>
                          <a:gd name="T3" fmla="*/ 631 h 734"/>
                          <a:gd name="T4" fmla="*/ 286 w 532"/>
                          <a:gd name="T5" fmla="*/ 553 h 734"/>
                          <a:gd name="T6" fmla="*/ 259 w 532"/>
                          <a:gd name="T7" fmla="*/ 469 h 734"/>
                          <a:gd name="T8" fmla="*/ 214 w 532"/>
                          <a:gd name="T9" fmla="*/ 404 h 734"/>
                          <a:gd name="T10" fmla="*/ 155 w 532"/>
                          <a:gd name="T11" fmla="*/ 338 h 734"/>
                          <a:gd name="T12" fmla="*/ 90 w 532"/>
                          <a:gd name="T13" fmla="*/ 292 h 734"/>
                          <a:gd name="T14" fmla="*/ 0 w 532"/>
                          <a:gd name="T15" fmla="*/ 260 h 734"/>
                          <a:gd name="T16" fmla="*/ 96 w 532"/>
                          <a:gd name="T17" fmla="*/ 163 h 734"/>
                          <a:gd name="T18" fmla="*/ 143 w 532"/>
                          <a:gd name="T19" fmla="*/ 0 h 734"/>
                          <a:gd name="T20" fmla="*/ 259 w 532"/>
                          <a:gd name="T21" fmla="*/ 65 h 734"/>
                          <a:gd name="T22" fmla="*/ 364 w 532"/>
                          <a:gd name="T23" fmla="*/ 130 h 734"/>
                          <a:gd name="T24" fmla="*/ 414 w 532"/>
                          <a:gd name="T25" fmla="*/ 201 h 734"/>
                          <a:gd name="T26" fmla="*/ 499 w 532"/>
                          <a:gd name="T27" fmla="*/ 371 h 734"/>
                          <a:gd name="T28" fmla="*/ 519 w 532"/>
                          <a:gd name="T29" fmla="*/ 534 h 734"/>
                          <a:gd name="T30" fmla="*/ 532 w 532"/>
                          <a:gd name="T31" fmla="*/ 638 h 734"/>
                          <a:gd name="T32" fmla="*/ 414 w 532"/>
                          <a:gd name="T33" fmla="*/ 656 h 734"/>
                          <a:gd name="T34" fmla="*/ 266 w 532"/>
                          <a:gd name="T35"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2" h="734">
                            <a:moveTo>
                              <a:pt x="266" y="734"/>
                            </a:moveTo>
                            <a:lnTo>
                              <a:pt x="279" y="631"/>
                            </a:lnTo>
                            <a:lnTo>
                              <a:pt x="286" y="553"/>
                            </a:lnTo>
                            <a:lnTo>
                              <a:pt x="259" y="469"/>
                            </a:lnTo>
                            <a:lnTo>
                              <a:pt x="214" y="404"/>
                            </a:lnTo>
                            <a:lnTo>
                              <a:pt x="155" y="338"/>
                            </a:lnTo>
                            <a:lnTo>
                              <a:pt x="90" y="292"/>
                            </a:lnTo>
                            <a:lnTo>
                              <a:pt x="0" y="260"/>
                            </a:lnTo>
                            <a:lnTo>
                              <a:pt x="96" y="163"/>
                            </a:lnTo>
                            <a:lnTo>
                              <a:pt x="143" y="0"/>
                            </a:lnTo>
                            <a:lnTo>
                              <a:pt x="259" y="65"/>
                            </a:lnTo>
                            <a:lnTo>
                              <a:pt x="364" y="130"/>
                            </a:lnTo>
                            <a:lnTo>
                              <a:pt x="414" y="201"/>
                            </a:lnTo>
                            <a:lnTo>
                              <a:pt x="499" y="371"/>
                            </a:lnTo>
                            <a:lnTo>
                              <a:pt x="519" y="534"/>
                            </a:lnTo>
                            <a:lnTo>
                              <a:pt x="532" y="638"/>
                            </a:lnTo>
                            <a:lnTo>
                              <a:pt x="414" y="656"/>
                            </a:lnTo>
                            <a:lnTo>
                              <a:pt x="266" y="734"/>
                            </a:lnTo>
                            <a:close/>
                          </a:path>
                        </a:pathLst>
                      </a:custGeom>
                      <a:solidFill>
                        <a:srgbClr val="00FF00"/>
                      </a:solidFill>
                      <a:ln w="11113">
                        <a:solidFill>
                          <a:srgbClr val="008000"/>
                        </a:solidFill>
                        <a:prstDash val="solid"/>
                        <a:round/>
                        <a:headEnd/>
                        <a:tailEnd/>
                      </a:ln>
                    </p:spPr>
                    <p:txBody>
                      <a:bodyPr/>
                      <a:lstStyle/>
                      <a:p>
                        <a:endParaRPr lang="zh-CN" altLang="en-US"/>
                      </a:p>
                    </p:txBody>
                  </p:sp>
                </p:grpSp>
                <p:grpSp>
                  <p:nvGrpSpPr>
                    <p:cNvPr id="96365" name="Group 109">
                      <a:extLst>
                        <a:ext uri="{FF2B5EF4-FFF2-40B4-BE49-F238E27FC236}">
                          <a16:creationId xmlns:a16="http://schemas.microsoft.com/office/drawing/2014/main" id="{83B50400-0DA5-5704-B37D-BC02EC57081E}"/>
                        </a:ext>
                      </a:extLst>
                    </p:cNvPr>
                    <p:cNvGrpSpPr>
                      <a:grpSpLocks/>
                    </p:cNvGrpSpPr>
                    <p:nvPr/>
                  </p:nvGrpSpPr>
                  <p:grpSpPr bwMode="auto">
                    <a:xfrm>
                      <a:off x="1610" y="1361"/>
                      <a:ext cx="841" cy="1445"/>
                      <a:chOff x="1610" y="1361"/>
                      <a:chExt cx="841" cy="1445"/>
                    </a:xfrm>
                  </p:grpSpPr>
                  <p:sp>
                    <p:nvSpPr>
                      <p:cNvPr id="96366" name="Freeform 110">
                        <a:extLst>
                          <a:ext uri="{FF2B5EF4-FFF2-40B4-BE49-F238E27FC236}">
                            <a16:creationId xmlns:a16="http://schemas.microsoft.com/office/drawing/2014/main" id="{C3DA2E20-6F16-69DF-8C16-70542A92788D}"/>
                          </a:ext>
                        </a:extLst>
                      </p:cNvPr>
                      <p:cNvSpPr>
                        <a:spLocks/>
                      </p:cNvSpPr>
                      <p:nvPr/>
                    </p:nvSpPr>
                    <p:spPr bwMode="auto">
                      <a:xfrm>
                        <a:off x="1645" y="1412"/>
                        <a:ext cx="532" cy="738"/>
                      </a:xfrm>
                      <a:custGeom>
                        <a:avLst/>
                        <a:gdLst>
                          <a:gd name="T0" fmla="*/ 266 w 532"/>
                          <a:gd name="T1" fmla="*/ 738 h 738"/>
                          <a:gd name="T2" fmla="*/ 253 w 532"/>
                          <a:gd name="T3" fmla="*/ 633 h 738"/>
                          <a:gd name="T4" fmla="*/ 246 w 532"/>
                          <a:gd name="T5" fmla="*/ 554 h 738"/>
                          <a:gd name="T6" fmla="*/ 273 w 532"/>
                          <a:gd name="T7" fmla="*/ 469 h 738"/>
                          <a:gd name="T8" fmla="*/ 318 w 532"/>
                          <a:gd name="T9" fmla="*/ 404 h 738"/>
                          <a:gd name="T10" fmla="*/ 377 w 532"/>
                          <a:gd name="T11" fmla="*/ 339 h 738"/>
                          <a:gd name="T12" fmla="*/ 443 w 532"/>
                          <a:gd name="T13" fmla="*/ 293 h 738"/>
                          <a:gd name="T14" fmla="*/ 532 w 532"/>
                          <a:gd name="T15" fmla="*/ 261 h 738"/>
                          <a:gd name="T16" fmla="*/ 436 w 532"/>
                          <a:gd name="T17" fmla="*/ 164 h 738"/>
                          <a:gd name="T18" fmla="*/ 390 w 532"/>
                          <a:gd name="T19" fmla="*/ 0 h 738"/>
                          <a:gd name="T20" fmla="*/ 273 w 532"/>
                          <a:gd name="T21" fmla="*/ 66 h 738"/>
                          <a:gd name="T22" fmla="*/ 168 w 532"/>
                          <a:gd name="T23" fmla="*/ 132 h 738"/>
                          <a:gd name="T24" fmla="*/ 117 w 532"/>
                          <a:gd name="T25" fmla="*/ 204 h 738"/>
                          <a:gd name="T26" fmla="*/ 33 w 532"/>
                          <a:gd name="T27" fmla="*/ 371 h 738"/>
                          <a:gd name="T28" fmla="*/ 13 w 532"/>
                          <a:gd name="T29" fmla="*/ 534 h 738"/>
                          <a:gd name="T30" fmla="*/ 0 w 532"/>
                          <a:gd name="T31" fmla="*/ 640 h 738"/>
                          <a:gd name="T32" fmla="*/ 117 w 532"/>
                          <a:gd name="T33" fmla="*/ 660 h 738"/>
                          <a:gd name="T34" fmla="*/ 266 w 532"/>
                          <a:gd name="T35" fmla="*/ 738 h 7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2" h="738">
                            <a:moveTo>
                              <a:pt x="266" y="738"/>
                            </a:moveTo>
                            <a:lnTo>
                              <a:pt x="253" y="633"/>
                            </a:lnTo>
                            <a:lnTo>
                              <a:pt x="246" y="554"/>
                            </a:lnTo>
                            <a:lnTo>
                              <a:pt x="273" y="469"/>
                            </a:lnTo>
                            <a:lnTo>
                              <a:pt x="318" y="404"/>
                            </a:lnTo>
                            <a:lnTo>
                              <a:pt x="377" y="339"/>
                            </a:lnTo>
                            <a:lnTo>
                              <a:pt x="443" y="293"/>
                            </a:lnTo>
                            <a:lnTo>
                              <a:pt x="532" y="261"/>
                            </a:lnTo>
                            <a:lnTo>
                              <a:pt x="436" y="164"/>
                            </a:lnTo>
                            <a:lnTo>
                              <a:pt x="390" y="0"/>
                            </a:lnTo>
                            <a:lnTo>
                              <a:pt x="273" y="66"/>
                            </a:lnTo>
                            <a:lnTo>
                              <a:pt x="168" y="132"/>
                            </a:lnTo>
                            <a:lnTo>
                              <a:pt x="117" y="204"/>
                            </a:lnTo>
                            <a:lnTo>
                              <a:pt x="33" y="371"/>
                            </a:lnTo>
                            <a:lnTo>
                              <a:pt x="13" y="534"/>
                            </a:lnTo>
                            <a:lnTo>
                              <a:pt x="0" y="640"/>
                            </a:lnTo>
                            <a:lnTo>
                              <a:pt x="117" y="660"/>
                            </a:lnTo>
                            <a:lnTo>
                              <a:pt x="266" y="738"/>
                            </a:lnTo>
                            <a:close/>
                          </a:path>
                        </a:pathLst>
                      </a:custGeom>
                      <a:solidFill>
                        <a:srgbClr val="00FF00"/>
                      </a:solidFill>
                      <a:ln w="11113">
                        <a:solidFill>
                          <a:srgbClr val="008000"/>
                        </a:solidFill>
                        <a:prstDash val="solid"/>
                        <a:round/>
                        <a:headEnd/>
                        <a:tailEnd/>
                      </a:ln>
                    </p:spPr>
                    <p:txBody>
                      <a:bodyPr/>
                      <a:lstStyle/>
                      <a:p>
                        <a:endParaRPr lang="zh-CN" altLang="en-US"/>
                      </a:p>
                    </p:txBody>
                  </p:sp>
                  <p:sp>
                    <p:nvSpPr>
                      <p:cNvPr id="96367" name="Freeform 111">
                        <a:extLst>
                          <a:ext uri="{FF2B5EF4-FFF2-40B4-BE49-F238E27FC236}">
                            <a16:creationId xmlns:a16="http://schemas.microsoft.com/office/drawing/2014/main" id="{B60280B5-09C7-8C67-DD2A-DFFD1E30A195}"/>
                          </a:ext>
                        </a:extLst>
                      </p:cNvPr>
                      <p:cNvSpPr>
                        <a:spLocks/>
                      </p:cNvSpPr>
                      <p:nvPr/>
                    </p:nvSpPr>
                    <p:spPr bwMode="auto">
                      <a:xfrm>
                        <a:off x="1853" y="1634"/>
                        <a:ext cx="533" cy="736"/>
                      </a:xfrm>
                      <a:custGeom>
                        <a:avLst/>
                        <a:gdLst>
                          <a:gd name="T0" fmla="*/ 267 w 533"/>
                          <a:gd name="T1" fmla="*/ 0 h 736"/>
                          <a:gd name="T2" fmla="*/ 280 w 533"/>
                          <a:gd name="T3" fmla="*/ 104 h 736"/>
                          <a:gd name="T4" fmla="*/ 287 w 533"/>
                          <a:gd name="T5" fmla="*/ 182 h 736"/>
                          <a:gd name="T6" fmla="*/ 260 w 533"/>
                          <a:gd name="T7" fmla="*/ 267 h 736"/>
                          <a:gd name="T8" fmla="*/ 215 w 533"/>
                          <a:gd name="T9" fmla="*/ 332 h 736"/>
                          <a:gd name="T10" fmla="*/ 157 w 533"/>
                          <a:gd name="T11" fmla="*/ 398 h 736"/>
                          <a:gd name="T12" fmla="*/ 90 w 533"/>
                          <a:gd name="T13" fmla="*/ 444 h 736"/>
                          <a:gd name="T14" fmla="*/ 0 w 533"/>
                          <a:gd name="T15" fmla="*/ 476 h 736"/>
                          <a:gd name="T16" fmla="*/ 97 w 533"/>
                          <a:gd name="T17" fmla="*/ 574 h 736"/>
                          <a:gd name="T18" fmla="*/ 144 w 533"/>
                          <a:gd name="T19" fmla="*/ 736 h 736"/>
                          <a:gd name="T20" fmla="*/ 260 w 533"/>
                          <a:gd name="T21" fmla="*/ 672 h 736"/>
                          <a:gd name="T22" fmla="*/ 364 w 533"/>
                          <a:gd name="T23" fmla="*/ 607 h 736"/>
                          <a:gd name="T24" fmla="*/ 416 w 533"/>
                          <a:gd name="T25" fmla="*/ 535 h 736"/>
                          <a:gd name="T26" fmla="*/ 500 w 533"/>
                          <a:gd name="T27" fmla="*/ 366 h 736"/>
                          <a:gd name="T28" fmla="*/ 520 w 533"/>
                          <a:gd name="T29" fmla="*/ 202 h 736"/>
                          <a:gd name="T30" fmla="*/ 533 w 533"/>
                          <a:gd name="T31" fmla="*/ 98 h 736"/>
                          <a:gd name="T32" fmla="*/ 416 w 533"/>
                          <a:gd name="T33" fmla="*/ 78 h 736"/>
                          <a:gd name="T34" fmla="*/ 267 w 533"/>
                          <a:gd name="T35"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3" h="736">
                            <a:moveTo>
                              <a:pt x="267" y="0"/>
                            </a:moveTo>
                            <a:lnTo>
                              <a:pt x="280" y="104"/>
                            </a:lnTo>
                            <a:lnTo>
                              <a:pt x="287" y="182"/>
                            </a:lnTo>
                            <a:lnTo>
                              <a:pt x="260" y="267"/>
                            </a:lnTo>
                            <a:lnTo>
                              <a:pt x="215" y="332"/>
                            </a:lnTo>
                            <a:lnTo>
                              <a:pt x="157" y="398"/>
                            </a:lnTo>
                            <a:lnTo>
                              <a:pt x="90" y="444"/>
                            </a:lnTo>
                            <a:lnTo>
                              <a:pt x="0" y="476"/>
                            </a:lnTo>
                            <a:lnTo>
                              <a:pt x="97" y="574"/>
                            </a:lnTo>
                            <a:lnTo>
                              <a:pt x="144" y="736"/>
                            </a:lnTo>
                            <a:lnTo>
                              <a:pt x="260" y="672"/>
                            </a:lnTo>
                            <a:lnTo>
                              <a:pt x="364" y="607"/>
                            </a:lnTo>
                            <a:lnTo>
                              <a:pt x="416" y="535"/>
                            </a:lnTo>
                            <a:lnTo>
                              <a:pt x="500" y="366"/>
                            </a:lnTo>
                            <a:lnTo>
                              <a:pt x="520" y="202"/>
                            </a:lnTo>
                            <a:lnTo>
                              <a:pt x="533" y="98"/>
                            </a:lnTo>
                            <a:lnTo>
                              <a:pt x="416" y="78"/>
                            </a:lnTo>
                            <a:lnTo>
                              <a:pt x="267" y="0"/>
                            </a:lnTo>
                            <a:close/>
                          </a:path>
                        </a:pathLst>
                      </a:custGeom>
                      <a:solidFill>
                        <a:srgbClr val="00FF00"/>
                      </a:solidFill>
                      <a:ln w="11113">
                        <a:solidFill>
                          <a:srgbClr val="008000"/>
                        </a:solidFill>
                        <a:prstDash val="solid"/>
                        <a:round/>
                        <a:headEnd/>
                        <a:tailEnd/>
                      </a:ln>
                    </p:spPr>
                    <p:txBody>
                      <a:bodyPr/>
                      <a:lstStyle/>
                      <a:p>
                        <a:endParaRPr lang="zh-CN" altLang="en-US"/>
                      </a:p>
                    </p:txBody>
                  </p:sp>
                  <p:sp>
                    <p:nvSpPr>
                      <p:cNvPr id="96368" name="Freeform 112">
                        <a:extLst>
                          <a:ext uri="{FF2B5EF4-FFF2-40B4-BE49-F238E27FC236}">
                            <a16:creationId xmlns:a16="http://schemas.microsoft.com/office/drawing/2014/main" id="{875B1FBC-9E28-25D3-1BEB-19B1EBAC9034}"/>
                          </a:ext>
                        </a:extLst>
                      </p:cNvPr>
                      <p:cNvSpPr>
                        <a:spLocks/>
                      </p:cNvSpPr>
                      <p:nvPr/>
                    </p:nvSpPr>
                    <p:spPr bwMode="auto">
                      <a:xfrm>
                        <a:off x="1793" y="1361"/>
                        <a:ext cx="534" cy="736"/>
                      </a:xfrm>
                      <a:custGeom>
                        <a:avLst/>
                        <a:gdLst>
                          <a:gd name="T0" fmla="*/ 269 w 534"/>
                          <a:gd name="T1" fmla="*/ 736 h 736"/>
                          <a:gd name="T2" fmla="*/ 255 w 534"/>
                          <a:gd name="T3" fmla="*/ 633 h 736"/>
                          <a:gd name="T4" fmla="*/ 249 w 534"/>
                          <a:gd name="T5" fmla="*/ 553 h 736"/>
                          <a:gd name="T6" fmla="*/ 275 w 534"/>
                          <a:gd name="T7" fmla="*/ 469 h 736"/>
                          <a:gd name="T8" fmla="*/ 320 w 534"/>
                          <a:gd name="T9" fmla="*/ 404 h 736"/>
                          <a:gd name="T10" fmla="*/ 380 w 534"/>
                          <a:gd name="T11" fmla="*/ 339 h 736"/>
                          <a:gd name="T12" fmla="*/ 444 w 534"/>
                          <a:gd name="T13" fmla="*/ 293 h 736"/>
                          <a:gd name="T14" fmla="*/ 534 w 534"/>
                          <a:gd name="T15" fmla="*/ 261 h 736"/>
                          <a:gd name="T16" fmla="*/ 437 w 534"/>
                          <a:gd name="T17" fmla="*/ 164 h 736"/>
                          <a:gd name="T18" fmla="*/ 391 w 534"/>
                          <a:gd name="T19" fmla="*/ 0 h 736"/>
                          <a:gd name="T20" fmla="*/ 275 w 534"/>
                          <a:gd name="T21" fmla="*/ 65 h 736"/>
                          <a:gd name="T22" fmla="*/ 170 w 534"/>
                          <a:gd name="T23" fmla="*/ 131 h 736"/>
                          <a:gd name="T24" fmla="*/ 118 w 534"/>
                          <a:gd name="T25" fmla="*/ 202 h 736"/>
                          <a:gd name="T26" fmla="*/ 33 w 534"/>
                          <a:gd name="T27" fmla="*/ 371 h 736"/>
                          <a:gd name="T28" fmla="*/ 14 w 534"/>
                          <a:gd name="T29" fmla="*/ 534 h 736"/>
                          <a:gd name="T30" fmla="*/ 0 w 534"/>
                          <a:gd name="T31" fmla="*/ 639 h 736"/>
                          <a:gd name="T32" fmla="*/ 118 w 534"/>
                          <a:gd name="T33" fmla="*/ 658 h 736"/>
                          <a:gd name="T34" fmla="*/ 269 w 534"/>
                          <a:gd name="T35" fmla="*/ 736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4" h="736">
                            <a:moveTo>
                              <a:pt x="269" y="736"/>
                            </a:moveTo>
                            <a:lnTo>
                              <a:pt x="255" y="633"/>
                            </a:lnTo>
                            <a:lnTo>
                              <a:pt x="249" y="553"/>
                            </a:lnTo>
                            <a:lnTo>
                              <a:pt x="275" y="469"/>
                            </a:lnTo>
                            <a:lnTo>
                              <a:pt x="320" y="404"/>
                            </a:lnTo>
                            <a:lnTo>
                              <a:pt x="380" y="339"/>
                            </a:lnTo>
                            <a:lnTo>
                              <a:pt x="444" y="293"/>
                            </a:lnTo>
                            <a:lnTo>
                              <a:pt x="534" y="261"/>
                            </a:lnTo>
                            <a:lnTo>
                              <a:pt x="437" y="164"/>
                            </a:lnTo>
                            <a:lnTo>
                              <a:pt x="391" y="0"/>
                            </a:lnTo>
                            <a:lnTo>
                              <a:pt x="275" y="65"/>
                            </a:lnTo>
                            <a:lnTo>
                              <a:pt x="170" y="131"/>
                            </a:lnTo>
                            <a:lnTo>
                              <a:pt x="118" y="202"/>
                            </a:lnTo>
                            <a:lnTo>
                              <a:pt x="33" y="371"/>
                            </a:lnTo>
                            <a:lnTo>
                              <a:pt x="14" y="534"/>
                            </a:lnTo>
                            <a:lnTo>
                              <a:pt x="0" y="639"/>
                            </a:lnTo>
                            <a:lnTo>
                              <a:pt x="118" y="658"/>
                            </a:lnTo>
                            <a:lnTo>
                              <a:pt x="269" y="736"/>
                            </a:lnTo>
                            <a:close/>
                          </a:path>
                        </a:pathLst>
                      </a:custGeom>
                      <a:solidFill>
                        <a:srgbClr val="00FF00"/>
                      </a:solidFill>
                      <a:ln w="11113">
                        <a:solidFill>
                          <a:srgbClr val="008000"/>
                        </a:solidFill>
                        <a:prstDash val="solid"/>
                        <a:round/>
                        <a:headEnd/>
                        <a:tailEnd/>
                      </a:ln>
                    </p:spPr>
                    <p:txBody>
                      <a:bodyPr/>
                      <a:lstStyle/>
                      <a:p>
                        <a:endParaRPr lang="zh-CN" altLang="en-US"/>
                      </a:p>
                    </p:txBody>
                  </p:sp>
                  <p:sp>
                    <p:nvSpPr>
                      <p:cNvPr id="96369" name="Freeform 113">
                        <a:extLst>
                          <a:ext uri="{FF2B5EF4-FFF2-40B4-BE49-F238E27FC236}">
                            <a16:creationId xmlns:a16="http://schemas.microsoft.com/office/drawing/2014/main" id="{FF256B40-4F27-4E2F-5F84-C7FD3AE2A2FA}"/>
                          </a:ext>
                        </a:extLst>
                      </p:cNvPr>
                      <p:cNvSpPr>
                        <a:spLocks/>
                      </p:cNvSpPr>
                      <p:nvPr/>
                    </p:nvSpPr>
                    <p:spPr bwMode="auto">
                      <a:xfrm>
                        <a:off x="1749" y="1908"/>
                        <a:ext cx="533" cy="736"/>
                      </a:xfrm>
                      <a:custGeom>
                        <a:avLst/>
                        <a:gdLst>
                          <a:gd name="T0" fmla="*/ 268 w 533"/>
                          <a:gd name="T1" fmla="*/ 0 h 736"/>
                          <a:gd name="T2" fmla="*/ 280 w 533"/>
                          <a:gd name="T3" fmla="*/ 104 h 736"/>
                          <a:gd name="T4" fmla="*/ 286 w 533"/>
                          <a:gd name="T5" fmla="*/ 182 h 736"/>
                          <a:gd name="T6" fmla="*/ 261 w 533"/>
                          <a:gd name="T7" fmla="*/ 267 h 736"/>
                          <a:gd name="T8" fmla="*/ 214 w 533"/>
                          <a:gd name="T9" fmla="*/ 333 h 736"/>
                          <a:gd name="T10" fmla="*/ 155 w 533"/>
                          <a:gd name="T11" fmla="*/ 398 h 736"/>
                          <a:gd name="T12" fmla="*/ 91 w 533"/>
                          <a:gd name="T13" fmla="*/ 442 h 736"/>
                          <a:gd name="T14" fmla="*/ 0 w 533"/>
                          <a:gd name="T15" fmla="*/ 475 h 736"/>
                          <a:gd name="T16" fmla="*/ 97 w 533"/>
                          <a:gd name="T17" fmla="*/ 572 h 736"/>
                          <a:gd name="T18" fmla="*/ 142 w 533"/>
                          <a:gd name="T19" fmla="*/ 736 h 736"/>
                          <a:gd name="T20" fmla="*/ 261 w 533"/>
                          <a:gd name="T21" fmla="*/ 671 h 736"/>
                          <a:gd name="T22" fmla="*/ 364 w 533"/>
                          <a:gd name="T23" fmla="*/ 606 h 736"/>
                          <a:gd name="T24" fmla="*/ 417 w 533"/>
                          <a:gd name="T25" fmla="*/ 534 h 736"/>
                          <a:gd name="T26" fmla="*/ 500 w 533"/>
                          <a:gd name="T27" fmla="*/ 365 h 736"/>
                          <a:gd name="T28" fmla="*/ 520 w 533"/>
                          <a:gd name="T29" fmla="*/ 202 h 736"/>
                          <a:gd name="T30" fmla="*/ 533 w 533"/>
                          <a:gd name="T31" fmla="*/ 99 h 736"/>
                          <a:gd name="T32" fmla="*/ 417 w 533"/>
                          <a:gd name="T33" fmla="*/ 79 h 736"/>
                          <a:gd name="T34" fmla="*/ 268 w 533"/>
                          <a:gd name="T35" fmla="*/ 0 h 7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3" h="736">
                            <a:moveTo>
                              <a:pt x="268" y="0"/>
                            </a:moveTo>
                            <a:lnTo>
                              <a:pt x="280" y="104"/>
                            </a:lnTo>
                            <a:lnTo>
                              <a:pt x="286" y="182"/>
                            </a:lnTo>
                            <a:lnTo>
                              <a:pt x="261" y="267"/>
                            </a:lnTo>
                            <a:lnTo>
                              <a:pt x="214" y="333"/>
                            </a:lnTo>
                            <a:lnTo>
                              <a:pt x="155" y="398"/>
                            </a:lnTo>
                            <a:lnTo>
                              <a:pt x="91" y="442"/>
                            </a:lnTo>
                            <a:lnTo>
                              <a:pt x="0" y="475"/>
                            </a:lnTo>
                            <a:lnTo>
                              <a:pt x="97" y="572"/>
                            </a:lnTo>
                            <a:lnTo>
                              <a:pt x="142" y="736"/>
                            </a:lnTo>
                            <a:lnTo>
                              <a:pt x="261" y="671"/>
                            </a:lnTo>
                            <a:lnTo>
                              <a:pt x="364" y="606"/>
                            </a:lnTo>
                            <a:lnTo>
                              <a:pt x="417" y="534"/>
                            </a:lnTo>
                            <a:lnTo>
                              <a:pt x="500" y="365"/>
                            </a:lnTo>
                            <a:lnTo>
                              <a:pt x="520" y="202"/>
                            </a:lnTo>
                            <a:lnTo>
                              <a:pt x="533" y="99"/>
                            </a:lnTo>
                            <a:lnTo>
                              <a:pt x="417" y="79"/>
                            </a:lnTo>
                            <a:lnTo>
                              <a:pt x="268" y="0"/>
                            </a:lnTo>
                            <a:close/>
                          </a:path>
                        </a:pathLst>
                      </a:custGeom>
                      <a:solidFill>
                        <a:srgbClr val="00FF00"/>
                      </a:solidFill>
                      <a:ln w="11113">
                        <a:solidFill>
                          <a:srgbClr val="008000"/>
                        </a:solidFill>
                        <a:prstDash val="solid"/>
                        <a:round/>
                        <a:headEnd/>
                        <a:tailEnd/>
                      </a:ln>
                    </p:spPr>
                    <p:txBody>
                      <a:bodyPr/>
                      <a:lstStyle/>
                      <a:p>
                        <a:endParaRPr lang="zh-CN" altLang="en-US"/>
                      </a:p>
                    </p:txBody>
                  </p:sp>
                  <p:sp>
                    <p:nvSpPr>
                      <p:cNvPr id="96370" name="Freeform 114">
                        <a:extLst>
                          <a:ext uri="{FF2B5EF4-FFF2-40B4-BE49-F238E27FC236}">
                            <a16:creationId xmlns:a16="http://schemas.microsoft.com/office/drawing/2014/main" id="{861FC08A-DEF8-6F0A-00C9-5C6739199413}"/>
                          </a:ext>
                        </a:extLst>
                      </p:cNvPr>
                      <p:cNvSpPr>
                        <a:spLocks/>
                      </p:cNvSpPr>
                      <p:nvPr/>
                    </p:nvSpPr>
                    <p:spPr bwMode="auto">
                      <a:xfrm>
                        <a:off x="1678" y="1693"/>
                        <a:ext cx="532" cy="735"/>
                      </a:xfrm>
                      <a:custGeom>
                        <a:avLst/>
                        <a:gdLst>
                          <a:gd name="T0" fmla="*/ 265 w 532"/>
                          <a:gd name="T1" fmla="*/ 0 h 735"/>
                          <a:gd name="T2" fmla="*/ 278 w 532"/>
                          <a:gd name="T3" fmla="*/ 104 h 735"/>
                          <a:gd name="T4" fmla="*/ 285 w 532"/>
                          <a:gd name="T5" fmla="*/ 182 h 735"/>
                          <a:gd name="T6" fmla="*/ 259 w 532"/>
                          <a:gd name="T7" fmla="*/ 267 h 735"/>
                          <a:gd name="T8" fmla="*/ 213 w 532"/>
                          <a:gd name="T9" fmla="*/ 332 h 735"/>
                          <a:gd name="T10" fmla="*/ 155 w 532"/>
                          <a:gd name="T11" fmla="*/ 397 h 735"/>
                          <a:gd name="T12" fmla="*/ 91 w 532"/>
                          <a:gd name="T13" fmla="*/ 444 h 735"/>
                          <a:gd name="T14" fmla="*/ 0 w 532"/>
                          <a:gd name="T15" fmla="*/ 476 h 735"/>
                          <a:gd name="T16" fmla="*/ 98 w 532"/>
                          <a:gd name="T17" fmla="*/ 574 h 735"/>
                          <a:gd name="T18" fmla="*/ 142 w 532"/>
                          <a:gd name="T19" fmla="*/ 735 h 735"/>
                          <a:gd name="T20" fmla="*/ 259 w 532"/>
                          <a:gd name="T21" fmla="*/ 671 h 735"/>
                          <a:gd name="T22" fmla="*/ 364 w 532"/>
                          <a:gd name="T23" fmla="*/ 607 h 735"/>
                          <a:gd name="T24" fmla="*/ 417 w 532"/>
                          <a:gd name="T25" fmla="*/ 535 h 735"/>
                          <a:gd name="T26" fmla="*/ 499 w 532"/>
                          <a:gd name="T27" fmla="*/ 366 h 735"/>
                          <a:gd name="T28" fmla="*/ 519 w 532"/>
                          <a:gd name="T29" fmla="*/ 202 h 735"/>
                          <a:gd name="T30" fmla="*/ 532 w 532"/>
                          <a:gd name="T31" fmla="*/ 97 h 735"/>
                          <a:gd name="T32" fmla="*/ 417 w 532"/>
                          <a:gd name="T33" fmla="*/ 78 h 735"/>
                          <a:gd name="T34" fmla="*/ 265 w 532"/>
                          <a:gd name="T35" fmla="*/ 0 h 7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2" h="735">
                            <a:moveTo>
                              <a:pt x="265" y="0"/>
                            </a:moveTo>
                            <a:lnTo>
                              <a:pt x="278" y="104"/>
                            </a:lnTo>
                            <a:lnTo>
                              <a:pt x="285" y="182"/>
                            </a:lnTo>
                            <a:lnTo>
                              <a:pt x="259" y="267"/>
                            </a:lnTo>
                            <a:lnTo>
                              <a:pt x="213" y="332"/>
                            </a:lnTo>
                            <a:lnTo>
                              <a:pt x="155" y="397"/>
                            </a:lnTo>
                            <a:lnTo>
                              <a:pt x="91" y="444"/>
                            </a:lnTo>
                            <a:lnTo>
                              <a:pt x="0" y="476"/>
                            </a:lnTo>
                            <a:lnTo>
                              <a:pt x="98" y="574"/>
                            </a:lnTo>
                            <a:lnTo>
                              <a:pt x="142" y="735"/>
                            </a:lnTo>
                            <a:lnTo>
                              <a:pt x="259" y="671"/>
                            </a:lnTo>
                            <a:lnTo>
                              <a:pt x="364" y="607"/>
                            </a:lnTo>
                            <a:lnTo>
                              <a:pt x="417" y="535"/>
                            </a:lnTo>
                            <a:lnTo>
                              <a:pt x="499" y="366"/>
                            </a:lnTo>
                            <a:lnTo>
                              <a:pt x="519" y="202"/>
                            </a:lnTo>
                            <a:lnTo>
                              <a:pt x="532" y="97"/>
                            </a:lnTo>
                            <a:lnTo>
                              <a:pt x="417" y="78"/>
                            </a:lnTo>
                            <a:lnTo>
                              <a:pt x="265" y="0"/>
                            </a:lnTo>
                            <a:close/>
                          </a:path>
                        </a:pathLst>
                      </a:custGeom>
                      <a:solidFill>
                        <a:srgbClr val="00FF00"/>
                      </a:solidFill>
                      <a:ln w="11113">
                        <a:solidFill>
                          <a:srgbClr val="008000"/>
                        </a:solidFill>
                        <a:prstDash val="solid"/>
                        <a:round/>
                        <a:headEnd/>
                        <a:tailEnd/>
                      </a:ln>
                    </p:spPr>
                    <p:txBody>
                      <a:bodyPr/>
                      <a:lstStyle/>
                      <a:p>
                        <a:endParaRPr lang="zh-CN" altLang="en-US"/>
                      </a:p>
                    </p:txBody>
                  </p:sp>
                  <p:sp>
                    <p:nvSpPr>
                      <p:cNvPr id="96371" name="Freeform 115">
                        <a:extLst>
                          <a:ext uri="{FF2B5EF4-FFF2-40B4-BE49-F238E27FC236}">
                            <a16:creationId xmlns:a16="http://schemas.microsoft.com/office/drawing/2014/main" id="{3468C2D9-7C26-379F-2C11-A3F1E0407DA1}"/>
                          </a:ext>
                        </a:extLst>
                      </p:cNvPr>
                      <p:cNvSpPr>
                        <a:spLocks/>
                      </p:cNvSpPr>
                      <p:nvPr/>
                    </p:nvSpPr>
                    <p:spPr bwMode="auto">
                      <a:xfrm>
                        <a:off x="1610" y="1742"/>
                        <a:ext cx="733" cy="534"/>
                      </a:xfrm>
                      <a:custGeom>
                        <a:avLst/>
                        <a:gdLst>
                          <a:gd name="T0" fmla="*/ 733 w 733"/>
                          <a:gd name="T1" fmla="*/ 268 h 534"/>
                          <a:gd name="T2" fmla="*/ 630 w 733"/>
                          <a:gd name="T3" fmla="*/ 280 h 534"/>
                          <a:gd name="T4" fmla="*/ 553 w 733"/>
                          <a:gd name="T5" fmla="*/ 287 h 534"/>
                          <a:gd name="T6" fmla="*/ 468 w 733"/>
                          <a:gd name="T7" fmla="*/ 261 h 534"/>
                          <a:gd name="T8" fmla="*/ 403 w 733"/>
                          <a:gd name="T9" fmla="*/ 214 h 534"/>
                          <a:gd name="T10" fmla="*/ 336 w 733"/>
                          <a:gd name="T11" fmla="*/ 156 h 534"/>
                          <a:gd name="T12" fmla="*/ 291 w 733"/>
                          <a:gd name="T13" fmla="*/ 91 h 534"/>
                          <a:gd name="T14" fmla="*/ 258 w 733"/>
                          <a:gd name="T15" fmla="*/ 0 h 534"/>
                          <a:gd name="T16" fmla="*/ 162 w 733"/>
                          <a:gd name="T17" fmla="*/ 98 h 534"/>
                          <a:gd name="T18" fmla="*/ 0 w 733"/>
                          <a:gd name="T19" fmla="*/ 143 h 534"/>
                          <a:gd name="T20" fmla="*/ 64 w 733"/>
                          <a:gd name="T21" fmla="*/ 261 h 534"/>
                          <a:gd name="T22" fmla="*/ 129 w 733"/>
                          <a:gd name="T23" fmla="*/ 365 h 534"/>
                          <a:gd name="T24" fmla="*/ 200 w 733"/>
                          <a:gd name="T25" fmla="*/ 418 h 534"/>
                          <a:gd name="T26" fmla="*/ 370 w 733"/>
                          <a:gd name="T27" fmla="*/ 501 h 534"/>
                          <a:gd name="T28" fmla="*/ 533 w 733"/>
                          <a:gd name="T29" fmla="*/ 521 h 534"/>
                          <a:gd name="T30" fmla="*/ 637 w 733"/>
                          <a:gd name="T31" fmla="*/ 534 h 534"/>
                          <a:gd name="T32" fmla="*/ 655 w 733"/>
                          <a:gd name="T33" fmla="*/ 418 h 534"/>
                          <a:gd name="T34" fmla="*/ 733 w 733"/>
                          <a:gd name="T35" fmla="*/ 268 h 5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733" h="534">
                            <a:moveTo>
                              <a:pt x="733" y="268"/>
                            </a:moveTo>
                            <a:lnTo>
                              <a:pt x="630" y="280"/>
                            </a:lnTo>
                            <a:lnTo>
                              <a:pt x="553" y="287"/>
                            </a:lnTo>
                            <a:lnTo>
                              <a:pt x="468" y="261"/>
                            </a:lnTo>
                            <a:lnTo>
                              <a:pt x="403" y="214"/>
                            </a:lnTo>
                            <a:lnTo>
                              <a:pt x="336" y="156"/>
                            </a:lnTo>
                            <a:lnTo>
                              <a:pt x="291" y="91"/>
                            </a:lnTo>
                            <a:lnTo>
                              <a:pt x="258" y="0"/>
                            </a:lnTo>
                            <a:lnTo>
                              <a:pt x="162" y="98"/>
                            </a:lnTo>
                            <a:lnTo>
                              <a:pt x="0" y="143"/>
                            </a:lnTo>
                            <a:lnTo>
                              <a:pt x="64" y="261"/>
                            </a:lnTo>
                            <a:lnTo>
                              <a:pt x="129" y="365"/>
                            </a:lnTo>
                            <a:lnTo>
                              <a:pt x="200" y="418"/>
                            </a:lnTo>
                            <a:lnTo>
                              <a:pt x="370" y="501"/>
                            </a:lnTo>
                            <a:lnTo>
                              <a:pt x="533" y="521"/>
                            </a:lnTo>
                            <a:lnTo>
                              <a:pt x="637" y="534"/>
                            </a:lnTo>
                            <a:lnTo>
                              <a:pt x="655" y="418"/>
                            </a:lnTo>
                            <a:lnTo>
                              <a:pt x="733" y="268"/>
                            </a:lnTo>
                            <a:close/>
                          </a:path>
                        </a:pathLst>
                      </a:custGeom>
                      <a:solidFill>
                        <a:srgbClr val="00FF00"/>
                      </a:solidFill>
                      <a:ln w="11113">
                        <a:solidFill>
                          <a:srgbClr val="008000"/>
                        </a:solidFill>
                        <a:prstDash val="solid"/>
                        <a:round/>
                        <a:headEnd/>
                        <a:tailEnd/>
                      </a:ln>
                    </p:spPr>
                    <p:txBody>
                      <a:bodyPr/>
                      <a:lstStyle/>
                      <a:p>
                        <a:endParaRPr lang="zh-CN" altLang="en-US"/>
                      </a:p>
                    </p:txBody>
                  </p:sp>
                  <p:sp>
                    <p:nvSpPr>
                      <p:cNvPr id="96372" name="Freeform 116">
                        <a:extLst>
                          <a:ext uri="{FF2B5EF4-FFF2-40B4-BE49-F238E27FC236}">
                            <a16:creationId xmlns:a16="http://schemas.microsoft.com/office/drawing/2014/main" id="{4D6F86AD-C07D-5672-BF58-6779AE57856B}"/>
                          </a:ext>
                        </a:extLst>
                      </p:cNvPr>
                      <p:cNvSpPr>
                        <a:spLocks/>
                      </p:cNvSpPr>
                      <p:nvPr/>
                    </p:nvSpPr>
                    <p:spPr bwMode="auto">
                      <a:xfrm>
                        <a:off x="1918" y="1849"/>
                        <a:ext cx="533" cy="737"/>
                      </a:xfrm>
                      <a:custGeom>
                        <a:avLst/>
                        <a:gdLst>
                          <a:gd name="T0" fmla="*/ 266 w 533"/>
                          <a:gd name="T1" fmla="*/ 737 h 737"/>
                          <a:gd name="T2" fmla="*/ 255 w 533"/>
                          <a:gd name="T3" fmla="*/ 631 h 737"/>
                          <a:gd name="T4" fmla="*/ 248 w 533"/>
                          <a:gd name="T5" fmla="*/ 553 h 737"/>
                          <a:gd name="T6" fmla="*/ 272 w 533"/>
                          <a:gd name="T7" fmla="*/ 470 h 737"/>
                          <a:gd name="T8" fmla="*/ 319 w 533"/>
                          <a:gd name="T9" fmla="*/ 404 h 737"/>
                          <a:gd name="T10" fmla="*/ 377 w 533"/>
                          <a:gd name="T11" fmla="*/ 339 h 737"/>
                          <a:gd name="T12" fmla="*/ 442 w 533"/>
                          <a:gd name="T13" fmla="*/ 294 h 737"/>
                          <a:gd name="T14" fmla="*/ 533 w 533"/>
                          <a:gd name="T15" fmla="*/ 261 h 737"/>
                          <a:gd name="T16" fmla="*/ 435 w 533"/>
                          <a:gd name="T17" fmla="*/ 163 h 737"/>
                          <a:gd name="T18" fmla="*/ 390 w 533"/>
                          <a:gd name="T19" fmla="*/ 0 h 737"/>
                          <a:gd name="T20" fmla="*/ 272 w 533"/>
                          <a:gd name="T21" fmla="*/ 65 h 737"/>
                          <a:gd name="T22" fmla="*/ 170 w 533"/>
                          <a:gd name="T23" fmla="*/ 131 h 737"/>
                          <a:gd name="T24" fmla="*/ 117 w 533"/>
                          <a:gd name="T25" fmla="*/ 203 h 737"/>
                          <a:gd name="T26" fmla="*/ 32 w 533"/>
                          <a:gd name="T27" fmla="*/ 372 h 737"/>
                          <a:gd name="T28" fmla="*/ 13 w 533"/>
                          <a:gd name="T29" fmla="*/ 534 h 737"/>
                          <a:gd name="T30" fmla="*/ 0 w 533"/>
                          <a:gd name="T31" fmla="*/ 638 h 737"/>
                          <a:gd name="T32" fmla="*/ 117 w 533"/>
                          <a:gd name="T33" fmla="*/ 659 h 737"/>
                          <a:gd name="T34" fmla="*/ 266 w 533"/>
                          <a:gd name="T35" fmla="*/ 737 h 7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3" h="737">
                            <a:moveTo>
                              <a:pt x="266" y="737"/>
                            </a:moveTo>
                            <a:lnTo>
                              <a:pt x="255" y="631"/>
                            </a:lnTo>
                            <a:lnTo>
                              <a:pt x="248" y="553"/>
                            </a:lnTo>
                            <a:lnTo>
                              <a:pt x="272" y="470"/>
                            </a:lnTo>
                            <a:lnTo>
                              <a:pt x="319" y="404"/>
                            </a:lnTo>
                            <a:lnTo>
                              <a:pt x="377" y="339"/>
                            </a:lnTo>
                            <a:lnTo>
                              <a:pt x="442" y="294"/>
                            </a:lnTo>
                            <a:lnTo>
                              <a:pt x="533" y="261"/>
                            </a:lnTo>
                            <a:lnTo>
                              <a:pt x="435" y="163"/>
                            </a:lnTo>
                            <a:lnTo>
                              <a:pt x="390" y="0"/>
                            </a:lnTo>
                            <a:lnTo>
                              <a:pt x="272" y="65"/>
                            </a:lnTo>
                            <a:lnTo>
                              <a:pt x="170" y="131"/>
                            </a:lnTo>
                            <a:lnTo>
                              <a:pt x="117" y="203"/>
                            </a:lnTo>
                            <a:lnTo>
                              <a:pt x="32" y="372"/>
                            </a:lnTo>
                            <a:lnTo>
                              <a:pt x="13" y="534"/>
                            </a:lnTo>
                            <a:lnTo>
                              <a:pt x="0" y="638"/>
                            </a:lnTo>
                            <a:lnTo>
                              <a:pt x="117" y="659"/>
                            </a:lnTo>
                            <a:lnTo>
                              <a:pt x="266" y="737"/>
                            </a:lnTo>
                            <a:close/>
                          </a:path>
                        </a:pathLst>
                      </a:custGeom>
                      <a:solidFill>
                        <a:srgbClr val="00FF00"/>
                      </a:solidFill>
                      <a:ln w="11113">
                        <a:solidFill>
                          <a:srgbClr val="008000"/>
                        </a:solidFill>
                        <a:prstDash val="solid"/>
                        <a:round/>
                        <a:headEnd/>
                        <a:tailEnd/>
                      </a:ln>
                    </p:spPr>
                    <p:txBody>
                      <a:bodyPr/>
                      <a:lstStyle/>
                      <a:p>
                        <a:endParaRPr lang="zh-CN" altLang="en-US"/>
                      </a:p>
                    </p:txBody>
                  </p:sp>
                  <p:sp>
                    <p:nvSpPr>
                      <p:cNvPr id="96373" name="Freeform 117">
                        <a:extLst>
                          <a:ext uri="{FF2B5EF4-FFF2-40B4-BE49-F238E27FC236}">
                            <a16:creationId xmlns:a16="http://schemas.microsoft.com/office/drawing/2014/main" id="{0159A4B3-5B90-F3B8-AE9D-0D8A036D9E11}"/>
                          </a:ext>
                        </a:extLst>
                      </p:cNvPr>
                      <p:cNvSpPr>
                        <a:spLocks/>
                      </p:cNvSpPr>
                      <p:nvPr/>
                    </p:nvSpPr>
                    <p:spPr bwMode="auto">
                      <a:xfrm>
                        <a:off x="1918" y="2072"/>
                        <a:ext cx="533" cy="734"/>
                      </a:xfrm>
                      <a:custGeom>
                        <a:avLst/>
                        <a:gdLst>
                          <a:gd name="T0" fmla="*/ 266 w 533"/>
                          <a:gd name="T1" fmla="*/ 734 h 734"/>
                          <a:gd name="T2" fmla="*/ 255 w 533"/>
                          <a:gd name="T3" fmla="*/ 631 h 734"/>
                          <a:gd name="T4" fmla="*/ 248 w 533"/>
                          <a:gd name="T5" fmla="*/ 553 h 734"/>
                          <a:gd name="T6" fmla="*/ 272 w 533"/>
                          <a:gd name="T7" fmla="*/ 469 h 734"/>
                          <a:gd name="T8" fmla="*/ 319 w 533"/>
                          <a:gd name="T9" fmla="*/ 403 h 734"/>
                          <a:gd name="T10" fmla="*/ 377 w 533"/>
                          <a:gd name="T11" fmla="*/ 337 h 734"/>
                          <a:gd name="T12" fmla="*/ 442 w 533"/>
                          <a:gd name="T13" fmla="*/ 292 h 734"/>
                          <a:gd name="T14" fmla="*/ 533 w 533"/>
                          <a:gd name="T15" fmla="*/ 259 h 734"/>
                          <a:gd name="T16" fmla="*/ 435 w 533"/>
                          <a:gd name="T17" fmla="*/ 163 h 734"/>
                          <a:gd name="T18" fmla="*/ 390 w 533"/>
                          <a:gd name="T19" fmla="*/ 0 h 734"/>
                          <a:gd name="T20" fmla="*/ 272 w 533"/>
                          <a:gd name="T21" fmla="*/ 65 h 734"/>
                          <a:gd name="T22" fmla="*/ 170 w 533"/>
                          <a:gd name="T23" fmla="*/ 130 h 734"/>
                          <a:gd name="T24" fmla="*/ 117 w 533"/>
                          <a:gd name="T25" fmla="*/ 201 h 734"/>
                          <a:gd name="T26" fmla="*/ 32 w 533"/>
                          <a:gd name="T27" fmla="*/ 370 h 734"/>
                          <a:gd name="T28" fmla="*/ 13 w 533"/>
                          <a:gd name="T29" fmla="*/ 534 h 734"/>
                          <a:gd name="T30" fmla="*/ 0 w 533"/>
                          <a:gd name="T31" fmla="*/ 636 h 734"/>
                          <a:gd name="T32" fmla="*/ 117 w 533"/>
                          <a:gd name="T33" fmla="*/ 656 h 734"/>
                          <a:gd name="T34" fmla="*/ 266 w 533"/>
                          <a:gd name="T35" fmla="*/ 734 h 7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3" h="734">
                            <a:moveTo>
                              <a:pt x="266" y="734"/>
                            </a:moveTo>
                            <a:lnTo>
                              <a:pt x="255" y="631"/>
                            </a:lnTo>
                            <a:lnTo>
                              <a:pt x="248" y="553"/>
                            </a:lnTo>
                            <a:lnTo>
                              <a:pt x="272" y="469"/>
                            </a:lnTo>
                            <a:lnTo>
                              <a:pt x="319" y="403"/>
                            </a:lnTo>
                            <a:lnTo>
                              <a:pt x="377" y="337"/>
                            </a:lnTo>
                            <a:lnTo>
                              <a:pt x="442" y="292"/>
                            </a:lnTo>
                            <a:lnTo>
                              <a:pt x="533" y="259"/>
                            </a:lnTo>
                            <a:lnTo>
                              <a:pt x="435" y="163"/>
                            </a:lnTo>
                            <a:lnTo>
                              <a:pt x="390" y="0"/>
                            </a:lnTo>
                            <a:lnTo>
                              <a:pt x="272" y="65"/>
                            </a:lnTo>
                            <a:lnTo>
                              <a:pt x="170" y="130"/>
                            </a:lnTo>
                            <a:lnTo>
                              <a:pt x="117" y="201"/>
                            </a:lnTo>
                            <a:lnTo>
                              <a:pt x="32" y="370"/>
                            </a:lnTo>
                            <a:lnTo>
                              <a:pt x="13" y="534"/>
                            </a:lnTo>
                            <a:lnTo>
                              <a:pt x="0" y="636"/>
                            </a:lnTo>
                            <a:lnTo>
                              <a:pt x="117" y="656"/>
                            </a:lnTo>
                            <a:lnTo>
                              <a:pt x="266" y="734"/>
                            </a:lnTo>
                            <a:close/>
                          </a:path>
                        </a:pathLst>
                      </a:custGeom>
                      <a:solidFill>
                        <a:srgbClr val="00FF00"/>
                      </a:solidFill>
                      <a:ln w="11113">
                        <a:solidFill>
                          <a:srgbClr val="008000"/>
                        </a:solidFill>
                        <a:prstDash val="solid"/>
                        <a:round/>
                        <a:headEnd/>
                        <a:tailEnd/>
                      </a:ln>
                    </p:spPr>
                    <p:txBody>
                      <a:bodyPr/>
                      <a:lstStyle/>
                      <a:p>
                        <a:endParaRPr lang="zh-CN" altLang="en-US"/>
                      </a:p>
                    </p:txBody>
                  </p:sp>
                </p:grpSp>
              </p:grpSp>
              <p:grpSp>
                <p:nvGrpSpPr>
                  <p:cNvPr id="96374" name="Group 118">
                    <a:extLst>
                      <a:ext uri="{FF2B5EF4-FFF2-40B4-BE49-F238E27FC236}">
                        <a16:creationId xmlns:a16="http://schemas.microsoft.com/office/drawing/2014/main" id="{2F6889ED-0240-C283-3CB8-3A7C744F9947}"/>
                      </a:ext>
                    </a:extLst>
                  </p:cNvPr>
                  <p:cNvGrpSpPr>
                    <a:grpSpLocks/>
                  </p:cNvGrpSpPr>
                  <p:nvPr/>
                </p:nvGrpSpPr>
                <p:grpSpPr bwMode="auto">
                  <a:xfrm>
                    <a:off x="1417" y="1859"/>
                    <a:ext cx="382" cy="480"/>
                    <a:chOff x="1417" y="1859"/>
                    <a:chExt cx="382" cy="480"/>
                  </a:xfrm>
                </p:grpSpPr>
                <p:sp>
                  <p:nvSpPr>
                    <p:cNvPr id="96375" name="Freeform 119">
                      <a:extLst>
                        <a:ext uri="{FF2B5EF4-FFF2-40B4-BE49-F238E27FC236}">
                          <a16:creationId xmlns:a16="http://schemas.microsoft.com/office/drawing/2014/main" id="{6E2D44A1-954C-DB3F-6E93-AD0A9BE9205C}"/>
                        </a:ext>
                      </a:extLst>
                    </p:cNvPr>
                    <p:cNvSpPr>
                      <a:spLocks/>
                    </p:cNvSpPr>
                    <p:nvPr/>
                  </p:nvSpPr>
                  <p:spPr bwMode="auto">
                    <a:xfrm>
                      <a:off x="1417" y="1859"/>
                      <a:ext cx="382" cy="480"/>
                    </a:xfrm>
                    <a:custGeom>
                      <a:avLst/>
                      <a:gdLst>
                        <a:gd name="T0" fmla="*/ 243 w 382"/>
                        <a:gd name="T1" fmla="*/ 27 h 480"/>
                        <a:gd name="T2" fmla="*/ 310 w 382"/>
                        <a:gd name="T3" fmla="*/ 0 h 480"/>
                        <a:gd name="T4" fmla="*/ 336 w 382"/>
                        <a:gd name="T5" fmla="*/ 3 h 480"/>
                        <a:gd name="T6" fmla="*/ 354 w 382"/>
                        <a:gd name="T7" fmla="*/ 30 h 480"/>
                        <a:gd name="T8" fmla="*/ 345 w 382"/>
                        <a:gd name="T9" fmla="*/ 62 h 480"/>
                        <a:gd name="T10" fmla="*/ 319 w 382"/>
                        <a:gd name="T11" fmla="*/ 84 h 480"/>
                        <a:gd name="T12" fmla="*/ 285 w 382"/>
                        <a:gd name="T13" fmla="*/ 102 h 480"/>
                        <a:gd name="T14" fmla="*/ 240 w 382"/>
                        <a:gd name="T15" fmla="*/ 120 h 480"/>
                        <a:gd name="T16" fmla="*/ 199 w 382"/>
                        <a:gd name="T17" fmla="*/ 126 h 480"/>
                        <a:gd name="T18" fmla="*/ 166 w 382"/>
                        <a:gd name="T19" fmla="*/ 130 h 480"/>
                        <a:gd name="T20" fmla="*/ 196 w 382"/>
                        <a:gd name="T21" fmla="*/ 138 h 480"/>
                        <a:gd name="T22" fmla="*/ 232 w 382"/>
                        <a:gd name="T23" fmla="*/ 140 h 480"/>
                        <a:gd name="T24" fmla="*/ 289 w 382"/>
                        <a:gd name="T25" fmla="*/ 121 h 480"/>
                        <a:gd name="T26" fmla="*/ 350 w 382"/>
                        <a:gd name="T27" fmla="*/ 95 h 480"/>
                        <a:gd name="T28" fmla="*/ 368 w 382"/>
                        <a:gd name="T29" fmla="*/ 102 h 480"/>
                        <a:gd name="T30" fmla="*/ 374 w 382"/>
                        <a:gd name="T31" fmla="*/ 122 h 480"/>
                        <a:gd name="T32" fmla="*/ 369 w 382"/>
                        <a:gd name="T33" fmla="*/ 157 h 480"/>
                        <a:gd name="T34" fmla="*/ 347 w 382"/>
                        <a:gd name="T35" fmla="*/ 181 h 480"/>
                        <a:gd name="T36" fmla="*/ 303 w 382"/>
                        <a:gd name="T37" fmla="*/ 207 h 480"/>
                        <a:gd name="T38" fmla="*/ 183 w 382"/>
                        <a:gd name="T39" fmla="*/ 242 h 480"/>
                        <a:gd name="T40" fmla="*/ 253 w 382"/>
                        <a:gd name="T41" fmla="*/ 237 h 480"/>
                        <a:gd name="T42" fmla="*/ 308 w 382"/>
                        <a:gd name="T43" fmla="*/ 229 h 480"/>
                        <a:gd name="T44" fmla="*/ 362 w 382"/>
                        <a:gd name="T45" fmla="*/ 216 h 480"/>
                        <a:gd name="T46" fmla="*/ 382 w 382"/>
                        <a:gd name="T47" fmla="*/ 233 h 480"/>
                        <a:gd name="T48" fmla="*/ 376 w 382"/>
                        <a:gd name="T49" fmla="*/ 260 h 480"/>
                        <a:gd name="T50" fmla="*/ 361 w 382"/>
                        <a:gd name="T51" fmla="*/ 284 h 480"/>
                        <a:gd name="T52" fmla="*/ 321 w 382"/>
                        <a:gd name="T53" fmla="*/ 305 h 480"/>
                        <a:gd name="T54" fmla="*/ 266 w 382"/>
                        <a:gd name="T55" fmla="*/ 322 h 480"/>
                        <a:gd name="T56" fmla="*/ 190 w 382"/>
                        <a:gd name="T57" fmla="*/ 335 h 480"/>
                        <a:gd name="T58" fmla="*/ 157 w 382"/>
                        <a:gd name="T59" fmla="*/ 378 h 480"/>
                        <a:gd name="T60" fmla="*/ 143 w 382"/>
                        <a:gd name="T61" fmla="*/ 434 h 480"/>
                        <a:gd name="T62" fmla="*/ 105 w 382"/>
                        <a:gd name="T63" fmla="*/ 465 h 480"/>
                        <a:gd name="T64" fmla="*/ 73 w 382"/>
                        <a:gd name="T65" fmla="*/ 480 h 480"/>
                        <a:gd name="T66" fmla="*/ 40 w 382"/>
                        <a:gd name="T67" fmla="*/ 478 h 480"/>
                        <a:gd name="T68" fmla="*/ 20 w 382"/>
                        <a:gd name="T69" fmla="*/ 460 h 480"/>
                        <a:gd name="T70" fmla="*/ 13 w 382"/>
                        <a:gd name="T71" fmla="*/ 421 h 480"/>
                        <a:gd name="T72" fmla="*/ 19 w 382"/>
                        <a:gd name="T73" fmla="*/ 382 h 480"/>
                        <a:gd name="T74" fmla="*/ 37 w 382"/>
                        <a:gd name="T75" fmla="*/ 342 h 480"/>
                        <a:gd name="T76" fmla="*/ 69 w 382"/>
                        <a:gd name="T77" fmla="*/ 318 h 480"/>
                        <a:gd name="T78" fmla="*/ 43 w 382"/>
                        <a:gd name="T79" fmla="*/ 308 h 480"/>
                        <a:gd name="T80" fmla="*/ 24 w 382"/>
                        <a:gd name="T81" fmla="*/ 294 h 480"/>
                        <a:gd name="T82" fmla="*/ 19 w 382"/>
                        <a:gd name="T83" fmla="*/ 269 h 480"/>
                        <a:gd name="T84" fmla="*/ 26 w 382"/>
                        <a:gd name="T85" fmla="*/ 238 h 480"/>
                        <a:gd name="T86" fmla="*/ 39 w 382"/>
                        <a:gd name="T87" fmla="*/ 222 h 480"/>
                        <a:gd name="T88" fmla="*/ 19 w 382"/>
                        <a:gd name="T89" fmla="*/ 212 h 480"/>
                        <a:gd name="T90" fmla="*/ 2 w 382"/>
                        <a:gd name="T91" fmla="*/ 192 h 480"/>
                        <a:gd name="T92" fmla="*/ 0 w 382"/>
                        <a:gd name="T93" fmla="*/ 162 h 480"/>
                        <a:gd name="T94" fmla="*/ 12 w 382"/>
                        <a:gd name="T95" fmla="*/ 139 h 480"/>
                        <a:gd name="T96" fmla="*/ 30 w 382"/>
                        <a:gd name="T97" fmla="*/ 125 h 480"/>
                        <a:gd name="T98" fmla="*/ 11 w 382"/>
                        <a:gd name="T99" fmla="*/ 99 h 480"/>
                        <a:gd name="T100" fmla="*/ 13 w 382"/>
                        <a:gd name="T101" fmla="*/ 72 h 480"/>
                        <a:gd name="T102" fmla="*/ 25 w 382"/>
                        <a:gd name="T103" fmla="*/ 48 h 480"/>
                        <a:gd name="T104" fmla="*/ 47 w 382"/>
                        <a:gd name="T105" fmla="*/ 26 h 480"/>
                        <a:gd name="T106" fmla="*/ 81 w 382"/>
                        <a:gd name="T107" fmla="*/ 19 h 480"/>
                        <a:gd name="T108" fmla="*/ 120 w 382"/>
                        <a:gd name="T109" fmla="*/ 29 h 480"/>
                        <a:gd name="T110" fmla="*/ 178 w 382"/>
                        <a:gd name="T111" fmla="*/ 37 h 480"/>
                        <a:gd name="T112" fmla="*/ 243 w 382"/>
                        <a:gd name="T113" fmla="*/ 27 h 4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382" h="480">
                          <a:moveTo>
                            <a:pt x="243" y="27"/>
                          </a:moveTo>
                          <a:lnTo>
                            <a:pt x="310" y="0"/>
                          </a:lnTo>
                          <a:lnTo>
                            <a:pt x="336" y="3"/>
                          </a:lnTo>
                          <a:lnTo>
                            <a:pt x="354" y="30"/>
                          </a:lnTo>
                          <a:lnTo>
                            <a:pt x="345" y="62"/>
                          </a:lnTo>
                          <a:lnTo>
                            <a:pt x="319" y="84"/>
                          </a:lnTo>
                          <a:lnTo>
                            <a:pt x="285" y="102"/>
                          </a:lnTo>
                          <a:lnTo>
                            <a:pt x="240" y="120"/>
                          </a:lnTo>
                          <a:lnTo>
                            <a:pt x="199" y="126"/>
                          </a:lnTo>
                          <a:lnTo>
                            <a:pt x="166" y="130"/>
                          </a:lnTo>
                          <a:lnTo>
                            <a:pt x="196" y="138"/>
                          </a:lnTo>
                          <a:lnTo>
                            <a:pt x="232" y="140"/>
                          </a:lnTo>
                          <a:lnTo>
                            <a:pt x="289" y="121"/>
                          </a:lnTo>
                          <a:lnTo>
                            <a:pt x="350" y="95"/>
                          </a:lnTo>
                          <a:lnTo>
                            <a:pt x="368" y="102"/>
                          </a:lnTo>
                          <a:lnTo>
                            <a:pt x="374" y="122"/>
                          </a:lnTo>
                          <a:lnTo>
                            <a:pt x="369" y="157"/>
                          </a:lnTo>
                          <a:lnTo>
                            <a:pt x="347" y="181"/>
                          </a:lnTo>
                          <a:lnTo>
                            <a:pt x="303" y="207"/>
                          </a:lnTo>
                          <a:lnTo>
                            <a:pt x="183" y="242"/>
                          </a:lnTo>
                          <a:lnTo>
                            <a:pt x="253" y="237"/>
                          </a:lnTo>
                          <a:lnTo>
                            <a:pt x="308" y="229"/>
                          </a:lnTo>
                          <a:lnTo>
                            <a:pt x="362" y="216"/>
                          </a:lnTo>
                          <a:lnTo>
                            <a:pt x="382" y="233"/>
                          </a:lnTo>
                          <a:lnTo>
                            <a:pt x="376" y="260"/>
                          </a:lnTo>
                          <a:lnTo>
                            <a:pt x="361" y="284"/>
                          </a:lnTo>
                          <a:lnTo>
                            <a:pt x="321" y="305"/>
                          </a:lnTo>
                          <a:lnTo>
                            <a:pt x="266" y="322"/>
                          </a:lnTo>
                          <a:lnTo>
                            <a:pt x="190" y="335"/>
                          </a:lnTo>
                          <a:lnTo>
                            <a:pt x="157" y="378"/>
                          </a:lnTo>
                          <a:lnTo>
                            <a:pt x="143" y="434"/>
                          </a:lnTo>
                          <a:lnTo>
                            <a:pt x="105" y="465"/>
                          </a:lnTo>
                          <a:lnTo>
                            <a:pt x="73" y="480"/>
                          </a:lnTo>
                          <a:lnTo>
                            <a:pt x="40" y="478"/>
                          </a:lnTo>
                          <a:lnTo>
                            <a:pt x="20" y="460"/>
                          </a:lnTo>
                          <a:lnTo>
                            <a:pt x="13" y="421"/>
                          </a:lnTo>
                          <a:lnTo>
                            <a:pt x="19" y="382"/>
                          </a:lnTo>
                          <a:lnTo>
                            <a:pt x="37" y="342"/>
                          </a:lnTo>
                          <a:lnTo>
                            <a:pt x="69" y="318"/>
                          </a:lnTo>
                          <a:lnTo>
                            <a:pt x="43" y="308"/>
                          </a:lnTo>
                          <a:lnTo>
                            <a:pt x="24" y="294"/>
                          </a:lnTo>
                          <a:lnTo>
                            <a:pt x="19" y="269"/>
                          </a:lnTo>
                          <a:lnTo>
                            <a:pt x="26" y="238"/>
                          </a:lnTo>
                          <a:lnTo>
                            <a:pt x="39" y="222"/>
                          </a:lnTo>
                          <a:lnTo>
                            <a:pt x="19" y="212"/>
                          </a:lnTo>
                          <a:lnTo>
                            <a:pt x="2" y="192"/>
                          </a:lnTo>
                          <a:lnTo>
                            <a:pt x="0" y="162"/>
                          </a:lnTo>
                          <a:lnTo>
                            <a:pt x="12" y="139"/>
                          </a:lnTo>
                          <a:lnTo>
                            <a:pt x="30" y="125"/>
                          </a:lnTo>
                          <a:lnTo>
                            <a:pt x="11" y="99"/>
                          </a:lnTo>
                          <a:lnTo>
                            <a:pt x="13" y="72"/>
                          </a:lnTo>
                          <a:lnTo>
                            <a:pt x="25" y="48"/>
                          </a:lnTo>
                          <a:lnTo>
                            <a:pt x="47" y="26"/>
                          </a:lnTo>
                          <a:lnTo>
                            <a:pt x="81" y="19"/>
                          </a:lnTo>
                          <a:lnTo>
                            <a:pt x="120" y="29"/>
                          </a:lnTo>
                          <a:lnTo>
                            <a:pt x="178" y="37"/>
                          </a:lnTo>
                          <a:lnTo>
                            <a:pt x="243" y="27"/>
                          </a:lnTo>
                          <a:close/>
                        </a:path>
                      </a:pathLst>
                    </a:custGeom>
                    <a:solidFill>
                      <a:srgbClr val="E0A080"/>
                    </a:solidFill>
                    <a:ln w="11113">
                      <a:solidFill>
                        <a:srgbClr val="000000"/>
                      </a:solidFill>
                      <a:prstDash val="solid"/>
                      <a:round/>
                      <a:headEnd/>
                      <a:tailEnd/>
                    </a:ln>
                  </p:spPr>
                  <p:txBody>
                    <a:bodyPr/>
                    <a:lstStyle/>
                    <a:p>
                      <a:endParaRPr lang="zh-CN" altLang="en-US"/>
                    </a:p>
                  </p:txBody>
                </p:sp>
                <p:sp>
                  <p:nvSpPr>
                    <p:cNvPr id="96376" name="Freeform 120">
                      <a:extLst>
                        <a:ext uri="{FF2B5EF4-FFF2-40B4-BE49-F238E27FC236}">
                          <a16:creationId xmlns:a16="http://schemas.microsoft.com/office/drawing/2014/main" id="{6057C58A-56B0-A8C0-F020-9BB1B5DD8A0E}"/>
                        </a:ext>
                      </a:extLst>
                    </p:cNvPr>
                    <p:cNvSpPr>
                      <a:spLocks/>
                    </p:cNvSpPr>
                    <p:nvPr/>
                  </p:nvSpPr>
                  <p:spPr bwMode="auto">
                    <a:xfrm>
                      <a:off x="1483" y="1991"/>
                      <a:ext cx="127" cy="15"/>
                    </a:xfrm>
                    <a:custGeom>
                      <a:avLst/>
                      <a:gdLst>
                        <a:gd name="T0" fmla="*/ 0 w 127"/>
                        <a:gd name="T1" fmla="*/ 0 h 15"/>
                        <a:gd name="T2" fmla="*/ 32 w 127"/>
                        <a:gd name="T3" fmla="*/ 11 h 15"/>
                        <a:gd name="T4" fmla="*/ 76 w 127"/>
                        <a:gd name="T5" fmla="*/ 15 h 15"/>
                        <a:gd name="T6" fmla="*/ 127 w 127"/>
                        <a:gd name="T7" fmla="*/ 0 h 15"/>
                      </a:gdLst>
                      <a:ahLst/>
                      <a:cxnLst>
                        <a:cxn ang="0">
                          <a:pos x="T0" y="T1"/>
                        </a:cxn>
                        <a:cxn ang="0">
                          <a:pos x="T2" y="T3"/>
                        </a:cxn>
                        <a:cxn ang="0">
                          <a:pos x="T4" y="T5"/>
                        </a:cxn>
                        <a:cxn ang="0">
                          <a:pos x="T6" y="T7"/>
                        </a:cxn>
                      </a:cxnLst>
                      <a:rect l="0" t="0" r="r" b="b"/>
                      <a:pathLst>
                        <a:path w="127" h="15">
                          <a:moveTo>
                            <a:pt x="0" y="0"/>
                          </a:moveTo>
                          <a:lnTo>
                            <a:pt x="32" y="11"/>
                          </a:lnTo>
                          <a:lnTo>
                            <a:pt x="76" y="15"/>
                          </a:lnTo>
                          <a:lnTo>
                            <a:pt x="127"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6377" name="Freeform 121">
                      <a:extLst>
                        <a:ext uri="{FF2B5EF4-FFF2-40B4-BE49-F238E27FC236}">
                          <a16:creationId xmlns:a16="http://schemas.microsoft.com/office/drawing/2014/main" id="{7FC8BBE5-3986-95E3-9BC7-3BDDFA408E55}"/>
                        </a:ext>
                      </a:extLst>
                    </p:cNvPr>
                    <p:cNvSpPr>
                      <a:spLocks/>
                    </p:cNvSpPr>
                    <p:nvPr/>
                  </p:nvSpPr>
                  <p:spPr bwMode="auto">
                    <a:xfrm>
                      <a:off x="1473" y="2076"/>
                      <a:ext cx="135" cy="25"/>
                    </a:xfrm>
                    <a:custGeom>
                      <a:avLst/>
                      <a:gdLst>
                        <a:gd name="T0" fmla="*/ 0 w 135"/>
                        <a:gd name="T1" fmla="*/ 0 h 25"/>
                        <a:gd name="T2" fmla="*/ 38 w 135"/>
                        <a:gd name="T3" fmla="*/ 18 h 25"/>
                        <a:gd name="T4" fmla="*/ 68 w 135"/>
                        <a:gd name="T5" fmla="*/ 23 h 25"/>
                        <a:gd name="T6" fmla="*/ 94 w 135"/>
                        <a:gd name="T7" fmla="*/ 25 h 25"/>
                        <a:gd name="T8" fmla="*/ 135 w 135"/>
                        <a:gd name="T9" fmla="*/ 22 h 25"/>
                      </a:gdLst>
                      <a:ahLst/>
                      <a:cxnLst>
                        <a:cxn ang="0">
                          <a:pos x="T0" y="T1"/>
                        </a:cxn>
                        <a:cxn ang="0">
                          <a:pos x="T2" y="T3"/>
                        </a:cxn>
                        <a:cxn ang="0">
                          <a:pos x="T4" y="T5"/>
                        </a:cxn>
                        <a:cxn ang="0">
                          <a:pos x="T6" y="T7"/>
                        </a:cxn>
                        <a:cxn ang="0">
                          <a:pos x="T8" y="T9"/>
                        </a:cxn>
                      </a:cxnLst>
                      <a:rect l="0" t="0" r="r" b="b"/>
                      <a:pathLst>
                        <a:path w="135" h="25">
                          <a:moveTo>
                            <a:pt x="0" y="0"/>
                          </a:moveTo>
                          <a:lnTo>
                            <a:pt x="38" y="18"/>
                          </a:lnTo>
                          <a:lnTo>
                            <a:pt x="68" y="23"/>
                          </a:lnTo>
                          <a:lnTo>
                            <a:pt x="94" y="25"/>
                          </a:lnTo>
                          <a:lnTo>
                            <a:pt x="135" y="22"/>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6378" name="Freeform 122">
                      <a:extLst>
                        <a:ext uri="{FF2B5EF4-FFF2-40B4-BE49-F238E27FC236}">
                          <a16:creationId xmlns:a16="http://schemas.microsoft.com/office/drawing/2014/main" id="{2ED66098-2D59-9B69-FC7D-674AD2298F8E}"/>
                        </a:ext>
                      </a:extLst>
                    </p:cNvPr>
                    <p:cNvSpPr>
                      <a:spLocks/>
                    </p:cNvSpPr>
                    <p:nvPr/>
                  </p:nvSpPr>
                  <p:spPr bwMode="auto">
                    <a:xfrm>
                      <a:off x="1492" y="2177"/>
                      <a:ext cx="110" cy="16"/>
                    </a:xfrm>
                    <a:custGeom>
                      <a:avLst/>
                      <a:gdLst>
                        <a:gd name="T0" fmla="*/ 0 w 110"/>
                        <a:gd name="T1" fmla="*/ 0 h 16"/>
                        <a:gd name="T2" fmla="*/ 33 w 110"/>
                        <a:gd name="T3" fmla="*/ 11 h 16"/>
                        <a:gd name="T4" fmla="*/ 69 w 110"/>
                        <a:gd name="T5" fmla="*/ 16 h 16"/>
                        <a:gd name="T6" fmla="*/ 110 w 110"/>
                        <a:gd name="T7" fmla="*/ 14 h 16"/>
                      </a:gdLst>
                      <a:ahLst/>
                      <a:cxnLst>
                        <a:cxn ang="0">
                          <a:pos x="T0" y="T1"/>
                        </a:cxn>
                        <a:cxn ang="0">
                          <a:pos x="T2" y="T3"/>
                        </a:cxn>
                        <a:cxn ang="0">
                          <a:pos x="T4" y="T5"/>
                        </a:cxn>
                        <a:cxn ang="0">
                          <a:pos x="T6" y="T7"/>
                        </a:cxn>
                      </a:cxnLst>
                      <a:rect l="0" t="0" r="r" b="b"/>
                      <a:pathLst>
                        <a:path w="110" h="16">
                          <a:moveTo>
                            <a:pt x="0" y="0"/>
                          </a:moveTo>
                          <a:lnTo>
                            <a:pt x="33" y="11"/>
                          </a:lnTo>
                          <a:lnTo>
                            <a:pt x="69" y="16"/>
                          </a:lnTo>
                          <a:lnTo>
                            <a:pt x="110" y="14"/>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6379" name="Freeform 123">
                      <a:extLst>
                        <a:ext uri="{FF2B5EF4-FFF2-40B4-BE49-F238E27FC236}">
                          <a16:creationId xmlns:a16="http://schemas.microsoft.com/office/drawing/2014/main" id="{12606C6D-0780-5C11-8D09-07DA92038025}"/>
                        </a:ext>
                      </a:extLst>
                    </p:cNvPr>
                    <p:cNvSpPr>
                      <a:spLocks/>
                    </p:cNvSpPr>
                    <p:nvPr/>
                  </p:nvSpPr>
                  <p:spPr bwMode="auto">
                    <a:xfrm>
                      <a:off x="1470" y="2234"/>
                      <a:ext cx="89" cy="88"/>
                    </a:xfrm>
                    <a:custGeom>
                      <a:avLst/>
                      <a:gdLst>
                        <a:gd name="T0" fmla="*/ 0 w 89"/>
                        <a:gd name="T1" fmla="*/ 47 h 88"/>
                        <a:gd name="T2" fmla="*/ 20 w 89"/>
                        <a:gd name="T3" fmla="*/ 27 h 88"/>
                        <a:gd name="T4" fmla="*/ 36 w 89"/>
                        <a:gd name="T5" fmla="*/ 2 h 88"/>
                        <a:gd name="T6" fmla="*/ 61 w 89"/>
                        <a:gd name="T7" fmla="*/ 0 h 88"/>
                        <a:gd name="T8" fmla="*/ 81 w 89"/>
                        <a:gd name="T9" fmla="*/ 9 h 88"/>
                        <a:gd name="T10" fmla="*/ 89 w 89"/>
                        <a:gd name="T11" fmla="*/ 31 h 88"/>
                        <a:gd name="T12" fmla="*/ 87 w 89"/>
                        <a:gd name="T13" fmla="*/ 49 h 88"/>
                        <a:gd name="T14" fmla="*/ 79 w 89"/>
                        <a:gd name="T15" fmla="*/ 69 h 88"/>
                        <a:gd name="T16" fmla="*/ 60 w 89"/>
                        <a:gd name="T17" fmla="*/ 88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9" h="88">
                          <a:moveTo>
                            <a:pt x="0" y="47"/>
                          </a:moveTo>
                          <a:lnTo>
                            <a:pt x="20" y="27"/>
                          </a:lnTo>
                          <a:lnTo>
                            <a:pt x="36" y="2"/>
                          </a:lnTo>
                          <a:lnTo>
                            <a:pt x="61" y="0"/>
                          </a:lnTo>
                          <a:lnTo>
                            <a:pt x="81" y="9"/>
                          </a:lnTo>
                          <a:lnTo>
                            <a:pt x="89" y="31"/>
                          </a:lnTo>
                          <a:lnTo>
                            <a:pt x="87" y="49"/>
                          </a:lnTo>
                          <a:lnTo>
                            <a:pt x="79" y="69"/>
                          </a:lnTo>
                          <a:lnTo>
                            <a:pt x="60" y="88"/>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grpSp>
        <p:grpSp>
          <p:nvGrpSpPr>
            <p:cNvPr id="96380" name="Group 124">
              <a:extLst>
                <a:ext uri="{FF2B5EF4-FFF2-40B4-BE49-F238E27FC236}">
                  <a16:creationId xmlns:a16="http://schemas.microsoft.com/office/drawing/2014/main" id="{1736506A-8A37-5D23-CACB-F2DE77118390}"/>
                </a:ext>
              </a:extLst>
            </p:cNvPr>
            <p:cNvGrpSpPr>
              <a:grpSpLocks/>
            </p:cNvGrpSpPr>
            <p:nvPr/>
          </p:nvGrpSpPr>
          <p:grpSpPr bwMode="auto">
            <a:xfrm>
              <a:off x="2127" y="2022"/>
              <a:ext cx="1339" cy="991"/>
              <a:chOff x="2127" y="2022"/>
              <a:chExt cx="1339" cy="991"/>
            </a:xfrm>
          </p:grpSpPr>
          <p:sp>
            <p:nvSpPr>
              <p:cNvPr id="96381" name="Freeform 125">
                <a:extLst>
                  <a:ext uri="{FF2B5EF4-FFF2-40B4-BE49-F238E27FC236}">
                    <a16:creationId xmlns:a16="http://schemas.microsoft.com/office/drawing/2014/main" id="{03078DA2-0DBF-1D92-21B2-7C773A400B80}"/>
                  </a:ext>
                </a:extLst>
              </p:cNvPr>
              <p:cNvSpPr>
                <a:spLocks/>
              </p:cNvSpPr>
              <p:nvPr/>
            </p:nvSpPr>
            <p:spPr bwMode="auto">
              <a:xfrm>
                <a:off x="2127" y="2022"/>
                <a:ext cx="1339" cy="991"/>
              </a:xfrm>
              <a:custGeom>
                <a:avLst/>
                <a:gdLst>
                  <a:gd name="T0" fmla="*/ 356 w 1339"/>
                  <a:gd name="T1" fmla="*/ 476 h 991"/>
                  <a:gd name="T2" fmla="*/ 431 w 1339"/>
                  <a:gd name="T3" fmla="*/ 509 h 991"/>
                  <a:gd name="T4" fmla="*/ 461 w 1339"/>
                  <a:gd name="T5" fmla="*/ 465 h 991"/>
                  <a:gd name="T6" fmla="*/ 508 w 1339"/>
                  <a:gd name="T7" fmla="*/ 404 h 991"/>
                  <a:gd name="T8" fmla="*/ 565 w 1339"/>
                  <a:gd name="T9" fmla="*/ 342 h 991"/>
                  <a:gd name="T10" fmla="*/ 640 w 1339"/>
                  <a:gd name="T11" fmla="*/ 284 h 991"/>
                  <a:gd name="T12" fmla="*/ 733 w 1339"/>
                  <a:gd name="T13" fmla="*/ 217 h 991"/>
                  <a:gd name="T14" fmla="*/ 844 w 1339"/>
                  <a:gd name="T15" fmla="*/ 153 h 991"/>
                  <a:gd name="T16" fmla="*/ 965 w 1339"/>
                  <a:gd name="T17" fmla="*/ 82 h 991"/>
                  <a:gd name="T18" fmla="*/ 1099 w 1339"/>
                  <a:gd name="T19" fmla="*/ 3 h 991"/>
                  <a:gd name="T20" fmla="*/ 1150 w 1339"/>
                  <a:gd name="T21" fmla="*/ 0 h 991"/>
                  <a:gd name="T22" fmla="*/ 1212 w 1339"/>
                  <a:gd name="T23" fmla="*/ 27 h 991"/>
                  <a:gd name="T24" fmla="*/ 1267 w 1339"/>
                  <a:gd name="T25" fmla="*/ 95 h 991"/>
                  <a:gd name="T26" fmla="*/ 1306 w 1339"/>
                  <a:gd name="T27" fmla="*/ 183 h 991"/>
                  <a:gd name="T28" fmla="*/ 1325 w 1339"/>
                  <a:gd name="T29" fmla="*/ 284 h 991"/>
                  <a:gd name="T30" fmla="*/ 1339 w 1339"/>
                  <a:gd name="T31" fmla="*/ 439 h 991"/>
                  <a:gd name="T32" fmla="*/ 1334 w 1339"/>
                  <a:gd name="T33" fmla="*/ 538 h 991"/>
                  <a:gd name="T34" fmla="*/ 1312 w 1339"/>
                  <a:gd name="T35" fmla="*/ 664 h 991"/>
                  <a:gd name="T36" fmla="*/ 1270 w 1339"/>
                  <a:gd name="T37" fmla="*/ 787 h 991"/>
                  <a:gd name="T38" fmla="*/ 1217 w 1339"/>
                  <a:gd name="T39" fmla="*/ 900 h 991"/>
                  <a:gd name="T40" fmla="*/ 1157 w 1339"/>
                  <a:gd name="T41" fmla="*/ 991 h 991"/>
                  <a:gd name="T42" fmla="*/ 0 w 1339"/>
                  <a:gd name="T43" fmla="*/ 991 h 991"/>
                  <a:gd name="T44" fmla="*/ 103 w 1339"/>
                  <a:gd name="T45" fmla="*/ 764 h 991"/>
                  <a:gd name="T46" fmla="*/ 161 w 1339"/>
                  <a:gd name="T47" fmla="*/ 791 h 991"/>
                  <a:gd name="T48" fmla="*/ 220 w 1339"/>
                  <a:gd name="T49" fmla="*/ 746 h 991"/>
                  <a:gd name="T50" fmla="*/ 278 w 1339"/>
                  <a:gd name="T51" fmla="*/ 693 h 991"/>
                  <a:gd name="T52" fmla="*/ 304 w 1339"/>
                  <a:gd name="T53" fmla="*/ 661 h 991"/>
                  <a:gd name="T54" fmla="*/ 337 w 1339"/>
                  <a:gd name="T55" fmla="*/ 603 h 991"/>
                  <a:gd name="T56" fmla="*/ 356 w 1339"/>
                  <a:gd name="T57" fmla="*/ 476 h 9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1339" h="991">
                    <a:moveTo>
                      <a:pt x="356" y="476"/>
                    </a:moveTo>
                    <a:lnTo>
                      <a:pt x="431" y="509"/>
                    </a:lnTo>
                    <a:lnTo>
                      <a:pt x="461" y="465"/>
                    </a:lnTo>
                    <a:lnTo>
                      <a:pt x="508" y="404"/>
                    </a:lnTo>
                    <a:lnTo>
                      <a:pt x="565" y="342"/>
                    </a:lnTo>
                    <a:lnTo>
                      <a:pt x="640" y="284"/>
                    </a:lnTo>
                    <a:lnTo>
                      <a:pt x="733" y="217"/>
                    </a:lnTo>
                    <a:lnTo>
                      <a:pt x="844" y="153"/>
                    </a:lnTo>
                    <a:lnTo>
                      <a:pt x="965" y="82"/>
                    </a:lnTo>
                    <a:lnTo>
                      <a:pt x="1099" y="3"/>
                    </a:lnTo>
                    <a:lnTo>
                      <a:pt x="1150" y="0"/>
                    </a:lnTo>
                    <a:lnTo>
                      <a:pt x="1212" y="27"/>
                    </a:lnTo>
                    <a:lnTo>
                      <a:pt x="1267" y="95"/>
                    </a:lnTo>
                    <a:lnTo>
                      <a:pt x="1306" y="183"/>
                    </a:lnTo>
                    <a:lnTo>
                      <a:pt x="1325" y="284"/>
                    </a:lnTo>
                    <a:lnTo>
                      <a:pt x="1339" y="439"/>
                    </a:lnTo>
                    <a:lnTo>
                      <a:pt x="1334" y="538"/>
                    </a:lnTo>
                    <a:lnTo>
                      <a:pt x="1312" y="664"/>
                    </a:lnTo>
                    <a:lnTo>
                      <a:pt x="1270" y="787"/>
                    </a:lnTo>
                    <a:lnTo>
                      <a:pt x="1217" y="900"/>
                    </a:lnTo>
                    <a:lnTo>
                      <a:pt x="1157" y="991"/>
                    </a:lnTo>
                    <a:lnTo>
                      <a:pt x="0" y="991"/>
                    </a:lnTo>
                    <a:lnTo>
                      <a:pt x="103" y="764"/>
                    </a:lnTo>
                    <a:lnTo>
                      <a:pt x="161" y="791"/>
                    </a:lnTo>
                    <a:lnTo>
                      <a:pt x="220" y="746"/>
                    </a:lnTo>
                    <a:lnTo>
                      <a:pt x="278" y="693"/>
                    </a:lnTo>
                    <a:lnTo>
                      <a:pt x="304" y="661"/>
                    </a:lnTo>
                    <a:lnTo>
                      <a:pt x="337" y="603"/>
                    </a:lnTo>
                    <a:lnTo>
                      <a:pt x="356" y="476"/>
                    </a:lnTo>
                    <a:close/>
                  </a:path>
                </a:pathLst>
              </a:custGeom>
              <a:solidFill>
                <a:srgbClr val="00FFFF"/>
              </a:solidFill>
              <a:ln w="11113">
                <a:solidFill>
                  <a:srgbClr val="000000"/>
                </a:solidFill>
                <a:prstDash val="solid"/>
                <a:round/>
                <a:headEnd/>
                <a:tailEnd/>
              </a:ln>
            </p:spPr>
            <p:txBody>
              <a:bodyPr/>
              <a:lstStyle/>
              <a:p>
                <a:endParaRPr lang="zh-CN" altLang="en-US"/>
              </a:p>
            </p:txBody>
          </p:sp>
          <p:grpSp>
            <p:nvGrpSpPr>
              <p:cNvPr id="96382" name="Group 126">
                <a:extLst>
                  <a:ext uri="{FF2B5EF4-FFF2-40B4-BE49-F238E27FC236}">
                    <a16:creationId xmlns:a16="http://schemas.microsoft.com/office/drawing/2014/main" id="{0CBEB321-C1F4-AF9C-DC94-7EFEE7C18EFC}"/>
                  </a:ext>
                </a:extLst>
              </p:cNvPr>
              <p:cNvGrpSpPr>
                <a:grpSpLocks/>
              </p:cNvGrpSpPr>
              <p:nvPr/>
            </p:nvGrpSpPr>
            <p:grpSpPr bwMode="auto">
              <a:xfrm>
                <a:off x="2526" y="2337"/>
                <a:ext cx="542" cy="519"/>
                <a:chOff x="2526" y="2337"/>
                <a:chExt cx="542" cy="519"/>
              </a:xfrm>
            </p:grpSpPr>
            <p:sp>
              <p:nvSpPr>
                <p:cNvPr id="96383" name="Freeform 127">
                  <a:extLst>
                    <a:ext uri="{FF2B5EF4-FFF2-40B4-BE49-F238E27FC236}">
                      <a16:creationId xmlns:a16="http://schemas.microsoft.com/office/drawing/2014/main" id="{69F32995-E340-FF41-57BD-9BB02FA6C419}"/>
                    </a:ext>
                  </a:extLst>
                </p:cNvPr>
                <p:cNvSpPr>
                  <a:spLocks/>
                </p:cNvSpPr>
                <p:nvPr/>
              </p:nvSpPr>
              <p:spPr bwMode="auto">
                <a:xfrm>
                  <a:off x="2526" y="2344"/>
                  <a:ext cx="542" cy="512"/>
                </a:xfrm>
                <a:custGeom>
                  <a:avLst/>
                  <a:gdLst>
                    <a:gd name="T0" fmla="*/ 0 w 542"/>
                    <a:gd name="T1" fmla="*/ 174 h 512"/>
                    <a:gd name="T2" fmla="*/ 26 w 542"/>
                    <a:gd name="T3" fmla="*/ 194 h 512"/>
                    <a:gd name="T4" fmla="*/ 51 w 542"/>
                    <a:gd name="T5" fmla="*/ 210 h 512"/>
                    <a:gd name="T6" fmla="*/ 106 w 542"/>
                    <a:gd name="T7" fmla="*/ 249 h 512"/>
                    <a:gd name="T8" fmla="*/ 152 w 542"/>
                    <a:gd name="T9" fmla="*/ 288 h 512"/>
                    <a:gd name="T10" fmla="*/ 181 w 542"/>
                    <a:gd name="T11" fmla="*/ 320 h 512"/>
                    <a:gd name="T12" fmla="*/ 211 w 542"/>
                    <a:gd name="T13" fmla="*/ 359 h 512"/>
                    <a:gd name="T14" fmla="*/ 214 w 542"/>
                    <a:gd name="T15" fmla="*/ 391 h 512"/>
                    <a:gd name="T16" fmla="*/ 240 w 542"/>
                    <a:gd name="T17" fmla="*/ 387 h 512"/>
                    <a:gd name="T18" fmla="*/ 247 w 542"/>
                    <a:gd name="T19" fmla="*/ 401 h 512"/>
                    <a:gd name="T20" fmla="*/ 262 w 542"/>
                    <a:gd name="T21" fmla="*/ 424 h 512"/>
                    <a:gd name="T22" fmla="*/ 269 w 542"/>
                    <a:gd name="T23" fmla="*/ 437 h 512"/>
                    <a:gd name="T24" fmla="*/ 262 w 542"/>
                    <a:gd name="T25" fmla="*/ 447 h 512"/>
                    <a:gd name="T26" fmla="*/ 286 w 542"/>
                    <a:gd name="T27" fmla="*/ 452 h 512"/>
                    <a:gd name="T28" fmla="*/ 325 w 542"/>
                    <a:gd name="T29" fmla="*/ 479 h 512"/>
                    <a:gd name="T30" fmla="*/ 328 w 542"/>
                    <a:gd name="T31" fmla="*/ 512 h 512"/>
                    <a:gd name="T32" fmla="*/ 332 w 542"/>
                    <a:gd name="T33" fmla="*/ 452 h 512"/>
                    <a:gd name="T34" fmla="*/ 309 w 542"/>
                    <a:gd name="T35" fmla="*/ 434 h 512"/>
                    <a:gd name="T36" fmla="*/ 315 w 542"/>
                    <a:gd name="T37" fmla="*/ 381 h 512"/>
                    <a:gd name="T38" fmla="*/ 315 w 542"/>
                    <a:gd name="T39" fmla="*/ 377 h 512"/>
                    <a:gd name="T40" fmla="*/ 322 w 542"/>
                    <a:gd name="T41" fmla="*/ 352 h 512"/>
                    <a:gd name="T42" fmla="*/ 337 w 542"/>
                    <a:gd name="T43" fmla="*/ 288 h 512"/>
                    <a:gd name="T44" fmla="*/ 360 w 542"/>
                    <a:gd name="T45" fmla="*/ 242 h 512"/>
                    <a:gd name="T46" fmla="*/ 397 w 542"/>
                    <a:gd name="T47" fmla="*/ 217 h 512"/>
                    <a:gd name="T48" fmla="*/ 441 w 542"/>
                    <a:gd name="T49" fmla="*/ 177 h 512"/>
                    <a:gd name="T50" fmla="*/ 499 w 542"/>
                    <a:gd name="T51" fmla="*/ 118 h 512"/>
                    <a:gd name="T52" fmla="*/ 522 w 542"/>
                    <a:gd name="T53" fmla="*/ 68 h 512"/>
                    <a:gd name="T54" fmla="*/ 535 w 542"/>
                    <a:gd name="T55" fmla="*/ 33 h 512"/>
                    <a:gd name="T56" fmla="*/ 542 w 542"/>
                    <a:gd name="T57" fmla="*/ 0 h 512"/>
                    <a:gd name="T58" fmla="*/ 502 w 542"/>
                    <a:gd name="T59" fmla="*/ 75 h 512"/>
                    <a:gd name="T60" fmla="*/ 464 w 542"/>
                    <a:gd name="T61" fmla="*/ 131 h 512"/>
                    <a:gd name="T62" fmla="*/ 412 w 542"/>
                    <a:gd name="T63" fmla="*/ 167 h 512"/>
                    <a:gd name="T64" fmla="*/ 374 w 542"/>
                    <a:gd name="T65" fmla="*/ 187 h 512"/>
                    <a:gd name="T66" fmla="*/ 337 w 542"/>
                    <a:gd name="T67" fmla="*/ 219 h 512"/>
                    <a:gd name="T68" fmla="*/ 299 w 542"/>
                    <a:gd name="T69" fmla="*/ 265 h 512"/>
                    <a:gd name="T70" fmla="*/ 279 w 542"/>
                    <a:gd name="T71" fmla="*/ 300 h 512"/>
                    <a:gd name="T72" fmla="*/ 276 w 542"/>
                    <a:gd name="T73" fmla="*/ 346 h 512"/>
                    <a:gd name="T74" fmla="*/ 269 w 542"/>
                    <a:gd name="T75" fmla="*/ 391 h 512"/>
                    <a:gd name="T76" fmla="*/ 279 w 542"/>
                    <a:gd name="T77" fmla="*/ 404 h 512"/>
                    <a:gd name="T78" fmla="*/ 259 w 542"/>
                    <a:gd name="T79" fmla="*/ 391 h 512"/>
                    <a:gd name="T80" fmla="*/ 254 w 542"/>
                    <a:gd name="T81" fmla="*/ 365 h 512"/>
                    <a:gd name="T82" fmla="*/ 234 w 542"/>
                    <a:gd name="T83" fmla="*/ 369 h 512"/>
                    <a:gd name="T84" fmla="*/ 231 w 542"/>
                    <a:gd name="T85" fmla="*/ 342 h 512"/>
                    <a:gd name="T86" fmla="*/ 194 w 542"/>
                    <a:gd name="T87" fmla="*/ 307 h 512"/>
                    <a:gd name="T88" fmla="*/ 143 w 542"/>
                    <a:gd name="T89" fmla="*/ 262 h 512"/>
                    <a:gd name="T90" fmla="*/ 78 w 542"/>
                    <a:gd name="T91" fmla="*/ 207 h 512"/>
                    <a:gd name="T92" fmla="*/ 0 w 542"/>
                    <a:gd name="T93" fmla="*/ 174 h 5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542" h="512">
                      <a:moveTo>
                        <a:pt x="0" y="174"/>
                      </a:moveTo>
                      <a:lnTo>
                        <a:pt x="26" y="194"/>
                      </a:lnTo>
                      <a:lnTo>
                        <a:pt x="51" y="210"/>
                      </a:lnTo>
                      <a:lnTo>
                        <a:pt x="106" y="249"/>
                      </a:lnTo>
                      <a:lnTo>
                        <a:pt x="152" y="288"/>
                      </a:lnTo>
                      <a:lnTo>
                        <a:pt x="181" y="320"/>
                      </a:lnTo>
                      <a:lnTo>
                        <a:pt x="211" y="359"/>
                      </a:lnTo>
                      <a:lnTo>
                        <a:pt x="214" y="391"/>
                      </a:lnTo>
                      <a:lnTo>
                        <a:pt x="240" y="387"/>
                      </a:lnTo>
                      <a:lnTo>
                        <a:pt x="247" y="401"/>
                      </a:lnTo>
                      <a:lnTo>
                        <a:pt x="262" y="424"/>
                      </a:lnTo>
                      <a:lnTo>
                        <a:pt x="269" y="437"/>
                      </a:lnTo>
                      <a:lnTo>
                        <a:pt x="262" y="447"/>
                      </a:lnTo>
                      <a:lnTo>
                        <a:pt x="286" y="452"/>
                      </a:lnTo>
                      <a:lnTo>
                        <a:pt x="325" y="479"/>
                      </a:lnTo>
                      <a:lnTo>
                        <a:pt x="328" y="512"/>
                      </a:lnTo>
                      <a:lnTo>
                        <a:pt x="332" y="452"/>
                      </a:lnTo>
                      <a:lnTo>
                        <a:pt x="309" y="434"/>
                      </a:lnTo>
                      <a:lnTo>
                        <a:pt x="315" y="381"/>
                      </a:lnTo>
                      <a:lnTo>
                        <a:pt x="315" y="377"/>
                      </a:lnTo>
                      <a:lnTo>
                        <a:pt x="322" y="352"/>
                      </a:lnTo>
                      <a:lnTo>
                        <a:pt x="337" y="288"/>
                      </a:lnTo>
                      <a:lnTo>
                        <a:pt x="360" y="242"/>
                      </a:lnTo>
                      <a:lnTo>
                        <a:pt x="397" y="217"/>
                      </a:lnTo>
                      <a:lnTo>
                        <a:pt x="441" y="177"/>
                      </a:lnTo>
                      <a:lnTo>
                        <a:pt x="499" y="118"/>
                      </a:lnTo>
                      <a:lnTo>
                        <a:pt x="522" y="68"/>
                      </a:lnTo>
                      <a:lnTo>
                        <a:pt x="535" y="33"/>
                      </a:lnTo>
                      <a:lnTo>
                        <a:pt x="542" y="0"/>
                      </a:lnTo>
                      <a:lnTo>
                        <a:pt x="502" y="75"/>
                      </a:lnTo>
                      <a:lnTo>
                        <a:pt x="464" y="131"/>
                      </a:lnTo>
                      <a:lnTo>
                        <a:pt x="412" y="167"/>
                      </a:lnTo>
                      <a:lnTo>
                        <a:pt x="374" y="187"/>
                      </a:lnTo>
                      <a:lnTo>
                        <a:pt x="337" y="219"/>
                      </a:lnTo>
                      <a:lnTo>
                        <a:pt x="299" y="265"/>
                      </a:lnTo>
                      <a:lnTo>
                        <a:pt x="279" y="300"/>
                      </a:lnTo>
                      <a:lnTo>
                        <a:pt x="276" y="346"/>
                      </a:lnTo>
                      <a:lnTo>
                        <a:pt x="269" y="391"/>
                      </a:lnTo>
                      <a:lnTo>
                        <a:pt x="279" y="404"/>
                      </a:lnTo>
                      <a:lnTo>
                        <a:pt x="259" y="391"/>
                      </a:lnTo>
                      <a:lnTo>
                        <a:pt x="254" y="365"/>
                      </a:lnTo>
                      <a:lnTo>
                        <a:pt x="234" y="369"/>
                      </a:lnTo>
                      <a:lnTo>
                        <a:pt x="231" y="342"/>
                      </a:lnTo>
                      <a:lnTo>
                        <a:pt x="194" y="307"/>
                      </a:lnTo>
                      <a:lnTo>
                        <a:pt x="143" y="262"/>
                      </a:lnTo>
                      <a:lnTo>
                        <a:pt x="78" y="207"/>
                      </a:lnTo>
                      <a:lnTo>
                        <a:pt x="0" y="174"/>
                      </a:lnTo>
                      <a:close/>
                    </a:path>
                  </a:pathLst>
                </a:custGeom>
                <a:solidFill>
                  <a:srgbClr val="00C0E0"/>
                </a:solidFill>
                <a:ln w="11113">
                  <a:solidFill>
                    <a:srgbClr val="00C0E0"/>
                  </a:solidFill>
                  <a:prstDash val="solid"/>
                  <a:round/>
                  <a:headEnd/>
                  <a:tailEnd/>
                </a:ln>
              </p:spPr>
              <p:txBody>
                <a:bodyPr/>
                <a:lstStyle/>
                <a:p>
                  <a:endParaRPr lang="zh-CN" altLang="en-US"/>
                </a:p>
              </p:txBody>
            </p:sp>
            <p:sp>
              <p:nvSpPr>
                <p:cNvPr id="96384" name="Freeform 128">
                  <a:extLst>
                    <a:ext uri="{FF2B5EF4-FFF2-40B4-BE49-F238E27FC236}">
                      <a16:creationId xmlns:a16="http://schemas.microsoft.com/office/drawing/2014/main" id="{05CDEFF8-69F1-6D17-F40E-E6FE67B70B16}"/>
                    </a:ext>
                  </a:extLst>
                </p:cNvPr>
                <p:cNvSpPr>
                  <a:spLocks/>
                </p:cNvSpPr>
                <p:nvPr/>
              </p:nvSpPr>
              <p:spPr bwMode="auto">
                <a:xfrm>
                  <a:off x="2529" y="2337"/>
                  <a:ext cx="537" cy="460"/>
                </a:xfrm>
                <a:custGeom>
                  <a:avLst/>
                  <a:gdLst>
                    <a:gd name="T0" fmla="*/ 0 w 537"/>
                    <a:gd name="T1" fmla="*/ 184 h 460"/>
                    <a:gd name="T2" fmla="*/ 45 w 537"/>
                    <a:gd name="T3" fmla="*/ 191 h 460"/>
                    <a:gd name="T4" fmla="*/ 84 w 537"/>
                    <a:gd name="T5" fmla="*/ 221 h 460"/>
                    <a:gd name="T6" fmla="*/ 158 w 537"/>
                    <a:gd name="T7" fmla="*/ 275 h 460"/>
                    <a:gd name="T8" fmla="*/ 227 w 537"/>
                    <a:gd name="T9" fmla="*/ 346 h 460"/>
                    <a:gd name="T10" fmla="*/ 230 w 537"/>
                    <a:gd name="T11" fmla="*/ 371 h 460"/>
                    <a:gd name="T12" fmla="*/ 252 w 537"/>
                    <a:gd name="T13" fmla="*/ 365 h 460"/>
                    <a:gd name="T14" fmla="*/ 266 w 537"/>
                    <a:gd name="T15" fmla="*/ 395 h 460"/>
                    <a:gd name="T16" fmla="*/ 269 w 537"/>
                    <a:gd name="T17" fmla="*/ 415 h 460"/>
                    <a:gd name="T18" fmla="*/ 317 w 537"/>
                    <a:gd name="T19" fmla="*/ 460 h 460"/>
                    <a:gd name="T20" fmla="*/ 269 w 537"/>
                    <a:gd name="T21" fmla="*/ 412 h 460"/>
                    <a:gd name="T22" fmla="*/ 263 w 537"/>
                    <a:gd name="T23" fmla="*/ 385 h 460"/>
                    <a:gd name="T24" fmla="*/ 273 w 537"/>
                    <a:gd name="T25" fmla="*/ 305 h 460"/>
                    <a:gd name="T26" fmla="*/ 314 w 537"/>
                    <a:gd name="T27" fmla="*/ 239 h 460"/>
                    <a:gd name="T28" fmla="*/ 377 w 537"/>
                    <a:gd name="T29" fmla="*/ 187 h 460"/>
                    <a:gd name="T30" fmla="*/ 438 w 537"/>
                    <a:gd name="T31" fmla="*/ 150 h 460"/>
                    <a:gd name="T32" fmla="*/ 480 w 537"/>
                    <a:gd name="T33" fmla="*/ 100 h 460"/>
                    <a:gd name="T34" fmla="*/ 510 w 537"/>
                    <a:gd name="T35" fmla="*/ 60 h 460"/>
                    <a:gd name="T36" fmla="*/ 537 w 537"/>
                    <a:gd name="T37" fmla="*/ 0 h 4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37" h="460">
                      <a:moveTo>
                        <a:pt x="0" y="184"/>
                      </a:moveTo>
                      <a:lnTo>
                        <a:pt x="45" y="191"/>
                      </a:lnTo>
                      <a:lnTo>
                        <a:pt x="84" y="221"/>
                      </a:lnTo>
                      <a:lnTo>
                        <a:pt x="158" y="275"/>
                      </a:lnTo>
                      <a:lnTo>
                        <a:pt x="227" y="346"/>
                      </a:lnTo>
                      <a:lnTo>
                        <a:pt x="230" y="371"/>
                      </a:lnTo>
                      <a:lnTo>
                        <a:pt x="252" y="365"/>
                      </a:lnTo>
                      <a:lnTo>
                        <a:pt x="266" y="395"/>
                      </a:lnTo>
                      <a:lnTo>
                        <a:pt x="269" y="415"/>
                      </a:lnTo>
                      <a:lnTo>
                        <a:pt x="317" y="460"/>
                      </a:lnTo>
                      <a:lnTo>
                        <a:pt x="269" y="412"/>
                      </a:lnTo>
                      <a:lnTo>
                        <a:pt x="263" y="385"/>
                      </a:lnTo>
                      <a:lnTo>
                        <a:pt x="273" y="305"/>
                      </a:lnTo>
                      <a:lnTo>
                        <a:pt x="314" y="239"/>
                      </a:lnTo>
                      <a:lnTo>
                        <a:pt x="377" y="187"/>
                      </a:lnTo>
                      <a:lnTo>
                        <a:pt x="438" y="150"/>
                      </a:lnTo>
                      <a:lnTo>
                        <a:pt x="480" y="100"/>
                      </a:lnTo>
                      <a:lnTo>
                        <a:pt x="510" y="60"/>
                      </a:lnTo>
                      <a:lnTo>
                        <a:pt x="537"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96385" name="Group 129">
                <a:extLst>
                  <a:ext uri="{FF2B5EF4-FFF2-40B4-BE49-F238E27FC236}">
                    <a16:creationId xmlns:a16="http://schemas.microsoft.com/office/drawing/2014/main" id="{733E1189-DC4E-4EAC-ED16-05A72F5C96D1}"/>
                  </a:ext>
                </a:extLst>
              </p:cNvPr>
              <p:cNvGrpSpPr>
                <a:grpSpLocks/>
              </p:cNvGrpSpPr>
              <p:nvPr/>
            </p:nvGrpSpPr>
            <p:grpSpPr bwMode="auto">
              <a:xfrm>
                <a:off x="2216" y="2810"/>
                <a:ext cx="213" cy="202"/>
                <a:chOff x="2216" y="2810"/>
                <a:chExt cx="213" cy="202"/>
              </a:xfrm>
            </p:grpSpPr>
            <p:sp>
              <p:nvSpPr>
                <p:cNvPr id="96386" name="Freeform 130">
                  <a:extLst>
                    <a:ext uri="{FF2B5EF4-FFF2-40B4-BE49-F238E27FC236}">
                      <a16:creationId xmlns:a16="http://schemas.microsoft.com/office/drawing/2014/main" id="{9316DDC4-A653-EF32-5412-DFB5974A56CB}"/>
                    </a:ext>
                  </a:extLst>
                </p:cNvPr>
                <p:cNvSpPr>
                  <a:spLocks/>
                </p:cNvSpPr>
                <p:nvPr/>
              </p:nvSpPr>
              <p:spPr bwMode="auto">
                <a:xfrm>
                  <a:off x="2216" y="2810"/>
                  <a:ext cx="213" cy="199"/>
                </a:xfrm>
                <a:custGeom>
                  <a:avLst/>
                  <a:gdLst>
                    <a:gd name="T0" fmla="*/ 0 w 213"/>
                    <a:gd name="T1" fmla="*/ 0 h 199"/>
                    <a:gd name="T2" fmla="*/ 104 w 213"/>
                    <a:gd name="T3" fmla="*/ 27 h 199"/>
                    <a:gd name="T4" fmla="*/ 130 w 213"/>
                    <a:gd name="T5" fmla="*/ 47 h 199"/>
                    <a:gd name="T6" fmla="*/ 153 w 213"/>
                    <a:gd name="T7" fmla="*/ 108 h 199"/>
                    <a:gd name="T8" fmla="*/ 156 w 213"/>
                    <a:gd name="T9" fmla="*/ 112 h 199"/>
                    <a:gd name="T10" fmla="*/ 173 w 213"/>
                    <a:gd name="T11" fmla="*/ 131 h 199"/>
                    <a:gd name="T12" fmla="*/ 186 w 213"/>
                    <a:gd name="T13" fmla="*/ 150 h 199"/>
                    <a:gd name="T14" fmla="*/ 204 w 213"/>
                    <a:gd name="T15" fmla="*/ 161 h 199"/>
                    <a:gd name="T16" fmla="*/ 204 w 213"/>
                    <a:gd name="T17" fmla="*/ 181 h 199"/>
                    <a:gd name="T18" fmla="*/ 213 w 213"/>
                    <a:gd name="T19" fmla="*/ 199 h 199"/>
                    <a:gd name="T20" fmla="*/ 196 w 213"/>
                    <a:gd name="T21" fmla="*/ 199 h 199"/>
                    <a:gd name="T22" fmla="*/ 195 w 213"/>
                    <a:gd name="T23" fmla="*/ 191 h 199"/>
                    <a:gd name="T24" fmla="*/ 195 w 213"/>
                    <a:gd name="T25" fmla="*/ 168 h 199"/>
                    <a:gd name="T26" fmla="*/ 166 w 213"/>
                    <a:gd name="T27" fmla="*/ 153 h 199"/>
                    <a:gd name="T28" fmla="*/ 143 w 213"/>
                    <a:gd name="T29" fmla="*/ 115 h 199"/>
                    <a:gd name="T30" fmla="*/ 130 w 213"/>
                    <a:gd name="T31" fmla="*/ 89 h 199"/>
                    <a:gd name="T32" fmla="*/ 110 w 213"/>
                    <a:gd name="T33" fmla="*/ 47 h 199"/>
                    <a:gd name="T34" fmla="*/ 71 w 213"/>
                    <a:gd name="T35" fmla="*/ 24 h 199"/>
                    <a:gd name="T36" fmla="*/ 0 w 213"/>
                    <a:gd name="T37" fmla="*/ 0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13" h="199">
                      <a:moveTo>
                        <a:pt x="0" y="0"/>
                      </a:moveTo>
                      <a:lnTo>
                        <a:pt x="104" y="27"/>
                      </a:lnTo>
                      <a:lnTo>
                        <a:pt x="130" y="47"/>
                      </a:lnTo>
                      <a:lnTo>
                        <a:pt x="153" y="108"/>
                      </a:lnTo>
                      <a:lnTo>
                        <a:pt x="156" y="112"/>
                      </a:lnTo>
                      <a:lnTo>
                        <a:pt x="173" y="131"/>
                      </a:lnTo>
                      <a:lnTo>
                        <a:pt x="186" y="150"/>
                      </a:lnTo>
                      <a:lnTo>
                        <a:pt x="204" y="161"/>
                      </a:lnTo>
                      <a:lnTo>
                        <a:pt x="204" y="181"/>
                      </a:lnTo>
                      <a:lnTo>
                        <a:pt x="213" y="199"/>
                      </a:lnTo>
                      <a:lnTo>
                        <a:pt x="196" y="199"/>
                      </a:lnTo>
                      <a:lnTo>
                        <a:pt x="195" y="191"/>
                      </a:lnTo>
                      <a:lnTo>
                        <a:pt x="195" y="168"/>
                      </a:lnTo>
                      <a:lnTo>
                        <a:pt x="166" y="153"/>
                      </a:lnTo>
                      <a:lnTo>
                        <a:pt x="143" y="115"/>
                      </a:lnTo>
                      <a:lnTo>
                        <a:pt x="130" y="89"/>
                      </a:lnTo>
                      <a:lnTo>
                        <a:pt x="110" y="47"/>
                      </a:lnTo>
                      <a:lnTo>
                        <a:pt x="71" y="24"/>
                      </a:lnTo>
                      <a:lnTo>
                        <a:pt x="0" y="0"/>
                      </a:lnTo>
                      <a:close/>
                    </a:path>
                  </a:pathLst>
                </a:custGeom>
                <a:solidFill>
                  <a:srgbClr val="00C0E0"/>
                </a:solidFill>
                <a:ln w="11113">
                  <a:solidFill>
                    <a:srgbClr val="00C0E0"/>
                  </a:solidFill>
                  <a:prstDash val="solid"/>
                  <a:round/>
                  <a:headEnd/>
                  <a:tailEnd/>
                </a:ln>
              </p:spPr>
              <p:txBody>
                <a:bodyPr/>
                <a:lstStyle/>
                <a:p>
                  <a:endParaRPr lang="zh-CN" altLang="en-US"/>
                </a:p>
              </p:txBody>
            </p:sp>
            <p:sp>
              <p:nvSpPr>
                <p:cNvPr id="96387" name="Freeform 131">
                  <a:extLst>
                    <a:ext uri="{FF2B5EF4-FFF2-40B4-BE49-F238E27FC236}">
                      <a16:creationId xmlns:a16="http://schemas.microsoft.com/office/drawing/2014/main" id="{C52D39A1-F00D-DE70-B334-29B0E5CCE554}"/>
                    </a:ext>
                  </a:extLst>
                </p:cNvPr>
                <p:cNvSpPr>
                  <a:spLocks/>
                </p:cNvSpPr>
                <p:nvPr/>
              </p:nvSpPr>
              <p:spPr bwMode="auto">
                <a:xfrm>
                  <a:off x="2228" y="2813"/>
                  <a:ext cx="181" cy="199"/>
                </a:xfrm>
                <a:custGeom>
                  <a:avLst/>
                  <a:gdLst>
                    <a:gd name="T0" fmla="*/ 0 w 181"/>
                    <a:gd name="T1" fmla="*/ 0 h 199"/>
                    <a:gd name="T2" fmla="*/ 69 w 181"/>
                    <a:gd name="T3" fmla="*/ 29 h 199"/>
                    <a:gd name="T4" fmla="*/ 99 w 181"/>
                    <a:gd name="T5" fmla="*/ 47 h 199"/>
                    <a:gd name="T6" fmla="*/ 115 w 181"/>
                    <a:gd name="T7" fmla="*/ 78 h 199"/>
                    <a:gd name="T8" fmla="*/ 130 w 181"/>
                    <a:gd name="T9" fmla="*/ 119 h 199"/>
                    <a:gd name="T10" fmla="*/ 145 w 181"/>
                    <a:gd name="T11" fmla="*/ 143 h 199"/>
                    <a:gd name="T12" fmla="*/ 166 w 181"/>
                    <a:gd name="T13" fmla="*/ 158 h 199"/>
                    <a:gd name="T14" fmla="*/ 178 w 181"/>
                    <a:gd name="T15" fmla="*/ 170 h 199"/>
                    <a:gd name="T16" fmla="*/ 181 w 181"/>
                    <a:gd name="T17" fmla="*/ 199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81" h="199">
                      <a:moveTo>
                        <a:pt x="0" y="0"/>
                      </a:moveTo>
                      <a:lnTo>
                        <a:pt x="69" y="29"/>
                      </a:lnTo>
                      <a:lnTo>
                        <a:pt x="99" y="47"/>
                      </a:lnTo>
                      <a:lnTo>
                        <a:pt x="115" y="78"/>
                      </a:lnTo>
                      <a:lnTo>
                        <a:pt x="130" y="119"/>
                      </a:lnTo>
                      <a:lnTo>
                        <a:pt x="145" y="143"/>
                      </a:lnTo>
                      <a:lnTo>
                        <a:pt x="166" y="158"/>
                      </a:lnTo>
                      <a:lnTo>
                        <a:pt x="178" y="170"/>
                      </a:lnTo>
                      <a:lnTo>
                        <a:pt x="181" y="199"/>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96388" name="Group 132">
                <a:extLst>
                  <a:ext uri="{FF2B5EF4-FFF2-40B4-BE49-F238E27FC236}">
                    <a16:creationId xmlns:a16="http://schemas.microsoft.com/office/drawing/2014/main" id="{BD2A860F-A7C9-A2C5-5FAB-443B64A4F534}"/>
                  </a:ext>
                </a:extLst>
              </p:cNvPr>
              <p:cNvGrpSpPr>
                <a:grpSpLocks/>
              </p:cNvGrpSpPr>
              <p:nvPr/>
            </p:nvGrpSpPr>
            <p:grpSpPr bwMode="auto">
              <a:xfrm>
                <a:off x="3148" y="2575"/>
                <a:ext cx="314" cy="438"/>
                <a:chOff x="3148" y="2575"/>
                <a:chExt cx="314" cy="438"/>
              </a:xfrm>
            </p:grpSpPr>
            <p:sp>
              <p:nvSpPr>
                <p:cNvPr id="96389" name="Freeform 133">
                  <a:extLst>
                    <a:ext uri="{FF2B5EF4-FFF2-40B4-BE49-F238E27FC236}">
                      <a16:creationId xmlns:a16="http://schemas.microsoft.com/office/drawing/2014/main" id="{3B08BC5C-5017-B378-64E5-4E7970A6A9D9}"/>
                    </a:ext>
                  </a:extLst>
                </p:cNvPr>
                <p:cNvSpPr>
                  <a:spLocks/>
                </p:cNvSpPr>
                <p:nvPr/>
              </p:nvSpPr>
              <p:spPr bwMode="auto">
                <a:xfrm>
                  <a:off x="3154" y="2580"/>
                  <a:ext cx="307" cy="430"/>
                </a:xfrm>
                <a:custGeom>
                  <a:avLst/>
                  <a:gdLst>
                    <a:gd name="T0" fmla="*/ 307 w 307"/>
                    <a:gd name="T1" fmla="*/ 0 h 430"/>
                    <a:gd name="T2" fmla="*/ 297 w 307"/>
                    <a:gd name="T3" fmla="*/ 50 h 430"/>
                    <a:gd name="T4" fmla="*/ 278 w 307"/>
                    <a:gd name="T5" fmla="*/ 85 h 430"/>
                    <a:gd name="T6" fmla="*/ 242 w 307"/>
                    <a:gd name="T7" fmla="*/ 117 h 430"/>
                    <a:gd name="T8" fmla="*/ 199 w 307"/>
                    <a:gd name="T9" fmla="*/ 152 h 430"/>
                    <a:gd name="T10" fmla="*/ 149 w 307"/>
                    <a:gd name="T11" fmla="*/ 189 h 430"/>
                    <a:gd name="T12" fmla="*/ 109 w 307"/>
                    <a:gd name="T13" fmla="*/ 221 h 430"/>
                    <a:gd name="T14" fmla="*/ 77 w 307"/>
                    <a:gd name="T15" fmla="*/ 273 h 430"/>
                    <a:gd name="T16" fmla="*/ 54 w 307"/>
                    <a:gd name="T17" fmla="*/ 319 h 430"/>
                    <a:gd name="T18" fmla="*/ 44 w 307"/>
                    <a:gd name="T19" fmla="*/ 361 h 430"/>
                    <a:gd name="T20" fmla="*/ 31 w 307"/>
                    <a:gd name="T21" fmla="*/ 395 h 430"/>
                    <a:gd name="T22" fmla="*/ 16 w 307"/>
                    <a:gd name="T23" fmla="*/ 424 h 430"/>
                    <a:gd name="T24" fmla="*/ 0 w 307"/>
                    <a:gd name="T25" fmla="*/ 430 h 430"/>
                    <a:gd name="T26" fmla="*/ 22 w 307"/>
                    <a:gd name="T27" fmla="*/ 428 h 430"/>
                    <a:gd name="T28" fmla="*/ 38 w 307"/>
                    <a:gd name="T29" fmla="*/ 428 h 430"/>
                    <a:gd name="T30" fmla="*/ 64 w 307"/>
                    <a:gd name="T31" fmla="*/ 391 h 430"/>
                    <a:gd name="T32" fmla="*/ 74 w 307"/>
                    <a:gd name="T33" fmla="*/ 352 h 430"/>
                    <a:gd name="T34" fmla="*/ 87 w 307"/>
                    <a:gd name="T35" fmla="*/ 319 h 430"/>
                    <a:gd name="T36" fmla="*/ 109 w 307"/>
                    <a:gd name="T37" fmla="*/ 277 h 430"/>
                    <a:gd name="T38" fmla="*/ 139 w 307"/>
                    <a:gd name="T39" fmla="*/ 247 h 430"/>
                    <a:gd name="T40" fmla="*/ 159 w 307"/>
                    <a:gd name="T41" fmla="*/ 217 h 430"/>
                    <a:gd name="T42" fmla="*/ 196 w 307"/>
                    <a:gd name="T43" fmla="*/ 192 h 430"/>
                    <a:gd name="T44" fmla="*/ 232 w 307"/>
                    <a:gd name="T45" fmla="*/ 172 h 430"/>
                    <a:gd name="T46" fmla="*/ 264 w 307"/>
                    <a:gd name="T47" fmla="*/ 127 h 430"/>
                    <a:gd name="T48" fmla="*/ 280 w 307"/>
                    <a:gd name="T49" fmla="*/ 95 h 430"/>
                    <a:gd name="T50" fmla="*/ 295 w 307"/>
                    <a:gd name="T51" fmla="*/ 66 h 430"/>
                    <a:gd name="T52" fmla="*/ 307 w 307"/>
                    <a:gd name="T53" fmla="*/ 0 h 4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307" h="430">
                      <a:moveTo>
                        <a:pt x="307" y="0"/>
                      </a:moveTo>
                      <a:lnTo>
                        <a:pt x="297" y="50"/>
                      </a:lnTo>
                      <a:lnTo>
                        <a:pt x="278" y="85"/>
                      </a:lnTo>
                      <a:lnTo>
                        <a:pt x="242" y="117"/>
                      </a:lnTo>
                      <a:lnTo>
                        <a:pt x="199" y="152"/>
                      </a:lnTo>
                      <a:lnTo>
                        <a:pt x="149" y="189"/>
                      </a:lnTo>
                      <a:lnTo>
                        <a:pt x="109" y="221"/>
                      </a:lnTo>
                      <a:lnTo>
                        <a:pt x="77" y="273"/>
                      </a:lnTo>
                      <a:lnTo>
                        <a:pt x="54" y="319"/>
                      </a:lnTo>
                      <a:lnTo>
                        <a:pt x="44" y="361"/>
                      </a:lnTo>
                      <a:lnTo>
                        <a:pt x="31" y="395"/>
                      </a:lnTo>
                      <a:lnTo>
                        <a:pt x="16" y="424"/>
                      </a:lnTo>
                      <a:lnTo>
                        <a:pt x="0" y="430"/>
                      </a:lnTo>
                      <a:lnTo>
                        <a:pt x="22" y="428"/>
                      </a:lnTo>
                      <a:lnTo>
                        <a:pt x="38" y="428"/>
                      </a:lnTo>
                      <a:lnTo>
                        <a:pt x="64" y="391"/>
                      </a:lnTo>
                      <a:lnTo>
                        <a:pt x="74" y="352"/>
                      </a:lnTo>
                      <a:lnTo>
                        <a:pt x="87" y="319"/>
                      </a:lnTo>
                      <a:lnTo>
                        <a:pt x="109" y="277"/>
                      </a:lnTo>
                      <a:lnTo>
                        <a:pt x="139" y="247"/>
                      </a:lnTo>
                      <a:lnTo>
                        <a:pt x="159" y="217"/>
                      </a:lnTo>
                      <a:lnTo>
                        <a:pt x="196" y="192"/>
                      </a:lnTo>
                      <a:lnTo>
                        <a:pt x="232" y="172"/>
                      </a:lnTo>
                      <a:lnTo>
                        <a:pt x="264" y="127"/>
                      </a:lnTo>
                      <a:lnTo>
                        <a:pt x="280" y="95"/>
                      </a:lnTo>
                      <a:lnTo>
                        <a:pt x="295" y="66"/>
                      </a:lnTo>
                      <a:lnTo>
                        <a:pt x="307" y="0"/>
                      </a:lnTo>
                      <a:close/>
                    </a:path>
                  </a:pathLst>
                </a:custGeom>
                <a:solidFill>
                  <a:srgbClr val="00C0E0"/>
                </a:solidFill>
                <a:ln w="11113">
                  <a:solidFill>
                    <a:srgbClr val="00C0E0"/>
                  </a:solidFill>
                  <a:prstDash val="solid"/>
                  <a:round/>
                  <a:headEnd/>
                  <a:tailEnd/>
                </a:ln>
              </p:spPr>
              <p:txBody>
                <a:bodyPr/>
                <a:lstStyle/>
                <a:p>
                  <a:endParaRPr lang="zh-CN" altLang="en-US"/>
                </a:p>
              </p:txBody>
            </p:sp>
            <p:sp>
              <p:nvSpPr>
                <p:cNvPr id="96390" name="Freeform 134">
                  <a:extLst>
                    <a:ext uri="{FF2B5EF4-FFF2-40B4-BE49-F238E27FC236}">
                      <a16:creationId xmlns:a16="http://schemas.microsoft.com/office/drawing/2014/main" id="{41A14382-F304-6FE0-353E-55E20ADD1B24}"/>
                    </a:ext>
                  </a:extLst>
                </p:cNvPr>
                <p:cNvSpPr>
                  <a:spLocks/>
                </p:cNvSpPr>
                <p:nvPr/>
              </p:nvSpPr>
              <p:spPr bwMode="auto">
                <a:xfrm>
                  <a:off x="3148" y="2575"/>
                  <a:ext cx="314" cy="438"/>
                </a:xfrm>
                <a:custGeom>
                  <a:avLst/>
                  <a:gdLst>
                    <a:gd name="T0" fmla="*/ 0 w 314"/>
                    <a:gd name="T1" fmla="*/ 438 h 438"/>
                    <a:gd name="T2" fmla="*/ 29 w 314"/>
                    <a:gd name="T3" fmla="*/ 425 h 438"/>
                    <a:gd name="T4" fmla="*/ 47 w 314"/>
                    <a:gd name="T5" fmla="*/ 399 h 438"/>
                    <a:gd name="T6" fmla="*/ 57 w 314"/>
                    <a:gd name="T7" fmla="*/ 354 h 438"/>
                    <a:gd name="T8" fmla="*/ 83 w 314"/>
                    <a:gd name="T9" fmla="*/ 277 h 438"/>
                    <a:gd name="T10" fmla="*/ 125 w 314"/>
                    <a:gd name="T11" fmla="*/ 217 h 438"/>
                    <a:gd name="T12" fmla="*/ 207 w 314"/>
                    <a:gd name="T13" fmla="*/ 159 h 438"/>
                    <a:gd name="T14" fmla="*/ 243 w 314"/>
                    <a:gd name="T15" fmla="*/ 132 h 438"/>
                    <a:gd name="T16" fmla="*/ 296 w 314"/>
                    <a:gd name="T17" fmla="*/ 75 h 438"/>
                    <a:gd name="T18" fmla="*/ 309 w 314"/>
                    <a:gd name="T19" fmla="*/ 28 h 438"/>
                    <a:gd name="T20" fmla="*/ 314 w 314"/>
                    <a:gd name="T21" fmla="*/ 0 h 4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14" h="438">
                      <a:moveTo>
                        <a:pt x="0" y="438"/>
                      </a:moveTo>
                      <a:lnTo>
                        <a:pt x="29" y="425"/>
                      </a:lnTo>
                      <a:lnTo>
                        <a:pt x="47" y="399"/>
                      </a:lnTo>
                      <a:lnTo>
                        <a:pt x="57" y="354"/>
                      </a:lnTo>
                      <a:lnTo>
                        <a:pt x="83" y="277"/>
                      </a:lnTo>
                      <a:lnTo>
                        <a:pt x="125" y="217"/>
                      </a:lnTo>
                      <a:lnTo>
                        <a:pt x="207" y="159"/>
                      </a:lnTo>
                      <a:lnTo>
                        <a:pt x="243" y="132"/>
                      </a:lnTo>
                      <a:lnTo>
                        <a:pt x="296" y="75"/>
                      </a:lnTo>
                      <a:lnTo>
                        <a:pt x="309" y="28"/>
                      </a:lnTo>
                      <a:lnTo>
                        <a:pt x="314"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grpSp>
          <p:nvGrpSpPr>
            <p:cNvPr id="96391" name="Group 135">
              <a:extLst>
                <a:ext uri="{FF2B5EF4-FFF2-40B4-BE49-F238E27FC236}">
                  <a16:creationId xmlns:a16="http://schemas.microsoft.com/office/drawing/2014/main" id="{5DCEFD15-3450-18F3-11C8-2276E816FB6C}"/>
                </a:ext>
              </a:extLst>
            </p:cNvPr>
            <p:cNvGrpSpPr>
              <a:grpSpLocks/>
            </p:cNvGrpSpPr>
            <p:nvPr/>
          </p:nvGrpSpPr>
          <p:grpSpPr bwMode="auto">
            <a:xfrm>
              <a:off x="2655" y="1410"/>
              <a:ext cx="208" cy="281"/>
              <a:chOff x="2655" y="1410"/>
              <a:chExt cx="208" cy="281"/>
            </a:xfrm>
          </p:grpSpPr>
          <p:sp>
            <p:nvSpPr>
              <p:cNvPr id="96392" name="Freeform 136">
                <a:extLst>
                  <a:ext uri="{FF2B5EF4-FFF2-40B4-BE49-F238E27FC236}">
                    <a16:creationId xmlns:a16="http://schemas.microsoft.com/office/drawing/2014/main" id="{209DC349-A56A-515D-1E50-2A9697EC80E3}"/>
                  </a:ext>
                </a:extLst>
              </p:cNvPr>
              <p:cNvSpPr>
                <a:spLocks/>
              </p:cNvSpPr>
              <p:nvPr/>
            </p:nvSpPr>
            <p:spPr bwMode="auto">
              <a:xfrm>
                <a:off x="2655" y="1410"/>
                <a:ext cx="194" cy="281"/>
              </a:xfrm>
              <a:custGeom>
                <a:avLst/>
                <a:gdLst>
                  <a:gd name="T0" fmla="*/ 159 w 194"/>
                  <a:gd name="T1" fmla="*/ 46 h 281"/>
                  <a:gd name="T2" fmla="*/ 135 w 194"/>
                  <a:gd name="T3" fmla="*/ 13 h 281"/>
                  <a:gd name="T4" fmla="*/ 104 w 194"/>
                  <a:gd name="T5" fmla="*/ 1 h 281"/>
                  <a:gd name="T6" fmla="*/ 65 w 194"/>
                  <a:gd name="T7" fmla="*/ 0 h 281"/>
                  <a:gd name="T8" fmla="*/ 31 w 194"/>
                  <a:gd name="T9" fmla="*/ 22 h 281"/>
                  <a:gd name="T10" fmla="*/ 7 w 194"/>
                  <a:gd name="T11" fmla="*/ 60 h 281"/>
                  <a:gd name="T12" fmla="*/ 0 w 194"/>
                  <a:gd name="T13" fmla="*/ 105 h 281"/>
                  <a:gd name="T14" fmla="*/ 4 w 194"/>
                  <a:gd name="T15" fmla="*/ 169 h 281"/>
                  <a:gd name="T16" fmla="*/ 28 w 194"/>
                  <a:gd name="T17" fmla="*/ 203 h 281"/>
                  <a:gd name="T18" fmla="*/ 51 w 194"/>
                  <a:gd name="T19" fmla="*/ 223 h 281"/>
                  <a:gd name="T20" fmla="*/ 84 w 194"/>
                  <a:gd name="T21" fmla="*/ 240 h 281"/>
                  <a:gd name="T22" fmla="*/ 102 w 194"/>
                  <a:gd name="T23" fmla="*/ 269 h 281"/>
                  <a:gd name="T24" fmla="*/ 127 w 194"/>
                  <a:gd name="T25" fmla="*/ 281 h 281"/>
                  <a:gd name="T26" fmla="*/ 158 w 194"/>
                  <a:gd name="T27" fmla="*/ 279 h 281"/>
                  <a:gd name="T28" fmla="*/ 179 w 194"/>
                  <a:gd name="T29" fmla="*/ 260 h 281"/>
                  <a:gd name="T30" fmla="*/ 191 w 194"/>
                  <a:gd name="T31" fmla="*/ 234 h 281"/>
                  <a:gd name="T32" fmla="*/ 194 w 194"/>
                  <a:gd name="T33" fmla="*/ 202 h 281"/>
                  <a:gd name="T34" fmla="*/ 183 w 194"/>
                  <a:gd name="T35" fmla="*/ 171 h 281"/>
                  <a:gd name="T36" fmla="*/ 186 w 194"/>
                  <a:gd name="T37" fmla="*/ 129 h 281"/>
                  <a:gd name="T38" fmla="*/ 177 w 194"/>
                  <a:gd name="T39" fmla="*/ 84 h 281"/>
                  <a:gd name="T40" fmla="*/ 159 w 194"/>
                  <a:gd name="T41" fmla="*/ 46 h 2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94" h="281">
                    <a:moveTo>
                      <a:pt x="159" y="46"/>
                    </a:moveTo>
                    <a:lnTo>
                      <a:pt x="135" y="13"/>
                    </a:lnTo>
                    <a:lnTo>
                      <a:pt x="104" y="1"/>
                    </a:lnTo>
                    <a:lnTo>
                      <a:pt x="65" y="0"/>
                    </a:lnTo>
                    <a:lnTo>
                      <a:pt x="31" y="22"/>
                    </a:lnTo>
                    <a:lnTo>
                      <a:pt x="7" y="60"/>
                    </a:lnTo>
                    <a:lnTo>
                      <a:pt x="0" y="105"/>
                    </a:lnTo>
                    <a:lnTo>
                      <a:pt x="4" y="169"/>
                    </a:lnTo>
                    <a:lnTo>
                      <a:pt x="28" y="203"/>
                    </a:lnTo>
                    <a:lnTo>
                      <a:pt x="51" y="223"/>
                    </a:lnTo>
                    <a:lnTo>
                      <a:pt x="84" y="240"/>
                    </a:lnTo>
                    <a:lnTo>
                      <a:pt x="102" y="269"/>
                    </a:lnTo>
                    <a:lnTo>
                      <a:pt x="127" y="281"/>
                    </a:lnTo>
                    <a:lnTo>
                      <a:pt x="158" y="279"/>
                    </a:lnTo>
                    <a:lnTo>
                      <a:pt x="179" y="260"/>
                    </a:lnTo>
                    <a:lnTo>
                      <a:pt x="191" y="234"/>
                    </a:lnTo>
                    <a:lnTo>
                      <a:pt x="194" y="202"/>
                    </a:lnTo>
                    <a:lnTo>
                      <a:pt x="183" y="171"/>
                    </a:lnTo>
                    <a:lnTo>
                      <a:pt x="186" y="129"/>
                    </a:lnTo>
                    <a:lnTo>
                      <a:pt x="177" y="84"/>
                    </a:lnTo>
                    <a:lnTo>
                      <a:pt x="159" y="46"/>
                    </a:lnTo>
                    <a:close/>
                  </a:path>
                </a:pathLst>
              </a:custGeom>
              <a:solidFill>
                <a:srgbClr val="E0A080"/>
              </a:solidFill>
              <a:ln w="11113">
                <a:solidFill>
                  <a:srgbClr val="000000"/>
                </a:solidFill>
                <a:prstDash val="solid"/>
                <a:round/>
                <a:headEnd/>
                <a:tailEnd/>
              </a:ln>
            </p:spPr>
            <p:txBody>
              <a:bodyPr/>
              <a:lstStyle/>
              <a:p>
                <a:endParaRPr lang="zh-CN" altLang="en-US"/>
              </a:p>
            </p:txBody>
          </p:sp>
          <p:sp>
            <p:nvSpPr>
              <p:cNvPr id="96393" name="Freeform 137">
                <a:extLst>
                  <a:ext uri="{FF2B5EF4-FFF2-40B4-BE49-F238E27FC236}">
                    <a16:creationId xmlns:a16="http://schemas.microsoft.com/office/drawing/2014/main" id="{7A464AB4-59A8-EAE0-CD26-F0559F6D5E91}"/>
                  </a:ext>
                </a:extLst>
              </p:cNvPr>
              <p:cNvSpPr>
                <a:spLocks/>
              </p:cNvSpPr>
              <p:nvPr/>
            </p:nvSpPr>
            <p:spPr bwMode="auto">
              <a:xfrm>
                <a:off x="2703" y="1410"/>
                <a:ext cx="160" cy="265"/>
              </a:xfrm>
              <a:custGeom>
                <a:avLst/>
                <a:gdLst>
                  <a:gd name="T0" fmla="*/ 131 w 160"/>
                  <a:gd name="T1" fmla="*/ 43 h 265"/>
                  <a:gd name="T2" fmla="*/ 111 w 160"/>
                  <a:gd name="T3" fmla="*/ 12 h 265"/>
                  <a:gd name="T4" fmla="*/ 86 w 160"/>
                  <a:gd name="T5" fmla="*/ 1 h 265"/>
                  <a:gd name="T6" fmla="*/ 54 w 160"/>
                  <a:gd name="T7" fmla="*/ 0 h 265"/>
                  <a:gd name="T8" fmla="*/ 26 w 160"/>
                  <a:gd name="T9" fmla="*/ 21 h 265"/>
                  <a:gd name="T10" fmla="*/ 6 w 160"/>
                  <a:gd name="T11" fmla="*/ 57 h 265"/>
                  <a:gd name="T12" fmla="*/ 0 w 160"/>
                  <a:gd name="T13" fmla="*/ 99 h 265"/>
                  <a:gd name="T14" fmla="*/ 3 w 160"/>
                  <a:gd name="T15" fmla="*/ 159 h 265"/>
                  <a:gd name="T16" fmla="*/ 23 w 160"/>
                  <a:gd name="T17" fmla="*/ 191 h 265"/>
                  <a:gd name="T18" fmla="*/ 42 w 160"/>
                  <a:gd name="T19" fmla="*/ 210 h 265"/>
                  <a:gd name="T20" fmla="*/ 69 w 160"/>
                  <a:gd name="T21" fmla="*/ 226 h 265"/>
                  <a:gd name="T22" fmla="*/ 84 w 160"/>
                  <a:gd name="T23" fmla="*/ 254 h 265"/>
                  <a:gd name="T24" fmla="*/ 105 w 160"/>
                  <a:gd name="T25" fmla="*/ 265 h 265"/>
                  <a:gd name="T26" fmla="*/ 130 w 160"/>
                  <a:gd name="T27" fmla="*/ 263 h 265"/>
                  <a:gd name="T28" fmla="*/ 148 w 160"/>
                  <a:gd name="T29" fmla="*/ 245 h 265"/>
                  <a:gd name="T30" fmla="*/ 158 w 160"/>
                  <a:gd name="T31" fmla="*/ 221 h 265"/>
                  <a:gd name="T32" fmla="*/ 160 w 160"/>
                  <a:gd name="T33" fmla="*/ 191 h 265"/>
                  <a:gd name="T34" fmla="*/ 151 w 160"/>
                  <a:gd name="T35" fmla="*/ 161 h 265"/>
                  <a:gd name="T36" fmla="*/ 153 w 160"/>
                  <a:gd name="T37" fmla="*/ 122 h 265"/>
                  <a:gd name="T38" fmla="*/ 146 w 160"/>
                  <a:gd name="T39" fmla="*/ 79 h 265"/>
                  <a:gd name="T40" fmla="*/ 131 w 160"/>
                  <a:gd name="T41" fmla="*/ 43 h 2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60" h="265">
                    <a:moveTo>
                      <a:pt x="131" y="43"/>
                    </a:moveTo>
                    <a:lnTo>
                      <a:pt x="111" y="12"/>
                    </a:lnTo>
                    <a:lnTo>
                      <a:pt x="86" y="1"/>
                    </a:lnTo>
                    <a:lnTo>
                      <a:pt x="54" y="0"/>
                    </a:lnTo>
                    <a:lnTo>
                      <a:pt x="26" y="21"/>
                    </a:lnTo>
                    <a:lnTo>
                      <a:pt x="6" y="57"/>
                    </a:lnTo>
                    <a:lnTo>
                      <a:pt x="0" y="99"/>
                    </a:lnTo>
                    <a:lnTo>
                      <a:pt x="3" y="159"/>
                    </a:lnTo>
                    <a:lnTo>
                      <a:pt x="23" y="191"/>
                    </a:lnTo>
                    <a:lnTo>
                      <a:pt x="42" y="210"/>
                    </a:lnTo>
                    <a:lnTo>
                      <a:pt x="69" y="226"/>
                    </a:lnTo>
                    <a:lnTo>
                      <a:pt x="84" y="254"/>
                    </a:lnTo>
                    <a:lnTo>
                      <a:pt x="105" y="265"/>
                    </a:lnTo>
                    <a:lnTo>
                      <a:pt x="130" y="263"/>
                    </a:lnTo>
                    <a:lnTo>
                      <a:pt x="148" y="245"/>
                    </a:lnTo>
                    <a:lnTo>
                      <a:pt x="158" y="221"/>
                    </a:lnTo>
                    <a:lnTo>
                      <a:pt x="160" y="191"/>
                    </a:lnTo>
                    <a:lnTo>
                      <a:pt x="151" y="161"/>
                    </a:lnTo>
                    <a:lnTo>
                      <a:pt x="153" y="122"/>
                    </a:lnTo>
                    <a:lnTo>
                      <a:pt x="146" y="79"/>
                    </a:lnTo>
                    <a:lnTo>
                      <a:pt x="131" y="43"/>
                    </a:lnTo>
                    <a:close/>
                  </a:path>
                </a:pathLst>
              </a:custGeom>
              <a:solidFill>
                <a:srgbClr val="E0A080"/>
              </a:solidFill>
              <a:ln>
                <a:noFill/>
              </a:ln>
              <a:extLst>
                <a:ext uri="{91240B29-F687-4F45-9708-019B960494DF}">
                  <a14:hiddenLine xmlns:a14="http://schemas.microsoft.com/office/drawing/2010/main" w="9525">
                    <a:solidFill>
                      <a:srgbClr val="000000"/>
                    </a:solidFill>
                    <a:round/>
                    <a:headEnd/>
                    <a:tailEnd/>
                  </a14:hiddenLine>
                </a:ext>
              </a:extLst>
            </p:spPr>
            <p:txBody>
              <a:bodyPr/>
              <a:lstStyle/>
              <a:p>
                <a:endParaRPr lang="zh-CN" altLang="en-US"/>
              </a:p>
            </p:txBody>
          </p:sp>
        </p:grpSp>
        <p:grpSp>
          <p:nvGrpSpPr>
            <p:cNvPr id="96394" name="Group 138">
              <a:extLst>
                <a:ext uri="{FF2B5EF4-FFF2-40B4-BE49-F238E27FC236}">
                  <a16:creationId xmlns:a16="http://schemas.microsoft.com/office/drawing/2014/main" id="{B9D5581A-E60D-9D48-5F37-DE7C685DEFF9}"/>
                </a:ext>
              </a:extLst>
            </p:cNvPr>
            <p:cNvGrpSpPr>
              <a:grpSpLocks/>
            </p:cNvGrpSpPr>
            <p:nvPr/>
          </p:nvGrpSpPr>
          <p:grpSpPr bwMode="auto">
            <a:xfrm>
              <a:off x="1895" y="1820"/>
              <a:ext cx="1318" cy="1012"/>
              <a:chOff x="1895" y="1820"/>
              <a:chExt cx="1318" cy="1012"/>
            </a:xfrm>
          </p:grpSpPr>
          <p:sp>
            <p:nvSpPr>
              <p:cNvPr id="96395" name="Freeform 139">
                <a:extLst>
                  <a:ext uri="{FF2B5EF4-FFF2-40B4-BE49-F238E27FC236}">
                    <a16:creationId xmlns:a16="http://schemas.microsoft.com/office/drawing/2014/main" id="{1FBAC67E-A33E-9C08-3200-EDD47060FA0D}"/>
                  </a:ext>
                </a:extLst>
              </p:cNvPr>
              <p:cNvSpPr>
                <a:spLocks/>
              </p:cNvSpPr>
              <p:nvPr/>
            </p:nvSpPr>
            <p:spPr bwMode="auto">
              <a:xfrm>
                <a:off x="2405" y="1820"/>
                <a:ext cx="808" cy="681"/>
              </a:xfrm>
              <a:custGeom>
                <a:avLst/>
                <a:gdLst>
                  <a:gd name="T0" fmla="*/ 309 w 808"/>
                  <a:gd name="T1" fmla="*/ 0 h 681"/>
                  <a:gd name="T2" fmla="*/ 153 w 808"/>
                  <a:gd name="T3" fmla="*/ 134 h 681"/>
                  <a:gd name="T4" fmla="*/ 58 w 808"/>
                  <a:gd name="T5" fmla="*/ 259 h 681"/>
                  <a:gd name="T6" fmla="*/ 0 w 808"/>
                  <a:gd name="T7" fmla="*/ 473 h 681"/>
                  <a:gd name="T8" fmla="*/ 153 w 808"/>
                  <a:gd name="T9" fmla="*/ 360 h 681"/>
                  <a:gd name="T10" fmla="*/ 238 w 808"/>
                  <a:gd name="T11" fmla="*/ 280 h 681"/>
                  <a:gd name="T12" fmla="*/ 284 w 808"/>
                  <a:gd name="T13" fmla="*/ 229 h 681"/>
                  <a:gd name="T14" fmla="*/ 238 w 808"/>
                  <a:gd name="T15" fmla="*/ 358 h 681"/>
                  <a:gd name="T16" fmla="*/ 226 w 808"/>
                  <a:gd name="T17" fmla="*/ 476 h 681"/>
                  <a:gd name="T18" fmla="*/ 222 w 808"/>
                  <a:gd name="T19" fmla="*/ 681 h 681"/>
                  <a:gd name="T20" fmla="*/ 248 w 808"/>
                  <a:gd name="T21" fmla="*/ 622 h 681"/>
                  <a:gd name="T22" fmla="*/ 300 w 808"/>
                  <a:gd name="T23" fmla="*/ 537 h 681"/>
                  <a:gd name="T24" fmla="*/ 385 w 808"/>
                  <a:gd name="T25" fmla="*/ 473 h 681"/>
                  <a:gd name="T26" fmla="*/ 462 w 808"/>
                  <a:gd name="T27" fmla="*/ 440 h 681"/>
                  <a:gd name="T28" fmla="*/ 650 w 808"/>
                  <a:gd name="T29" fmla="*/ 352 h 681"/>
                  <a:gd name="T30" fmla="*/ 808 w 808"/>
                  <a:gd name="T31" fmla="*/ 205 h 681"/>
                  <a:gd name="T32" fmla="*/ 759 w 808"/>
                  <a:gd name="T33" fmla="*/ 170 h 681"/>
                  <a:gd name="T34" fmla="*/ 715 w 808"/>
                  <a:gd name="T35" fmla="*/ 187 h 681"/>
                  <a:gd name="T36" fmla="*/ 640 w 808"/>
                  <a:gd name="T37" fmla="*/ 190 h 681"/>
                  <a:gd name="T38" fmla="*/ 549 w 808"/>
                  <a:gd name="T39" fmla="*/ 180 h 681"/>
                  <a:gd name="T40" fmla="*/ 469 w 808"/>
                  <a:gd name="T41" fmla="*/ 157 h 681"/>
                  <a:gd name="T42" fmla="*/ 345 w 808"/>
                  <a:gd name="T43" fmla="*/ 167 h 681"/>
                  <a:gd name="T44" fmla="*/ 309 w 808"/>
                  <a:gd name="T45" fmla="*/ 0 h 6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808" h="681">
                    <a:moveTo>
                      <a:pt x="309" y="0"/>
                    </a:moveTo>
                    <a:lnTo>
                      <a:pt x="153" y="134"/>
                    </a:lnTo>
                    <a:lnTo>
                      <a:pt x="58" y="259"/>
                    </a:lnTo>
                    <a:lnTo>
                      <a:pt x="0" y="473"/>
                    </a:lnTo>
                    <a:lnTo>
                      <a:pt x="153" y="360"/>
                    </a:lnTo>
                    <a:lnTo>
                      <a:pt x="238" y="280"/>
                    </a:lnTo>
                    <a:lnTo>
                      <a:pt x="284" y="229"/>
                    </a:lnTo>
                    <a:lnTo>
                      <a:pt x="238" y="358"/>
                    </a:lnTo>
                    <a:lnTo>
                      <a:pt x="226" y="476"/>
                    </a:lnTo>
                    <a:lnTo>
                      <a:pt x="222" y="681"/>
                    </a:lnTo>
                    <a:lnTo>
                      <a:pt x="248" y="622"/>
                    </a:lnTo>
                    <a:lnTo>
                      <a:pt x="300" y="537"/>
                    </a:lnTo>
                    <a:lnTo>
                      <a:pt x="385" y="473"/>
                    </a:lnTo>
                    <a:lnTo>
                      <a:pt x="462" y="440"/>
                    </a:lnTo>
                    <a:lnTo>
                      <a:pt x="650" y="352"/>
                    </a:lnTo>
                    <a:lnTo>
                      <a:pt x="808" y="205"/>
                    </a:lnTo>
                    <a:lnTo>
                      <a:pt x="759" y="170"/>
                    </a:lnTo>
                    <a:lnTo>
                      <a:pt x="715" y="187"/>
                    </a:lnTo>
                    <a:lnTo>
                      <a:pt x="640" y="190"/>
                    </a:lnTo>
                    <a:lnTo>
                      <a:pt x="549" y="180"/>
                    </a:lnTo>
                    <a:lnTo>
                      <a:pt x="469" y="157"/>
                    </a:lnTo>
                    <a:lnTo>
                      <a:pt x="345" y="167"/>
                    </a:lnTo>
                    <a:lnTo>
                      <a:pt x="309" y="0"/>
                    </a:lnTo>
                    <a:close/>
                  </a:path>
                </a:pathLst>
              </a:custGeom>
              <a:solidFill>
                <a:srgbClr val="E0E0FF"/>
              </a:solidFill>
              <a:ln w="11113">
                <a:solidFill>
                  <a:srgbClr val="000000"/>
                </a:solidFill>
                <a:prstDash val="solid"/>
                <a:round/>
                <a:headEnd/>
                <a:tailEnd/>
              </a:ln>
            </p:spPr>
            <p:txBody>
              <a:bodyPr/>
              <a:lstStyle/>
              <a:p>
                <a:endParaRPr lang="zh-CN" altLang="en-US"/>
              </a:p>
            </p:txBody>
          </p:sp>
          <p:sp>
            <p:nvSpPr>
              <p:cNvPr id="96396" name="Freeform 140">
                <a:extLst>
                  <a:ext uri="{FF2B5EF4-FFF2-40B4-BE49-F238E27FC236}">
                    <a16:creationId xmlns:a16="http://schemas.microsoft.com/office/drawing/2014/main" id="{B60A2DCF-784F-F4FD-6E12-C62239FD748D}"/>
                  </a:ext>
                </a:extLst>
              </p:cNvPr>
              <p:cNvSpPr>
                <a:spLocks/>
              </p:cNvSpPr>
              <p:nvPr/>
            </p:nvSpPr>
            <p:spPr bwMode="auto">
              <a:xfrm>
                <a:off x="2286" y="2039"/>
                <a:ext cx="436" cy="751"/>
              </a:xfrm>
              <a:custGeom>
                <a:avLst/>
                <a:gdLst>
                  <a:gd name="T0" fmla="*/ 384 w 436"/>
                  <a:gd name="T1" fmla="*/ 0 h 751"/>
                  <a:gd name="T2" fmla="*/ 436 w 436"/>
                  <a:gd name="T3" fmla="*/ 39 h 751"/>
                  <a:gd name="T4" fmla="*/ 431 w 436"/>
                  <a:gd name="T5" fmla="*/ 146 h 751"/>
                  <a:gd name="T6" fmla="*/ 330 w 436"/>
                  <a:gd name="T7" fmla="*/ 227 h 751"/>
                  <a:gd name="T8" fmla="*/ 257 w 436"/>
                  <a:gd name="T9" fmla="*/ 492 h 751"/>
                  <a:gd name="T10" fmla="*/ 0 w 436"/>
                  <a:gd name="T11" fmla="*/ 751 h 751"/>
                  <a:gd name="T12" fmla="*/ 118 w 436"/>
                  <a:gd name="T13" fmla="*/ 386 h 751"/>
                  <a:gd name="T14" fmla="*/ 248 w 436"/>
                  <a:gd name="T15" fmla="*/ 187 h 751"/>
                  <a:gd name="T16" fmla="*/ 268 w 436"/>
                  <a:gd name="T17" fmla="*/ 65 h 751"/>
                  <a:gd name="T18" fmla="*/ 384 w 436"/>
                  <a:gd name="T19" fmla="*/ 0 h 7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6" h="751">
                    <a:moveTo>
                      <a:pt x="384" y="0"/>
                    </a:moveTo>
                    <a:lnTo>
                      <a:pt x="436" y="39"/>
                    </a:lnTo>
                    <a:lnTo>
                      <a:pt x="431" y="146"/>
                    </a:lnTo>
                    <a:lnTo>
                      <a:pt x="330" y="227"/>
                    </a:lnTo>
                    <a:lnTo>
                      <a:pt x="257" y="492"/>
                    </a:lnTo>
                    <a:lnTo>
                      <a:pt x="0" y="751"/>
                    </a:lnTo>
                    <a:lnTo>
                      <a:pt x="118" y="386"/>
                    </a:lnTo>
                    <a:lnTo>
                      <a:pt x="248" y="187"/>
                    </a:lnTo>
                    <a:lnTo>
                      <a:pt x="268" y="65"/>
                    </a:lnTo>
                    <a:lnTo>
                      <a:pt x="384" y="0"/>
                    </a:lnTo>
                    <a:close/>
                  </a:path>
                </a:pathLst>
              </a:custGeom>
              <a:solidFill>
                <a:srgbClr val="FF00A0"/>
              </a:solidFill>
              <a:ln w="11113">
                <a:solidFill>
                  <a:srgbClr val="000000"/>
                </a:solidFill>
                <a:prstDash val="solid"/>
                <a:round/>
                <a:headEnd/>
                <a:tailEnd/>
              </a:ln>
            </p:spPr>
            <p:txBody>
              <a:bodyPr/>
              <a:lstStyle/>
              <a:p>
                <a:endParaRPr lang="zh-CN" altLang="en-US"/>
              </a:p>
            </p:txBody>
          </p:sp>
          <p:grpSp>
            <p:nvGrpSpPr>
              <p:cNvPr id="96397" name="Group 141">
                <a:extLst>
                  <a:ext uri="{FF2B5EF4-FFF2-40B4-BE49-F238E27FC236}">
                    <a16:creationId xmlns:a16="http://schemas.microsoft.com/office/drawing/2014/main" id="{95119896-F517-841F-29AF-D533C65E5653}"/>
                  </a:ext>
                </a:extLst>
              </p:cNvPr>
              <p:cNvGrpSpPr>
                <a:grpSpLocks/>
              </p:cNvGrpSpPr>
              <p:nvPr/>
            </p:nvGrpSpPr>
            <p:grpSpPr bwMode="auto">
              <a:xfrm>
                <a:off x="1895" y="2081"/>
                <a:ext cx="635" cy="751"/>
                <a:chOff x="1895" y="2081"/>
                <a:chExt cx="635" cy="751"/>
              </a:xfrm>
            </p:grpSpPr>
            <p:grpSp>
              <p:nvGrpSpPr>
                <p:cNvPr id="96398" name="Group 142">
                  <a:extLst>
                    <a:ext uri="{FF2B5EF4-FFF2-40B4-BE49-F238E27FC236}">
                      <a16:creationId xmlns:a16="http://schemas.microsoft.com/office/drawing/2014/main" id="{C88DB9B1-5685-416D-0508-09C95949538F}"/>
                    </a:ext>
                  </a:extLst>
                </p:cNvPr>
                <p:cNvGrpSpPr>
                  <a:grpSpLocks/>
                </p:cNvGrpSpPr>
                <p:nvPr/>
              </p:nvGrpSpPr>
              <p:grpSpPr bwMode="auto">
                <a:xfrm>
                  <a:off x="1895" y="2081"/>
                  <a:ext cx="544" cy="605"/>
                  <a:chOff x="1895" y="2081"/>
                  <a:chExt cx="544" cy="605"/>
                </a:xfrm>
              </p:grpSpPr>
              <p:sp>
                <p:nvSpPr>
                  <p:cNvPr id="96399" name="Freeform 143">
                    <a:extLst>
                      <a:ext uri="{FF2B5EF4-FFF2-40B4-BE49-F238E27FC236}">
                        <a16:creationId xmlns:a16="http://schemas.microsoft.com/office/drawing/2014/main" id="{7B1B3050-B8BF-FB26-4D86-BC52E7AAC352}"/>
                      </a:ext>
                    </a:extLst>
                  </p:cNvPr>
                  <p:cNvSpPr>
                    <a:spLocks/>
                  </p:cNvSpPr>
                  <p:nvPr/>
                </p:nvSpPr>
                <p:spPr bwMode="auto">
                  <a:xfrm>
                    <a:off x="1895" y="2081"/>
                    <a:ext cx="544" cy="605"/>
                  </a:xfrm>
                  <a:custGeom>
                    <a:avLst/>
                    <a:gdLst>
                      <a:gd name="T0" fmla="*/ 464 w 544"/>
                      <a:gd name="T1" fmla="*/ 58 h 605"/>
                      <a:gd name="T2" fmla="*/ 415 w 544"/>
                      <a:gd name="T3" fmla="*/ 156 h 605"/>
                      <a:gd name="T4" fmla="*/ 332 w 544"/>
                      <a:gd name="T5" fmla="*/ 137 h 605"/>
                      <a:gd name="T6" fmla="*/ 255 w 544"/>
                      <a:gd name="T7" fmla="*/ 114 h 605"/>
                      <a:gd name="T8" fmla="*/ 186 w 544"/>
                      <a:gd name="T9" fmla="*/ 83 h 605"/>
                      <a:gd name="T10" fmla="*/ 136 w 544"/>
                      <a:gd name="T11" fmla="*/ 61 h 605"/>
                      <a:gd name="T12" fmla="*/ 42 w 544"/>
                      <a:gd name="T13" fmla="*/ 0 h 605"/>
                      <a:gd name="T14" fmla="*/ 16 w 544"/>
                      <a:gd name="T15" fmla="*/ 10 h 605"/>
                      <a:gd name="T16" fmla="*/ 13 w 544"/>
                      <a:gd name="T17" fmla="*/ 69 h 605"/>
                      <a:gd name="T18" fmla="*/ 52 w 544"/>
                      <a:gd name="T19" fmla="*/ 124 h 605"/>
                      <a:gd name="T20" fmla="*/ 20 w 544"/>
                      <a:gd name="T21" fmla="*/ 117 h 605"/>
                      <a:gd name="T22" fmla="*/ 0 w 544"/>
                      <a:gd name="T23" fmla="*/ 143 h 605"/>
                      <a:gd name="T24" fmla="*/ 6 w 544"/>
                      <a:gd name="T25" fmla="*/ 169 h 605"/>
                      <a:gd name="T26" fmla="*/ 33 w 544"/>
                      <a:gd name="T27" fmla="*/ 202 h 605"/>
                      <a:gd name="T28" fmla="*/ 20 w 544"/>
                      <a:gd name="T29" fmla="*/ 215 h 605"/>
                      <a:gd name="T30" fmla="*/ 6 w 544"/>
                      <a:gd name="T31" fmla="*/ 235 h 605"/>
                      <a:gd name="T32" fmla="*/ 6 w 544"/>
                      <a:gd name="T33" fmla="*/ 259 h 605"/>
                      <a:gd name="T34" fmla="*/ 20 w 544"/>
                      <a:gd name="T35" fmla="*/ 299 h 605"/>
                      <a:gd name="T36" fmla="*/ 65 w 544"/>
                      <a:gd name="T37" fmla="*/ 337 h 605"/>
                      <a:gd name="T38" fmla="*/ 45 w 544"/>
                      <a:gd name="T39" fmla="*/ 350 h 605"/>
                      <a:gd name="T40" fmla="*/ 36 w 544"/>
                      <a:gd name="T41" fmla="*/ 383 h 605"/>
                      <a:gd name="T42" fmla="*/ 48 w 544"/>
                      <a:gd name="T43" fmla="*/ 416 h 605"/>
                      <a:gd name="T44" fmla="*/ 89 w 544"/>
                      <a:gd name="T45" fmla="*/ 436 h 605"/>
                      <a:gd name="T46" fmla="*/ 141 w 544"/>
                      <a:gd name="T47" fmla="*/ 456 h 605"/>
                      <a:gd name="T48" fmla="*/ 183 w 544"/>
                      <a:gd name="T49" fmla="*/ 491 h 605"/>
                      <a:gd name="T50" fmla="*/ 215 w 544"/>
                      <a:gd name="T51" fmla="*/ 524 h 605"/>
                      <a:gd name="T52" fmla="*/ 245 w 544"/>
                      <a:gd name="T53" fmla="*/ 556 h 605"/>
                      <a:gd name="T54" fmla="*/ 279 w 544"/>
                      <a:gd name="T55" fmla="*/ 593 h 605"/>
                      <a:gd name="T56" fmla="*/ 339 w 544"/>
                      <a:gd name="T57" fmla="*/ 605 h 605"/>
                      <a:gd name="T58" fmla="*/ 455 w 544"/>
                      <a:gd name="T59" fmla="*/ 456 h 605"/>
                      <a:gd name="T60" fmla="*/ 475 w 544"/>
                      <a:gd name="T61" fmla="*/ 344 h 605"/>
                      <a:gd name="T62" fmla="*/ 482 w 544"/>
                      <a:gd name="T63" fmla="*/ 279 h 605"/>
                      <a:gd name="T64" fmla="*/ 511 w 544"/>
                      <a:gd name="T65" fmla="*/ 246 h 605"/>
                      <a:gd name="T66" fmla="*/ 533 w 544"/>
                      <a:gd name="T67" fmla="*/ 212 h 605"/>
                      <a:gd name="T68" fmla="*/ 544 w 544"/>
                      <a:gd name="T69" fmla="*/ 160 h 605"/>
                      <a:gd name="T70" fmla="*/ 541 w 544"/>
                      <a:gd name="T71" fmla="*/ 125 h 605"/>
                      <a:gd name="T72" fmla="*/ 530 w 544"/>
                      <a:gd name="T73" fmla="*/ 96 h 605"/>
                      <a:gd name="T74" fmla="*/ 511 w 544"/>
                      <a:gd name="T75" fmla="*/ 67 h 605"/>
                      <a:gd name="T76" fmla="*/ 489 w 544"/>
                      <a:gd name="T77" fmla="*/ 55 h 605"/>
                      <a:gd name="T78" fmla="*/ 464 w 544"/>
                      <a:gd name="T79" fmla="*/ 58 h 6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544" h="605">
                        <a:moveTo>
                          <a:pt x="464" y="58"/>
                        </a:moveTo>
                        <a:lnTo>
                          <a:pt x="415" y="156"/>
                        </a:lnTo>
                        <a:lnTo>
                          <a:pt x="332" y="137"/>
                        </a:lnTo>
                        <a:lnTo>
                          <a:pt x="255" y="114"/>
                        </a:lnTo>
                        <a:lnTo>
                          <a:pt x="186" y="83"/>
                        </a:lnTo>
                        <a:lnTo>
                          <a:pt x="136" y="61"/>
                        </a:lnTo>
                        <a:lnTo>
                          <a:pt x="42" y="0"/>
                        </a:lnTo>
                        <a:lnTo>
                          <a:pt x="16" y="10"/>
                        </a:lnTo>
                        <a:lnTo>
                          <a:pt x="13" y="69"/>
                        </a:lnTo>
                        <a:lnTo>
                          <a:pt x="52" y="124"/>
                        </a:lnTo>
                        <a:lnTo>
                          <a:pt x="20" y="117"/>
                        </a:lnTo>
                        <a:lnTo>
                          <a:pt x="0" y="143"/>
                        </a:lnTo>
                        <a:lnTo>
                          <a:pt x="6" y="169"/>
                        </a:lnTo>
                        <a:lnTo>
                          <a:pt x="33" y="202"/>
                        </a:lnTo>
                        <a:lnTo>
                          <a:pt x="20" y="215"/>
                        </a:lnTo>
                        <a:lnTo>
                          <a:pt x="6" y="235"/>
                        </a:lnTo>
                        <a:lnTo>
                          <a:pt x="6" y="259"/>
                        </a:lnTo>
                        <a:lnTo>
                          <a:pt x="20" y="299"/>
                        </a:lnTo>
                        <a:lnTo>
                          <a:pt x="65" y="337"/>
                        </a:lnTo>
                        <a:lnTo>
                          <a:pt x="45" y="350"/>
                        </a:lnTo>
                        <a:lnTo>
                          <a:pt x="36" y="383"/>
                        </a:lnTo>
                        <a:lnTo>
                          <a:pt x="48" y="416"/>
                        </a:lnTo>
                        <a:lnTo>
                          <a:pt x="89" y="436"/>
                        </a:lnTo>
                        <a:lnTo>
                          <a:pt x="141" y="456"/>
                        </a:lnTo>
                        <a:lnTo>
                          <a:pt x="183" y="491"/>
                        </a:lnTo>
                        <a:lnTo>
                          <a:pt x="215" y="524"/>
                        </a:lnTo>
                        <a:lnTo>
                          <a:pt x="245" y="556"/>
                        </a:lnTo>
                        <a:lnTo>
                          <a:pt x="279" y="593"/>
                        </a:lnTo>
                        <a:lnTo>
                          <a:pt x="339" y="605"/>
                        </a:lnTo>
                        <a:lnTo>
                          <a:pt x="455" y="456"/>
                        </a:lnTo>
                        <a:lnTo>
                          <a:pt x="475" y="344"/>
                        </a:lnTo>
                        <a:lnTo>
                          <a:pt x="482" y="279"/>
                        </a:lnTo>
                        <a:lnTo>
                          <a:pt x="511" y="246"/>
                        </a:lnTo>
                        <a:lnTo>
                          <a:pt x="533" y="212"/>
                        </a:lnTo>
                        <a:lnTo>
                          <a:pt x="544" y="160"/>
                        </a:lnTo>
                        <a:lnTo>
                          <a:pt x="541" y="125"/>
                        </a:lnTo>
                        <a:lnTo>
                          <a:pt x="530" y="96"/>
                        </a:lnTo>
                        <a:lnTo>
                          <a:pt x="511" y="67"/>
                        </a:lnTo>
                        <a:lnTo>
                          <a:pt x="489" y="55"/>
                        </a:lnTo>
                        <a:lnTo>
                          <a:pt x="464" y="58"/>
                        </a:lnTo>
                        <a:close/>
                      </a:path>
                    </a:pathLst>
                  </a:custGeom>
                  <a:solidFill>
                    <a:srgbClr val="E0A080"/>
                  </a:solidFill>
                  <a:ln w="11113">
                    <a:solidFill>
                      <a:srgbClr val="000000"/>
                    </a:solidFill>
                    <a:prstDash val="solid"/>
                    <a:round/>
                    <a:headEnd/>
                    <a:tailEnd/>
                  </a:ln>
                </p:spPr>
                <p:txBody>
                  <a:bodyPr/>
                  <a:lstStyle/>
                  <a:p>
                    <a:endParaRPr lang="zh-CN" altLang="en-US"/>
                  </a:p>
                </p:txBody>
              </p:sp>
              <p:grpSp>
                <p:nvGrpSpPr>
                  <p:cNvPr id="96400" name="Group 144">
                    <a:extLst>
                      <a:ext uri="{FF2B5EF4-FFF2-40B4-BE49-F238E27FC236}">
                        <a16:creationId xmlns:a16="http://schemas.microsoft.com/office/drawing/2014/main" id="{96B92B12-0377-67F7-4FD4-8BE475817AF4}"/>
                      </a:ext>
                    </a:extLst>
                  </p:cNvPr>
                  <p:cNvGrpSpPr>
                    <a:grpSpLocks/>
                  </p:cNvGrpSpPr>
                  <p:nvPr/>
                </p:nvGrpSpPr>
                <p:grpSpPr bwMode="auto">
                  <a:xfrm>
                    <a:off x="1928" y="2173"/>
                    <a:ext cx="405" cy="295"/>
                    <a:chOff x="1928" y="2173"/>
                    <a:chExt cx="405" cy="295"/>
                  </a:xfrm>
                </p:grpSpPr>
                <p:sp>
                  <p:nvSpPr>
                    <p:cNvPr id="96401" name="Freeform 145">
                      <a:extLst>
                        <a:ext uri="{FF2B5EF4-FFF2-40B4-BE49-F238E27FC236}">
                          <a16:creationId xmlns:a16="http://schemas.microsoft.com/office/drawing/2014/main" id="{2E96AB67-7FDE-41E4-AC68-B90B0371F765}"/>
                        </a:ext>
                      </a:extLst>
                    </p:cNvPr>
                    <p:cNvSpPr>
                      <a:spLocks/>
                    </p:cNvSpPr>
                    <p:nvPr/>
                  </p:nvSpPr>
                  <p:spPr bwMode="auto">
                    <a:xfrm>
                      <a:off x="1940" y="2198"/>
                      <a:ext cx="287" cy="101"/>
                    </a:xfrm>
                    <a:custGeom>
                      <a:avLst/>
                      <a:gdLst>
                        <a:gd name="T0" fmla="*/ 0 w 287"/>
                        <a:gd name="T1" fmla="*/ 0 h 101"/>
                        <a:gd name="T2" fmla="*/ 64 w 287"/>
                        <a:gd name="T3" fmla="*/ 48 h 101"/>
                        <a:gd name="T4" fmla="*/ 142 w 287"/>
                        <a:gd name="T5" fmla="*/ 85 h 101"/>
                        <a:gd name="T6" fmla="*/ 223 w 287"/>
                        <a:gd name="T7" fmla="*/ 101 h 101"/>
                        <a:gd name="T8" fmla="*/ 287 w 287"/>
                        <a:gd name="T9" fmla="*/ 101 h 101"/>
                      </a:gdLst>
                      <a:ahLst/>
                      <a:cxnLst>
                        <a:cxn ang="0">
                          <a:pos x="T0" y="T1"/>
                        </a:cxn>
                        <a:cxn ang="0">
                          <a:pos x="T2" y="T3"/>
                        </a:cxn>
                        <a:cxn ang="0">
                          <a:pos x="T4" y="T5"/>
                        </a:cxn>
                        <a:cxn ang="0">
                          <a:pos x="T6" y="T7"/>
                        </a:cxn>
                        <a:cxn ang="0">
                          <a:pos x="T8" y="T9"/>
                        </a:cxn>
                      </a:cxnLst>
                      <a:rect l="0" t="0" r="r" b="b"/>
                      <a:pathLst>
                        <a:path w="287" h="101">
                          <a:moveTo>
                            <a:pt x="0" y="0"/>
                          </a:moveTo>
                          <a:lnTo>
                            <a:pt x="64" y="48"/>
                          </a:lnTo>
                          <a:lnTo>
                            <a:pt x="142" y="85"/>
                          </a:lnTo>
                          <a:lnTo>
                            <a:pt x="223" y="101"/>
                          </a:lnTo>
                          <a:lnTo>
                            <a:pt x="287" y="101"/>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6402" name="Freeform 146">
                      <a:extLst>
                        <a:ext uri="{FF2B5EF4-FFF2-40B4-BE49-F238E27FC236}">
                          <a16:creationId xmlns:a16="http://schemas.microsoft.com/office/drawing/2014/main" id="{843BC620-E55B-7DDE-EFC1-55D1A23E81AA}"/>
                        </a:ext>
                      </a:extLst>
                    </p:cNvPr>
                    <p:cNvSpPr>
                      <a:spLocks/>
                    </p:cNvSpPr>
                    <p:nvPr/>
                  </p:nvSpPr>
                  <p:spPr bwMode="auto">
                    <a:xfrm>
                      <a:off x="1928" y="2289"/>
                      <a:ext cx="209" cy="94"/>
                    </a:xfrm>
                    <a:custGeom>
                      <a:avLst/>
                      <a:gdLst>
                        <a:gd name="T0" fmla="*/ 0 w 209"/>
                        <a:gd name="T1" fmla="*/ 0 h 94"/>
                        <a:gd name="T2" fmla="*/ 48 w 209"/>
                        <a:gd name="T3" fmla="*/ 38 h 94"/>
                        <a:gd name="T4" fmla="*/ 121 w 209"/>
                        <a:gd name="T5" fmla="*/ 74 h 94"/>
                        <a:gd name="T6" fmla="*/ 209 w 209"/>
                        <a:gd name="T7" fmla="*/ 94 h 94"/>
                      </a:gdLst>
                      <a:ahLst/>
                      <a:cxnLst>
                        <a:cxn ang="0">
                          <a:pos x="T0" y="T1"/>
                        </a:cxn>
                        <a:cxn ang="0">
                          <a:pos x="T2" y="T3"/>
                        </a:cxn>
                        <a:cxn ang="0">
                          <a:pos x="T4" y="T5"/>
                        </a:cxn>
                        <a:cxn ang="0">
                          <a:pos x="T6" y="T7"/>
                        </a:cxn>
                      </a:cxnLst>
                      <a:rect l="0" t="0" r="r" b="b"/>
                      <a:pathLst>
                        <a:path w="209" h="94">
                          <a:moveTo>
                            <a:pt x="0" y="0"/>
                          </a:moveTo>
                          <a:lnTo>
                            <a:pt x="48" y="38"/>
                          </a:lnTo>
                          <a:lnTo>
                            <a:pt x="121" y="74"/>
                          </a:lnTo>
                          <a:lnTo>
                            <a:pt x="209" y="94"/>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6403" name="Freeform 147">
                      <a:extLst>
                        <a:ext uri="{FF2B5EF4-FFF2-40B4-BE49-F238E27FC236}">
                          <a16:creationId xmlns:a16="http://schemas.microsoft.com/office/drawing/2014/main" id="{CC4A7AB0-60D8-6CED-4B10-48D24E419A3A}"/>
                        </a:ext>
                      </a:extLst>
                    </p:cNvPr>
                    <p:cNvSpPr>
                      <a:spLocks/>
                    </p:cNvSpPr>
                    <p:nvPr/>
                  </p:nvSpPr>
                  <p:spPr bwMode="auto">
                    <a:xfrm>
                      <a:off x="1960" y="2418"/>
                      <a:ext cx="140" cy="50"/>
                    </a:xfrm>
                    <a:custGeom>
                      <a:avLst/>
                      <a:gdLst>
                        <a:gd name="T0" fmla="*/ 0 w 140"/>
                        <a:gd name="T1" fmla="*/ 0 h 50"/>
                        <a:gd name="T2" fmla="*/ 66 w 140"/>
                        <a:gd name="T3" fmla="*/ 33 h 50"/>
                        <a:gd name="T4" fmla="*/ 140 w 140"/>
                        <a:gd name="T5" fmla="*/ 50 h 50"/>
                      </a:gdLst>
                      <a:ahLst/>
                      <a:cxnLst>
                        <a:cxn ang="0">
                          <a:pos x="T0" y="T1"/>
                        </a:cxn>
                        <a:cxn ang="0">
                          <a:pos x="T2" y="T3"/>
                        </a:cxn>
                        <a:cxn ang="0">
                          <a:pos x="T4" y="T5"/>
                        </a:cxn>
                      </a:cxnLst>
                      <a:rect l="0" t="0" r="r" b="b"/>
                      <a:pathLst>
                        <a:path w="140" h="50">
                          <a:moveTo>
                            <a:pt x="0" y="0"/>
                          </a:moveTo>
                          <a:lnTo>
                            <a:pt x="66" y="33"/>
                          </a:lnTo>
                          <a:lnTo>
                            <a:pt x="140" y="5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96404" name="Freeform 148">
                      <a:extLst>
                        <a:ext uri="{FF2B5EF4-FFF2-40B4-BE49-F238E27FC236}">
                          <a16:creationId xmlns:a16="http://schemas.microsoft.com/office/drawing/2014/main" id="{121277B2-FF0B-B60C-9212-99FEE2B9C585}"/>
                        </a:ext>
                      </a:extLst>
                    </p:cNvPr>
                    <p:cNvSpPr>
                      <a:spLocks/>
                    </p:cNvSpPr>
                    <p:nvPr/>
                  </p:nvSpPr>
                  <p:spPr bwMode="auto">
                    <a:xfrm>
                      <a:off x="2323" y="2173"/>
                      <a:ext cx="10" cy="61"/>
                    </a:xfrm>
                    <a:custGeom>
                      <a:avLst/>
                      <a:gdLst>
                        <a:gd name="T0" fmla="*/ 5 w 10"/>
                        <a:gd name="T1" fmla="*/ 61 h 61"/>
                        <a:gd name="T2" fmla="*/ 0 w 10"/>
                        <a:gd name="T3" fmla="*/ 35 h 61"/>
                        <a:gd name="T4" fmla="*/ 1 w 10"/>
                        <a:gd name="T5" fmla="*/ 20 h 61"/>
                        <a:gd name="T6" fmla="*/ 10 w 10"/>
                        <a:gd name="T7" fmla="*/ 0 h 61"/>
                      </a:gdLst>
                      <a:ahLst/>
                      <a:cxnLst>
                        <a:cxn ang="0">
                          <a:pos x="T0" y="T1"/>
                        </a:cxn>
                        <a:cxn ang="0">
                          <a:pos x="T2" y="T3"/>
                        </a:cxn>
                        <a:cxn ang="0">
                          <a:pos x="T4" y="T5"/>
                        </a:cxn>
                        <a:cxn ang="0">
                          <a:pos x="T6" y="T7"/>
                        </a:cxn>
                      </a:cxnLst>
                      <a:rect l="0" t="0" r="r" b="b"/>
                      <a:pathLst>
                        <a:path w="10" h="61">
                          <a:moveTo>
                            <a:pt x="5" y="61"/>
                          </a:moveTo>
                          <a:lnTo>
                            <a:pt x="0" y="35"/>
                          </a:lnTo>
                          <a:lnTo>
                            <a:pt x="1" y="20"/>
                          </a:lnTo>
                          <a:lnTo>
                            <a:pt x="10" y="0"/>
                          </a:lnTo>
                        </a:path>
                      </a:pathLst>
                    </a:custGeom>
                    <a:noFill/>
                    <a:ln w="11113">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sp>
              <p:nvSpPr>
                <p:cNvPr id="96405" name="Freeform 149">
                  <a:extLst>
                    <a:ext uri="{FF2B5EF4-FFF2-40B4-BE49-F238E27FC236}">
                      <a16:creationId xmlns:a16="http://schemas.microsoft.com/office/drawing/2014/main" id="{67D1C0CF-8416-8F66-821F-65697612EB72}"/>
                    </a:ext>
                  </a:extLst>
                </p:cNvPr>
                <p:cNvSpPr>
                  <a:spLocks/>
                </p:cNvSpPr>
                <p:nvPr/>
              </p:nvSpPr>
              <p:spPr bwMode="auto">
                <a:xfrm>
                  <a:off x="2150" y="2386"/>
                  <a:ext cx="380" cy="446"/>
                </a:xfrm>
                <a:custGeom>
                  <a:avLst/>
                  <a:gdLst>
                    <a:gd name="T0" fmla="*/ 227 w 380"/>
                    <a:gd name="T1" fmla="*/ 0 h 446"/>
                    <a:gd name="T2" fmla="*/ 305 w 380"/>
                    <a:gd name="T3" fmla="*/ 54 h 446"/>
                    <a:gd name="T4" fmla="*/ 380 w 380"/>
                    <a:gd name="T5" fmla="*/ 124 h 446"/>
                    <a:gd name="T6" fmla="*/ 377 w 380"/>
                    <a:gd name="T7" fmla="*/ 165 h 446"/>
                    <a:gd name="T8" fmla="*/ 360 w 380"/>
                    <a:gd name="T9" fmla="*/ 203 h 446"/>
                    <a:gd name="T10" fmla="*/ 321 w 380"/>
                    <a:gd name="T11" fmla="*/ 281 h 446"/>
                    <a:gd name="T12" fmla="*/ 247 w 380"/>
                    <a:gd name="T13" fmla="*/ 378 h 446"/>
                    <a:gd name="T14" fmla="*/ 165 w 380"/>
                    <a:gd name="T15" fmla="*/ 446 h 446"/>
                    <a:gd name="T16" fmla="*/ 77 w 380"/>
                    <a:gd name="T17" fmla="*/ 423 h 446"/>
                    <a:gd name="T18" fmla="*/ 24 w 380"/>
                    <a:gd name="T19" fmla="*/ 385 h 446"/>
                    <a:gd name="T20" fmla="*/ 0 w 380"/>
                    <a:gd name="T21" fmla="*/ 338 h 446"/>
                    <a:gd name="T22" fmla="*/ 0 w 380"/>
                    <a:gd name="T23" fmla="*/ 274 h 446"/>
                    <a:gd name="T24" fmla="*/ 24 w 380"/>
                    <a:gd name="T25" fmla="*/ 281 h 446"/>
                    <a:gd name="T26" fmla="*/ 77 w 380"/>
                    <a:gd name="T27" fmla="*/ 255 h 446"/>
                    <a:gd name="T28" fmla="*/ 116 w 380"/>
                    <a:gd name="T29" fmla="*/ 209 h 446"/>
                    <a:gd name="T30" fmla="*/ 190 w 380"/>
                    <a:gd name="T31" fmla="*/ 121 h 446"/>
                    <a:gd name="T32" fmla="*/ 227 w 380"/>
                    <a:gd name="T33" fmla="*/ 0 h 4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380" h="446">
                      <a:moveTo>
                        <a:pt x="227" y="0"/>
                      </a:moveTo>
                      <a:lnTo>
                        <a:pt x="305" y="54"/>
                      </a:lnTo>
                      <a:lnTo>
                        <a:pt x="380" y="124"/>
                      </a:lnTo>
                      <a:lnTo>
                        <a:pt x="377" y="165"/>
                      </a:lnTo>
                      <a:lnTo>
                        <a:pt x="360" y="203"/>
                      </a:lnTo>
                      <a:lnTo>
                        <a:pt x="321" y="281"/>
                      </a:lnTo>
                      <a:lnTo>
                        <a:pt x="247" y="378"/>
                      </a:lnTo>
                      <a:lnTo>
                        <a:pt x="165" y="446"/>
                      </a:lnTo>
                      <a:lnTo>
                        <a:pt x="77" y="423"/>
                      </a:lnTo>
                      <a:lnTo>
                        <a:pt x="24" y="385"/>
                      </a:lnTo>
                      <a:lnTo>
                        <a:pt x="0" y="338"/>
                      </a:lnTo>
                      <a:lnTo>
                        <a:pt x="0" y="274"/>
                      </a:lnTo>
                      <a:lnTo>
                        <a:pt x="24" y="281"/>
                      </a:lnTo>
                      <a:lnTo>
                        <a:pt x="77" y="255"/>
                      </a:lnTo>
                      <a:lnTo>
                        <a:pt x="116" y="209"/>
                      </a:lnTo>
                      <a:lnTo>
                        <a:pt x="190" y="121"/>
                      </a:lnTo>
                      <a:lnTo>
                        <a:pt x="227" y="0"/>
                      </a:lnTo>
                      <a:close/>
                    </a:path>
                  </a:pathLst>
                </a:custGeom>
                <a:solidFill>
                  <a:srgbClr val="C0E0FF"/>
                </a:solidFill>
                <a:ln w="11113">
                  <a:solidFill>
                    <a:srgbClr val="000000"/>
                  </a:solidFill>
                  <a:prstDash val="solid"/>
                  <a:round/>
                  <a:headEnd/>
                  <a:tailEnd/>
                </a:ln>
              </p:spPr>
              <p:txBody>
                <a:bodyPr/>
                <a:lstStyle/>
                <a:p>
                  <a:endParaRPr lang="zh-CN" altLang="en-US"/>
                </a:p>
              </p:txBody>
            </p:sp>
          </p:grpSp>
        </p:grpSp>
      </p:grpSp>
      <p:sp>
        <p:nvSpPr>
          <p:cNvPr id="96406" name="AutoShape 150">
            <a:extLst>
              <a:ext uri="{FF2B5EF4-FFF2-40B4-BE49-F238E27FC236}">
                <a16:creationId xmlns:a16="http://schemas.microsoft.com/office/drawing/2014/main" id="{9762B74B-67F9-F481-E04E-F2D3EC7A3A07}"/>
              </a:ext>
            </a:extLst>
          </p:cNvPr>
          <p:cNvSpPr>
            <a:spLocks noChangeArrowheads="1"/>
          </p:cNvSpPr>
          <p:nvPr/>
        </p:nvSpPr>
        <p:spPr bwMode="auto">
          <a:xfrm>
            <a:off x="2819400" y="2667000"/>
            <a:ext cx="3200400" cy="990600"/>
          </a:xfrm>
          <a:prstGeom prst="cloudCallout">
            <a:avLst>
              <a:gd name="adj1" fmla="val 68454"/>
              <a:gd name="adj2" fmla="val 175963"/>
            </a:avLst>
          </a:prstGeom>
          <a:gradFill rotWithShape="0">
            <a:gsLst>
              <a:gs pos="0">
                <a:schemeClr val="bg1"/>
              </a:gs>
              <a:gs pos="100000">
                <a:srgbClr val="CCFFCC"/>
              </a:gs>
            </a:gsLst>
            <a:lin ang="2700000" scaled="1"/>
          </a:gra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latin typeface="Arial" panose="020B0604020202020204" pitchFamily="34" charset="0"/>
              </a:rPr>
              <a:t>No unique solution exists.</a:t>
            </a:r>
          </a:p>
        </p:txBody>
      </p:sp>
      <p:grpSp>
        <p:nvGrpSpPr>
          <p:cNvPr id="96408" name="Group 152">
            <a:extLst>
              <a:ext uri="{FF2B5EF4-FFF2-40B4-BE49-F238E27FC236}">
                <a16:creationId xmlns:a16="http://schemas.microsoft.com/office/drawing/2014/main" id="{50BF35B3-BC7D-6EDA-00E0-D71A5EF469C4}"/>
              </a:ext>
            </a:extLst>
          </p:cNvPr>
          <p:cNvGrpSpPr>
            <a:grpSpLocks/>
          </p:cNvGrpSpPr>
          <p:nvPr/>
        </p:nvGrpSpPr>
        <p:grpSpPr bwMode="auto">
          <a:xfrm>
            <a:off x="2514600" y="2514600"/>
            <a:ext cx="3276600" cy="914400"/>
            <a:chOff x="1584" y="1584"/>
            <a:chExt cx="2064" cy="576"/>
          </a:xfrm>
        </p:grpSpPr>
        <p:sp>
          <p:nvSpPr>
            <p:cNvPr id="96409" name="AutoShape 153">
              <a:extLst>
                <a:ext uri="{FF2B5EF4-FFF2-40B4-BE49-F238E27FC236}">
                  <a16:creationId xmlns:a16="http://schemas.microsoft.com/office/drawing/2014/main" id="{40846551-FE77-67E3-775F-79CFB6C504DC}"/>
                </a:ext>
              </a:extLst>
            </p:cNvPr>
            <p:cNvSpPr>
              <a:spLocks noChangeArrowheads="1"/>
            </p:cNvSpPr>
            <p:nvPr/>
          </p:nvSpPr>
          <p:spPr bwMode="auto">
            <a:xfrm>
              <a:off x="1584" y="1584"/>
              <a:ext cx="2064" cy="576"/>
            </a:xfrm>
            <a:prstGeom prst="cloudCallout">
              <a:avLst>
                <a:gd name="adj1" fmla="val -55329"/>
                <a:gd name="adj2" fmla="val 186806"/>
              </a:avLst>
            </a:prstGeom>
            <a:gradFill rotWithShape="0">
              <a:gsLst>
                <a:gs pos="0">
                  <a:srgbClr val="CCFFFF"/>
                </a:gs>
                <a:gs pos="100000">
                  <a:schemeClr val="bg1"/>
                </a:gs>
              </a:gsLst>
              <a:lin ang="18900000" scaled="1"/>
            </a:gradFill>
            <a:ln w="9525">
              <a:solidFill>
                <a:srgbClr val="0099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grpSp>
          <p:nvGrpSpPr>
            <p:cNvPr id="96410" name="Group 154">
              <a:extLst>
                <a:ext uri="{FF2B5EF4-FFF2-40B4-BE49-F238E27FC236}">
                  <a16:creationId xmlns:a16="http://schemas.microsoft.com/office/drawing/2014/main" id="{25073ED8-F5B7-60B4-0B1E-0C578A1D2C3B}"/>
                </a:ext>
              </a:extLst>
            </p:cNvPr>
            <p:cNvGrpSpPr>
              <a:grpSpLocks/>
            </p:cNvGrpSpPr>
            <p:nvPr/>
          </p:nvGrpSpPr>
          <p:grpSpPr bwMode="auto">
            <a:xfrm>
              <a:off x="1920" y="1728"/>
              <a:ext cx="1440" cy="263"/>
              <a:chOff x="1920" y="1728"/>
              <a:chExt cx="1440" cy="263"/>
            </a:xfrm>
          </p:grpSpPr>
          <p:graphicFrame>
            <p:nvGraphicFramePr>
              <p:cNvPr id="96411" name="Object 155">
                <a:extLst>
                  <a:ext uri="{FF2B5EF4-FFF2-40B4-BE49-F238E27FC236}">
                    <a16:creationId xmlns:a16="http://schemas.microsoft.com/office/drawing/2014/main" id="{CC2FC50D-EAFF-8234-8A81-F09421E787E4}"/>
                  </a:ext>
                </a:extLst>
              </p:cNvPr>
              <p:cNvGraphicFramePr>
                <a:graphicFrameLocks noChangeAspect="1"/>
              </p:cNvGraphicFramePr>
              <p:nvPr/>
            </p:nvGraphicFramePr>
            <p:xfrm>
              <a:off x="2552" y="1728"/>
              <a:ext cx="611" cy="263"/>
            </p:xfrm>
            <a:graphic>
              <a:graphicData uri="http://schemas.openxmlformats.org/presentationml/2006/ole">
                <mc:AlternateContent xmlns:mc="http://schemas.openxmlformats.org/markup-compatibility/2006">
                  <mc:Choice xmlns:v="urn:schemas-microsoft-com:vml" Requires="v">
                    <p:oleObj name="Equation" r:id="rId13" imgW="482400" imgH="241200" progId="Equation.DSMT4">
                      <p:embed/>
                    </p:oleObj>
                  </mc:Choice>
                  <mc:Fallback>
                    <p:oleObj name="Equation" r:id="rId13" imgW="482400" imgH="241200" progId="Equation.DSMT4">
                      <p:embed/>
                      <p:pic>
                        <p:nvPicPr>
                          <p:cNvPr id="0" name="Object 15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52" y="1728"/>
                            <a:ext cx="611"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412" name="Text Box 156">
                <a:extLst>
                  <a:ext uri="{FF2B5EF4-FFF2-40B4-BE49-F238E27FC236}">
                    <a16:creationId xmlns:a16="http://schemas.microsoft.com/office/drawing/2014/main" id="{03A8CFC0-5298-6C0C-47F2-92B1BFD10B35}"/>
                  </a:ext>
                </a:extLst>
              </p:cNvPr>
              <p:cNvSpPr txBox="1">
                <a:spLocks noChangeArrowheads="1"/>
              </p:cNvSpPr>
              <p:nvPr/>
            </p:nvSpPr>
            <p:spPr bwMode="auto">
              <a:xfrm>
                <a:off x="1920" y="1728"/>
                <a:ext cx="14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latin typeface="Arial" panose="020B0604020202020204" pitchFamily="34" charset="0"/>
                  </a:rPr>
                  <a:t>What if               ?</a:t>
                </a:r>
              </a:p>
            </p:txBody>
          </p:sp>
        </p:grpSp>
      </p:grpSp>
      <p:grpSp>
        <p:nvGrpSpPr>
          <p:cNvPr id="96413" name="Group 157">
            <a:extLst>
              <a:ext uri="{FF2B5EF4-FFF2-40B4-BE49-F238E27FC236}">
                <a16:creationId xmlns:a16="http://schemas.microsoft.com/office/drawing/2014/main" id="{912E6D3A-3271-9F93-2E6E-337EB1BCD29B}"/>
              </a:ext>
            </a:extLst>
          </p:cNvPr>
          <p:cNvGrpSpPr>
            <a:grpSpLocks/>
          </p:cNvGrpSpPr>
          <p:nvPr/>
        </p:nvGrpSpPr>
        <p:grpSpPr bwMode="auto">
          <a:xfrm>
            <a:off x="2590800" y="2133600"/>
            <a:ext cx="3886200" cy="2209800"/>
            <a:chOff x="1632" y="1344"/>
            <a:chExt cx="2448" cy="1392"/>
          </a:xfrm>
        </p:grpSpPr>
        <p:sp>
          <p:nvSpPr>
            <p:cNvPr id="96414" name="AutoShape 158">
              <a:extLst>
                <a:ext uri="{FF2B5EF4-FFF2-40B4-BE49-F238E27FC236}">
                  <a16:creationId xmlns:a16="http://schemas.microsoft.com/office/drawing/2014/main" id="{4FF8C36A-A03A-24CF-A96F-7B1D3EEB00C4}"/>
                </a:ext>
              </a:extLst>
            </p:cNvPr>
            <p:cNvSpPr>
              <a:spLocks noChangeArrowheads="1"/>
            </p:cNvSpPr>
            <p:nvPr/>
          </p:nvSpPr>
          <p:spPr bwMode="auto">
            <a:xfrm>
              <a:off x="1632" y="1344"/>
              <a:ext cx="2448" cy="1392"/>
            </a:xfrm>
            <a:prstGeom prst="cloudCallout">
              <a:avLst>
                <a:gd name="adj1" fmla="val 51431"/>
                <a:gd name="adj2" fmla="val 71912"/>
              </a:avLst>
            </a:prstGeom>
            <a:gradFill rotWithShape="0">
              <a:gsLst>
                <a:gs pos="0">
                  <a:schemeClr val="bg1"/>
                </a:gs>
                <a:gs pos="100000">
                  <a:srgbClr val="CCFFCC"/>
                </a:gs>
              </a:gsLst>
              <a:lin ang="2700000" scaled="1"/>
            </a:gra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grpSp>
          <p:nvGrpSpPr>
            <p:cNvPr id="96415" name="Group 159">
              <a:extLst>
                <a:ext uri="{FF2B5EF4-FFF2-40B4-BE49-F238E27FC236}">
                  <a16:creationId xmlns:a16="http://schemas.microsoft.com/office/drawing/2014/main" id="{57AE7561-3475-B953-A3C5-127E0ADC21E6}"/>
                </a:ext>
              </a:extLst>
            </p:cNvPr>
            <p:cNvGrpSpPr>
              <a:grpSpLocks/>
            </p:cNvGrpSpPr>
            <p:nvPr/>
          </p:nvGrpSpPr>
          <p:grpSpPr bwMode="auto">
            <a:xfrm>
              <a:off x="1920" y="1488"/>
              <a:ext cx="2064" cy="1018"/>
              <a:chOff x="2016" y="2736"/>
              <a:chExt cx="2064" cy="1018"/>
            </a:xfrm>
          </p:grpSpPr>
          <p:sp>
            <p:nvSpPr>
              <p:cNvPr id="96416" name="Text Box 160">
                <a:extLst>
                  <a:ext uri="{FF2B5EF4-FFF2-40B4-BE49-F238E27FC236}">
                    <a16:creationId xmlns:a16="http://schemas.microsoft.com/office/drawing/2014/main" id="{CAA7CF86-4755-E2B0-186E-7E296C921675}"/>
                  </a:ext>
                </a:extLst>
              </p:cNvPr>
              <p:cNvSpPr txBox="1">
                <a:spLocks noChangeArrowheads="1"/>
              </p:cNvSpPr>
              <p:nvPr/>
            </p:nvSpPr>
            <p:spPr bwMode="auto">
              <a:xfrm>
                <a:off x="2016" y="2736"/>
                <a:ext cx="2064" cy="10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en-US" altLang="zh-CN" sz="2000" b="1">
                    <a:latin typeface="Arial" panose="020B0604020202020204" pitchFamily="34" charset="0"/>
                  </a:rPr>
                  <a:t>Then we must find the smallest integer </a:t>
                </a:r>
                <a:r>
                  <a:rPr lang="en-US" altLang="zh-CN" sz="2000" b="1" i="1"/>
                  <a:t>k </a:t>
                </a:r>
                <a:r>
                  <a:rPr lang="en-US" altLang="zh-CN" sz="2000" b="1">
                    <a:sym typeface="Symbol" panose="05050102010706020507" pitchFamily="18" charset="2"/>
                  </a:rPr>
                  <a:t> </a:t>
                </a:r>
                <a:r>
                  <a:rPr lang="en-US" altLang="zh-CN" sz="2000" b="1" i="1">
                    <a:sym typeface="Symbol" panose="05050102010706020507" pitchFamily="18" charset="2"/>
                  </a:rPr>
                  <a:t>i</a:t>
                </a:r>
                <a:r>
                  <a:rPr lang="en-US" altLang="zh-CN" sz="2000" b="1">
                    <a:latin typeface="Arial" panose="020B0604020202020204" pitchFamily="34" charset="0"/>
                    <a:sym typeface="Symbol" panose="05050102010706020507" pitchFamily="18" charset="2"/>
                  </a:rPr>
                  <a:t> with</a:t>
                </a:r>
              </a:p>
              <a:p>
                <a:r>
                  <a:rPr lang="en-US" altLang="zh-CN" sz="2000" b="1">
                    <a:latin typeface="Arial" panose="020B0604020202020204" pitchFamily="34" charset="0"/>
                    <a:sym typeface="Symbol" panose="05050102010706020507" pitchFamily="18" charset="2"/>
                  </a:rPr>
                  <a:t>              , and interchange the </a:t>
                </a:r>
                <a:r>
                  <a:rPr lang="en-US" altLang="zh-CN" sz="2000" b="1" i="1">
                    <a:sym typeface="Symbol" panose="05050102010706020507" pitchFamily="18" charset="2"/>
                  </a:rPr>
                  <a:t>k</a:t>
                </a:r>
                <a:r>
                  <a:rPr lang="en-US" altLang="zh-CN" sz="2000" b="1" i="1">
                    <a:latin typeface="Arial" panose="020B0604020202020204" pitchFamily="34" charset="0"/>
                    <a:sym typeface="Symbol" panose="05050102010706020507" pitchFamily="18" charset="2"/>
                  </a:rPr>
                  <a:t>-</a:t>
                </a:r>
                <a:r>
                  <a:rPr lang="en-US" altLang="zh-CN" sz="2000" b="1">
                    <a:latin typeface="Arial" panose="020B0604020202020204" pitchFamily="34" charset="0"/>
                    <a:sym typeface="Symbol" panose="05050102010706020507" pitchFamily="18" charset="2"/>
                  </a:rPr>
                  <a:t>th row with the </a:t>
                </a:r>
                <a:r>
                  <a:rPr lang="en-US" altLang="zh-CN" sz="2000" b="1" i="1">
                    <a:sym typeface="Symbol" panose="05050102010706020507" pitchFamily="18" charset="2"/>
                  </a:rPr>
                  <a:t>i</a:t>
                </a:r>
                <a:r>
                  <a:rPr lang="en-US" altLang="zh-CN" sz="2000" b="1">
                    <a:latin typeface="Arial" panose="020B0604020202020204" pitchFamily="34" charset="0"/>
                    <a:sym typeface="Symbol" panose="05050102010706020507" pitchFamily="18" charset="2"/>
                  </a:rPr>
                  <a:t>-th row. </a:t>
                </a:r>
                <a:endParaRPr lang="en-US" altLang="zh-CN" sz="2000" b="1">
                  <a:latin typeface="Arial" panose="020B0604020202020204" pitchFamily="34" charset="0"/>
                </a:endParaRPr>
              </a:p>
            </p:txBody>
          </p:sp>
          <p:graphicFrame>
            <p:nvGraphicFramePr>
              <p:cNvPr id="96417" name="Object 161">
                <a:extLst>
                  <a:ext uri="{FF2B5EF4-FFF2-40B4-BE49-F238E27FC236}">
                    <a16:creationId xmlns:a16="http://schemas.microsoft.com/office/drawing/2014/main" id="{2161606F-EFCC-658B-A3E3-22CE2565AD2F}"/>
                  </a:ext>
                </a:extLst>
              </p:cNvPr>
              <p:cNvGraphicFramePr>
                <a:graphicFrameLocks noChangeAspect="1"/>
              </p:cNvGraphicFramePr>
              <p:nvPr/>
            </p:nvGraphicFramePr>
            <p:xfrm>
              <a:off x="2112" y="3120"/>
              <a:ext cx="576" cy="288"/>
            </p:xfrm>
            <a:graphic>
              <a:graphicData uri="http://schemas.openxmlformats.org/presentationml/2006/ole">
                <mc:AlternateContent xmlns:mc="http://schemas.openxmlformats.org/markup-compatibility/2006">
                  <mc:Choice xmlns:v="urn:schemas-microsoft-com:vml" Requires="v">
                    <p:oleObj name="Equation" r:id="rId15" imgW="482400" imgH="241200" progId="Equation.DSMT4">
                      <p:embed/>
                    </p:oleObj>
                  </mc:Choice>
                  <mc:Fallback>
                    <p:oleObj name="Equation" r:id="rId15" imgW="482400" imgH="241200" progId="Equation.DSMT4">
                      <p:embed/>
                      <p:pic>
                        <p:nvPicPr>
                          <p:cNvPr id="0" name="Object 16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112" y="3120"/>
                            <a:ext cx="5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sp>
        <p:nvSpPr>
          <p:cNvPr id="96418" name="AutoShape 162">
            <a:extLst>
              <a:ext uri="{FF2B5EF4-FFF2-40B4-BE49-F238E27FC236}">
                <a16:creationId xmlns:a16="http://schemas.microsoft.com/office/drawing/2014/main" id="{6540A558-A473-6189-4F59-C7D0F9DD539E}"/>
              </a:ext>
            </a:extLst>
          </p:cNvPr>
          <p:cNvSpPr>
            <a:spLocks noChangeArrowheads="1"/>
          </p:cNvSpPr>
          <p:nvPr/>
        </p:nvSpPr>
        <p:spPr bwMode="auto">
          <a:xfrm>
            <a:off x="2514600" y="2286000"/>
            <a:ext cx="3962400" cy="1066800"/>
          </a:xfrm>
          <a:prstGeom prst="cloudCallout">
            <a:avLst>
              <a:gd name="adj1" fmla="val -53968"/>
              <a:gd name="adj2" fmla="val 180208"/>
            </a:avLst>
          </a:prstGeom>
          <a:gradFill rotWithShape="0">
            <a:gsLst>
              <a:gs pos="0">
                <a:srgbClr val="CCFFFF"/>
              </a:gs>
              <a:gs pos="100000">
                <a:schemeClr val="bg1"/>
              </a:gs>
            </a:gsLst>
            <a:lin ang="18900000" scaled="1"/>
          </a:gradFill>
          <a:ln w="952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tIns="82800" bIns="0"/>
          <a:lstStyle/>
          <a:p>
            <a:pPr algn="ctr"/>
            <a:r>
              <a:rPr lang="en-US" altLang="zh-CN" sz="2000" b="1">
                <a:latin typeface="Arial" panose="020B0604020202020204" pitchFamily="34" charset="0"/>
              </a:rPr>
              <a:t>What if we can’t find such </a:t>
            </a:r>
            <a:r>
              <a:rPr lang="en-US" altLang="zh-CN" sz="2000" b="1" i="1"/>
              <a:t>k</a:t>
            </a:r>
            <a:r>
              <a:rPr lang="en-US" altLang="zh-CN" sz="2000" b="1" i="1">
                <a:latin typeface="Arial" panose="020B0604020202020204" pitchFamily="34" charset="0"/>
              </a:rPr>
              <a:t> </a:t>
            </a:r>
            <a:r>
              <a:rPr lang="en-US" altLang="zh-CN" sz="2000" b="1">
                <a:latin typeface="Arial" panose="020B0604020202020204" pitchFamily="34" charset="0"/>
              </a:rPr>
              <a:t>?</a:t>
            </a:r>
          </a:p>
        </p:txBody>
      </p:sp>
      <p:sp>
        <p:nvSpPr>
          <p:cNvPr id="96419" name="AutoShape 163">
            <a:extLst>
              <a:ext uri="{FF2B5EF4-FFF2-40B4-BE49-F238E27FC236}">
                <a16:creationId xmlns:a16="http://schemas.microsoft.com/office/drawing/2014/main" id="{9668AC5B-75C8-51C2-E626-CCD3F5A1115D}"/>
              </a:ext>
            </a:extLst>
          </p:cNvPr>
          <p:cNvSpPr>
            <a:spLocks noChangeArrowheads="1"/>
          </p:cNvSpPr>
          <p:nvPr/>
        </p:nvSpPr>
        <p:spPr bwMode="auto">
          <a:xfrm>
            <a:off x="2514600" y="2667000"/>
            <a:ext cx="3581400" cy="990600"/>
          </a:xfrm>
          <a:prstGeom prst="cloudCallout">
            <a:avLst>
              <a:gd name="adj1" fmla="val 63477"/>
              <a:gd name="adj2" fmla="val 173079"/>
            </a:avLst>
          </a:prstGeom>
          <a:gradFill rotWithShape="0">
            <a:gsLst>
              <a:gs pos="0">
                <a:schemeClr val="bg1"/>
              </a:gs>
              <a:gs pos="100000">
                <a:srgbClr val="CCFFCC"/>
              </a:gs>
            </a:gsLst>
            <a:lin ang="2700000" scaled="1"/>
          </a:gra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latin typeface="Arial" panose="020B0604020202020204" pitchFamily="34" charset="0"/>
              </a:rPr>
              <a:t>No unique solution exists.</a:t>
            </a:r>
          </a:p>
        </p:txBody>
      </p:sp>
      <p:sp>
        <p:nvSpPr>
          <p:cNvPr id="96420" name="Rectangle 164">
            <a:extLst>
              <a:ext uri="{FF2B5EF4-FFF2-40B4-BE49-F238E27FC236}">
                <a16:creationId xmlns:a16="http://schemas.microsoft.com/office/drawing/2014/main" id="{19941313-56B0-7B3B-5CD4-86B9E59DD9E1}"/>
              </a:ext>
            </a:extLst>
          </p:cNvPr>
          <p:cNvSpPr>
            <a:spLocks noChangeArrowheads="1"/>
          </p:cNvSpPr>
          <p:nvPr/>
        </p:nvSpPr>
        <p:spPr bwMode="auto">
          <a:xfrm>
            <a:off x="457200" y="4114800"/>
            <a:ext cx="2667000" cy="182880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421" name="Rectangle 165">
            <a:extLst>
              <a:ext uri="{FF2B5EF4-FFF2-40B4-BE49-F238E27FC236}">
                <a16:creationId xmlns:a16="http://schemas.microsoft.com/office/drawing/2014/main" id="{6F35C170-896F-B191-5C5D-AB38F1135DBC}"/>
              </a:ext>
            </a:extLst>
          </p:cNvPr>
          <p:cNvSpPr>
            <a:spLocks noChangeArrowheads="1"/>
          </p:cNvSpPr>
          <p:nvPr/>
        </p:nvSpPr>
        <p:spPr bwMode="auto">
          <a:xfrm>
            <a:off x="6553200" y="4191000"/>
            <a:ext cx="1676400" cy="1752600"/>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6432" name="AutoShape 176">
            <a:extLst>
              <a:ext uri="{FF2B5EF4-FFF2-40B4-BE49-F238E27FC236}">
                <a16:creationId xmlns:a16="http://schemas.microsoft.com/office/drawing/2014/main" id="{631F1C8A-FCE6-5860-F079-16ADE05558FE}"/>
              </a:ext>
            </a:extLst>
          </p:cNvPr>
          <p:cNvSpPr>
            <a:spLocks noChangeArrowheads="1"/>
          </p:cNvSpPr>
          <p:nvPr/>
        </p:nvSpPr>
        <p:spPr bwMode="auto">
          <a:xfrm>
            <a:off x="609600" y="381000"/>
            <a:ext cx="1154113" cy="609600"/>
          </a:xfrm>
          <a:prstGeom prst="bevel">
            <a:avLst>
              <a:gd name="adj" fmla="val 12500"/>
            </a:avLst>
          </a:prstGeom>
          <a:blipFill dpi="0" rotWithShape="0">
            <a:blip r:embed="rId17"/>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2800" b="1">
                <a:ea typeface="楷体_GB2312" pitchFamily="49" charset="-122"/>
              </a:rPr>
              <a:t>定理</a:t>
            </a:r>
          </a:p>
        </p:txBody>
      </p:sp>
      <p:grpSp>
        <p:nvGrpSpPr>
          <p:cNvPr id="96460" name="Group 204">
            <a:extLst>
              <a:ext uri="{FF2B5EF4-FFF2-40B4-BE49-F238E27FC236}">
                <a16:creationId xmlns:a16="http://schemas.microsoft.com/office/drawing/2014/main" id="{CDB4BC2B-4E23-7359-384C-EA809DA51E0B}"/>
              </a:ext>
            </a:extLst>
          </p:cNvPr>
          <p:cNvGrpSpPr>
            <a:grpSpLocks/>
          </p:cNvGrpSpPr>
          <p:nvPr/>
        </p:nvGrpSpPr>
        <p:grpSpPr bwMode="auto">
          <a:xfrm>
            <a:off x="539750" y="1412875"/>
            <a:ext cx="8604250" cy="609600"/>
            <a:chOff x="312" y="18"/>
            <a:chExt cx="5136" cy="384"/>
          </a:xfrm>
        </p:grpSpPr>
        <p:sp>
          <p:nvSpPr>
            <p:cNvPr id="96434" name="AutoShape 178">
              <a:extLst>
                <a:ext uri="{FF2B5EF4-FFF2-40B4-BE49-F238E27FC236}">
                  <a16:creationId xmlns:a16="http://schemas.microsoft.com/office/drawing/2014/main" id="{676583AB-A9D3-7E24-94E4-E2B773063083}"/>
                </a:ext>
              </a:extLst>
            </p:cNvPr>
            <p:cNvSpPr>
              <a:spLocks noChangeArrowheads="1"/>
            </p:cNvSpPr>
            <p:nvPr/>
          </p:nvSpPr>
          <p:spPr bwMode="auto">
            <a:xfrm>
              <a:off x="312" y="18"/>
              <a:ext cx="5136" cy="384"/>
            </a:xfrm>
            <a:prstGeom prst="bevel">
              <a:avLst>
                <a:gd name="adj" fmla="val 12500"/>
              </a:avLst>
            </a:prstGeom>
            <a:gradFill rotWithShape="0">
              <a:gsLst>
                <a:gs pos="0">
                  <a:srgbClr val="CCFFFF"/>
                </a:gs>
                <a:gs pos="100000">
                  <a:srgbClr val="CCFFFF">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sz="2800" b="1">
                <a:ea typeface="楷体_GB2312" pitchFamily="49" charset="-122"/>
              </a:endParaRPr>
            </a:p>
          </p:txBody>
        </p:sp>
        <p:grpSp>
          <p:nvGrpSpPr>
            <p:cNvPr id="96459" name="Group 203">
              <a:extLst>
                <a:ext uri="{FF2B5EF4-FFF2-40B4-BE49-F238E27FC236}">
                  <a16:creationId xmlns:a16="http://schemas.microsoft.com/office/drawing/2014/main" id="{4CCF454A-075F-6246-615F-BADD00C4364D}"/>
                </a:ext>
              </a:extLst>
            </p:cNvPr>
            <p:cNvGrpSpPr>
              <a:grpSpLocks/>
            </p:cNvGrpSpPr>
            <p:nvPr/>
          </p:nvGrpSpPr>
          <p:grpSpPr bwMode="auto">
            <a:xfrm>
              <a:off x="337" y="66"/>
              <a:ext cx="5015" cy="288"/>
              <a:chOff x="337" y="66"/>
              <a:chExt cx="5015" cy="288"/>
            </a:xfrm>
          </p:grpSpPr>
          <p:sp>
            <p:nvSpPr>
              <p:cNvPr id="96436" name="Rectangle 180">
                <a:extLst>
                  <a:ext uri="{FF2B5EF4-FFF2-40B4-BE49-F238E27FC236}">
                    <a16:creationId xmlns:a16="http://schemas.microsoft.com/office/drawing/2014/main" id="{1C457684-2362-A630-CD97-7625E889B538}"/>
                  </a:ext>
                </a:extLst>
              </p:cNvPr>
              <p:cNvSpPr>
                <a:spLocks noChangeArrowheads="1"/>
              </p:cNvSpPr>
              <p:nvPr/>
            </p:nvSpPr>
            <p:spPr bwMode="auto">
              <a:xfrm>
                <a:off x="337" y="66"/>
                <a:ext cx="5015" cy="288"/>
              </a:xfrm>
              <a:prstGeom prst="rect">
                <a:avLst/>
              </a:prstGeom>
              <a:gradFill rotWithShape="0">
                <a:gsLst>
                  <a:gs pos="0">
                    <a:srgbClr val="CCFFFF"/>
                  </a:gs>
                  <a:gs pos="100000">
                    <a:srgbClr val="CCFFFF">
                      <a:gamma/>
                      <a:tint val="0"/>
                      <a:invGamma/>
                    </a:srgbClr>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chemeClr val="tx2"/>
                    </a:solidFill>
                    <a:latin typeface="楷体_GB2312" pitchFamily="49" charset="-122"/>
                    <a:ea typeface="楷体_GB2312" pitchFamily="49" charset="-122"/>
                  </a:rPr>
                  <a:t>矩阵    在什么条件下才能保证                       ？</a:t>
                </a:r>
              </a:p>
            </p:txBody>
          </p:sp>
          <p:graphicFrame>
            <p:nvGraphicFramePr>
              <p:cNvPr id="96439" name="Object 183">
                <a:extLst>
                  <a:ext uri="{FF2B5EF4-FFF2-40B4-BE49-F238E27FC236}">
                    <a16:creationId xmlns:a16="http://schemas.microsoft.com/office/drawing/2014/main" id="{46181298-7855-A489-D587-2FFC1036540E}"/>
                  </a:ext>
                </a:extLst>
              </p:cNvPr>
              <p:cNvGraphicFramePr>
                <a:graphicFrameLocks noChangeAspect="1"/>
              </p:cNvGraphicFramePr>
              <p:nvPr/>
            </p:nvGraphicFramePr>
            <p:xfrm>
              <a:off x="3060" y="66"/>
              <a:ext cx="647" cy="288"/>
            </p:xfrm>
            <a:graphic>
              <a:graphicData uri="http://schemas.openxmlformats.org/presentationml/2006/ole">
                <mc:AlternateContent xmlns:mc="http://schemas.openxmlformats.org/markup-compatibility/2006">
                  <mc:Choice xmlns:v="urn:schemas-microsoft-com:vml" Requires="v">
                    <p:oleObj name="Equation" r:id="rId18" imgW="507960" imgH="241200" progId="Equation.DSMT4">
                      <p:embed/>
                    </p:oleObj>
                  </mc:Choice>
                  <mc:Fallback>
                    <p:oleObj name="Equation" r:id="rId18" imgW="507960" imgH="241200" progId="Equation.DSMT4">
                      <p:embed/>
                      <p:pic>
                        <p:nvPicPr>
                          <p:cNvPr id="0" name="Object 183"/>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060" y="66"/>
                            <a:ext cx="647" cy="288"/>
                          </a:xfrm>
                          <a:prstGeom prst="rect">
                            <a:avLst/>
                          </a:prstGeom>
                          <a:gradFill rotWithShape="0">
                            <a:gsLst>
                              <a:gs pos="0">
                                <a:srgbClr val="CCFFFF"/>
                              </a:gs>
                              <a:gs pos="100000">
                                <a:srgbClr val="CCFFFF">
                                  <a:gamma/>
                                  <a:tint val="0"/>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440" name="Object 184">
                <a:extLst>
                  <a:ext uri="{FF2B5EF4-FFF2-40B4-BE49-F238E27FC236}">
                    <a16:creationId xmlns:a16="http://schemas.microsoft.com/office/drawing/2014/main" id="{C7F085BD-A45D-A831-5308-C29A9AF458F1}"/>
                  </a:ext>
                </a:extLst>
              </p:cNvPr>
              <p:cNvGraphicFramePr>
                <a:graphicFrameLocks noChangeAspect="1"/>
              </p:cNvGraphicFramePr>
              <p:nvPr/>
            </p:nvGraphicFramePr>
            <p:xfrm>
              <a:off x="3648" y="81"/>
              <a:ext cx="1571" cy="255"/>
            </p:xfrm>
            <a:graphic>
              <a:graphicData uri="http://schemas.openxmlformats.org/presentationml/2006/ole">
                <mc:AlternateContent xmlns:mc="http://schemas.openxmlformats.org/markup-compatibility/2006">
                  <mc:Choice xmlns:v="urn:schemas-microsoft-com:vml" Requires="v">
                    <p:oleObj name="Equation" r:id="rId20" imgW="927000" imgH="203040" progId="Equation.DSMT4">
                      <p:embed/>
                    </p:oleObj>
                  </mc:Choice>
                  <mc:Fallback>
                    <p:oleObj name="Equation" r:id="rId20" imgW="927000" imgH="203040" progId="Equation.DSMT4">
                      <p:embed/>
                      <p:pic>
                        <p:nvPicPr>
                          <p:cNvPr id="0" name="Object 184"/>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648" y="81"/>
                            <a:ext cx="1571" cy="255"/>
                          </a:xfrm>
                          <a:prstGeom prst="rect">
                            <a:avLst/>
                          </a:prstGeom>
                          <a:gradFill rotWithShape="0">
                            <a:gsLst>
                              <a:gs pos="0">
                                <a:srgbClr val="CCFFFF"/>
                              </a:gs>
                              <a:gs pos="100000">
                                <a:srgbClr val="CCFFFF">
                                  <a:gamma/>
                                  <a:tint val="0"/>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437" name="Object 181">
                <a:extLst>
                  <a:ext uri="{FF2B5EF4-FFF2-40B4-BE49-F238E27FC236}">
                    <a16:creationId xmlns:a16="http://schemas.microsoft.com/office/drawing/2014/main" id="{F8A4D469-D99B-D391-15B9-E60E9A4D2EBD}"/>
                  </a:ext>
                </a:extLst>
              </p:cNvPr>
              <p:cNvGraphicFramePr>
                <a:graphicFrameLocks noChangeAspect="1"/>
              </p:cNvGraphicFramePr>
              <p:nvPr/>
            </p:nvGraphicFramePr>
            <p:xfrm>
              <a:off x="814" y="114"/>
              <a:ext cx="290" cy="199"/>
            </p:xfrm>
            <a:graphic>
              <a:graphicData uri="http://schemas.openxmlformats.org/presentationml/2006/ole">
                <mc:AlternateContent xmlns:mc="http://schemas.openxmlformats.org/markup-compatibility/2006">
                  <mc:Choice xmlns:v="urn:schemas-microsoft-com:vml" Requires="v">
                    <p:oleObj name="Equation" r:id="rId22" imgW="164880" imgH="164880" progId="Equation.DSMT4">
                      <p:embed/>
                    </p:oleObj>
                  </mc:Choice>
                  <mc:Fallback>
                    <p:oleObj name="Equation" r:id="rId22" imgW="164880" imgH="164880" progId="Equation.DSMT4">
                      <p:embed/>
                      <p:pic>
                        <p:nvPicPr>
                          <p:cNvPr id="0" name="Object 181"/>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814" y="114"/>
                            <a:ext cx="290" cy="199"/>
                          </a:xfrm>
                          <a:prstGeom prst="rect">
                            <a:avLst/>
                          </a:prstGeom>
                          <a:gradFill rotWithShape="0">
                            <a:gsLst>
                              <a:gs pos="0">
                                <a:srgbClr val="CCFFFF"/>
                              </a:gs>
                              <a:gs pos="100000">
                                <a:srgbClr val="CCFFFF">
                                  <a:gamma/>
                                  <a:tint val="0"/>
                                  <a:invGamma/>
                                </a:srgbClr>
                              </a:gs>
                            </a:gsLst>
                            <a:lin ang="540000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96457" name="Group 201">
            <a:extLst>
              <a:ext uri="{FF2B5EF4-FFF2-40B4-BE49-F238E27FC236}">
                <a16:creationId xmlns:a16="http://schemas.microsoft.com/office/drawing/2014/main" id="{522F6914-9A3E-9460-808D-B06FD1D15933}"/>
              </a:ext>
            </a:extLst>
          </p:cNvPr>
          <p:cNvGrpSpPr>
            <a:grpSpLocks/>
          </p:cNvGrpSpPr>
          <p:nvPr/>
        </p:nvGrpSpPr>
        <p:grpSpPr bwMode="auto">
          <a:xfrm>
            <a:off x="323850" y="1484313"/>
            <a:ext cx="8224838" cy="2601912"/>
            <a:chOff x="288" y="2352"/>
            <a:chExt cx="5136" cy="1639"/>
          </a:xfrm>
        </p:grpSpPr>
        <p:grpSp>
          <p:nvGrpSpPr>
            <p:cNvPr id="96444" name="Group 188">
              <a:extLst>
                <a:ext uri="{FF2B5EF4-FFF2-40B4-BE49-F238E27FC236}">
                  <a16:creationId xmlns:a16="http://schemas.microsoft.com/office/drawing/2014/main" id="{E0273B82-AA08-162F-3F4E-C28B80239535}"/>
                </a:ext>
              </a:extLst>
            </p:cNvPr>
            <p:cNvGrpSpPr>
              <a:grpSpLocks/>
            </p:cNvGrpSpPr>
            <p:nvPr/>
          </p:nvGrpSpPr>
          <p:grpSpPr bwMode="auto">
            <a:xfrm>
              <a:off x="288" y="2400"/>
              <a:ext cx="5136" cy="1591"/>
              <a:chOff x="384" y="1488"/>
              <a:chExt cx="5136" cy="1591"/>
            </a:xfrm>
          </p:grpSpPr>
          <p:grpSp>
            <p:nvGrpSpPr>
              <p:cNvPr id="96445" name="Group 189">
                <a:extLst>
                  <a:ext uri="{FF2B5EF4-FFF2-40B4-BE49-F238E27FC236}">
                    <a16:creationId xmlns:a16="http://schemas.microsoft.com/office/drawing/2014/main" id="{21A1AEB6-A3D4-0633-BBED-BEB7D1476B7D}"/>
                  </a:ext>
                </a:extLst>
              </p:cNvPr>
              <p:cNvGrpSpPr>
                <a:grpSpLocks/>
              </p:cNvGrpSpPr>
              <p:nvPr/>
            </p:nvGrpSpPr>
            <p:grpSpPr bwMode="auto">
              <a:xfrm>
                <a:off x="384" y="1488"/>
                <a:ext cx="5136" cy="1591"/>
                <a:chOff x="384" y="1488"/>
                <a:chExt cx="5136" cy="1591"/>
              </a:xfrm>
            </p:grpSpPr>
            <p:sp>
              <p:nvSpPr>
                <p:cNvPr id="96446" name="Rectangle 190" descr="Rectangle: Click to edit Master text styles&#10;Second level&#10;Third level&#10;Fourth level&#10;Fifth level">
                  <a:extLst>
                    <a:ext uri="{FF2B5EF4-FFF2-40B4-BE49-F238E27FC236}">
                      <a16:creationId xmlns:a16="http://schemas.microsoft.com/office/drawing/2014/main" id="{912DCA79-9C8B-0EE5-6E31-557FD32AFEA3}"/>
                    </a:ext>
                  </a:extLst>
                </p:cNvPr>
                <p:cNvSpPr>
                  <a:spLocks noChangeArrowheads="1"/>
                </p:cNvSpPr>
                <p:nvPr/>
              </p:nvSpPr>
              <p:spPr bwMode="auto">
                <a:xfrm>
                  <a:off x="384" y="1488"/>
                  <a:ext cx="5136" cy="1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0000"/>
                    </a:lnSpc>
                    <a:spcBef>
                      <a:spcPct val="20000"/>
                    </a:spcBef>
                    <a:buClr>
                      <a:schemeClr val="hlink"/>
                    </a:buClr>
                    <a:buSzPct val="110000"/>
                    <a:buFont typeface="Wingdings" panose="05000000000000000000" pitchFamily="2" charset="2"/>
                    <a:buNone/>
                  </a:pPr>
                  <a:r>
                    <a:rPr lang="en-US" altLang="zh-CN" b="1">
                      <a:solidFill>
                        <a:schemeClr val="tx2"/>
                      </a:solidFill>
                      <a:latin typeface="楷体_GB2312" pitchFamily="49" charset="-122"/>
                      <a:ea typeface="楷体_GB2312" pitchFamily="49" charset="-122"/>
                    </a:rPr>
                    <a:t>         </a:t>
                  </a:r>
                  <a:r>
                    <a:rPr lang="zh-CN" altLang="en-US" b="1">
                      <a:solidFill>
                        <a:schemeClr val="tx2"/>
                      </a:solidFill>
                      <a:latin typeface="楷体_GB2312" pitchFamily="49" charset="-122"/>
                      <a:ea typeface="楷体_GB2312" pitchFamily="49" charset="-122"/>
                    </a:rPr>
                    <a:t>约化的主元素                    的充要条件是矩阵  的顺序主子式</a:t>
                  </a:r>
                </a:p>
                <a:p>
                  <a:pPr>
                    <a:lnSpc>
                      <a:spcPct val="130000"/>
                    </a:lnSpc>
                    <a:spcBef>
                      <a:spcPct val="20000"/>
                    </a:spcBef>
                    <a:buClr>
                      <a:schemeClr val="hlink"/>
                    </a:buClr>
                    <a:buSzPct val="110000"/>
                    <a:buFont typeface="Wingdings" panose="05000000000000000000" pitchFamily="2" charset="2"/>
                    <a:buNone/>
                  </a:pPr>
                  <a:r>
                    <a:rPr lang="zh-CN" altLang="en-US" b="1">
                      <a:solidFill>
                        <a:schemeClr val="tx2"/>
                      </a:solidFill>
                      <a:latin typeface="Tahoma" panose="020B0604030504040204" pitchFamily="34" charset="0"/>
                      <a:ea typeface="楷体_GB2312" pitchFamily="49" charset="-122"/>
                    </a:rPr>
                    <a:t>                                                    </a:t>
                  </a:r>
                </a:p>
              </p:txBody>
            </p:sp>
            <p:graphicFrame>
              <p:nvGraphicFramePr>
                <p:cNvPr id="96447" name="Object 191">
                  <a:extLst>
                    <a:ext uri="{FF2B5EF4-FFF2-40B4-BE49-F238E27FC236}">
                      <a16:creationId xmlns:a16="http://schemas.microsoft.com/office/drawing/2014/main" id="{6D85D4A0-E78D-CF20-24CA-C129A5594B84}"/>
                    </a:ext>
                  </a:extLst>
                </p:cNvPr>
                <p:cNvGraphicFramePr>
                  <a:graphicFrameLocks noChangeAspect="1"/>
                </p:cNvGraphicFramePr>
                <p:nvPr/>
              </p:nvGraphicFramePr>
              <p:xfrm>
                <a:off x="1200" y="1913"/>
                <a:ext cx="302" cy="199"/>
              </p:xfrm>
              <a:graphic>
                <a:graphicData uri="http://schemas.openxmlformats.org/presentationml/2006/ole">
                  <mc:AlternateContent xmlns:mc="http://schemas.openxmlformats.org/markup-compatibility/2006">
                    <mc:Choice xmlns:v="urn:schemas-microsoft-com:vml" Requires="v">
                      <p:oleObj name="Equation" r:id="rId22" imgW="164880" imgH="164880" progId="Equation.DSMT4">
                        <p:embed/>
                      </p:oleObj>
                    </mc:Choice>
                    <mc:Fallback>
                      <p:oleObj name="Equation" r:id="rId22" imgW="164880" imgH="164880" progId="Equation.DSMT4">
                        <p:embed/>
                        <p:pic>
                          <p:nvPicPr>
                            <p:cNvPr id="0" name="Object 19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00" y="1913"/>
                              <a:ext cx="302"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448" name="Object 192">
                  <a:extLst>
                    <a:ext uri="{FF2B5EF4-FFF2-40B4-BE49-F238E27FC236}">
                      <a16:creationId xmlns:a16="http://schemas.microsoft.com/office/drawing/2014/main" id="{B653CD42-4291-B30F-2BAC-FDBB49D2E296}"/>
                    </a:ext>
                  </a:extLst>
                </p:cNvPr>
                <p:cNvGraphicFramePr>
                  <a:graphicFrameLocks noChangeAspect="1"/>
                </p:cNvGraphicFramePr>
                <p:nvPr/>
              </p:nvGraphicFramePr>
              <p:xfrm>
                <a:off x="2448" y="1536"/>
                <a:ext cx="688" cy="324"/>
              </p:xfrm>
              <a:graphic>
                <a:graphicData uri="http://schemas.openxmlformats.org/presentationml/2006/ole">
                  <mc:AlternateContent xmlns:mc="http://schemas.openxmlformats.org/markup-compatibility/2006">
                    <mc:Choice xmlns:v="urn:schemas-microsoft-com:vml" Requires="v">
                      <p:oleObj name="Equation" r:id="rId24" imgW="482400" imgH="241200" progId="Equation.DSMT4">
                        <p:embed/>
                      </p:oleObj>
                    </mc:Choice>
                    <mc:Fallback>
                      <p:oleObj name="Equation" r:id="rId24" imgW="482400" imgH="241200" progId="Equation.DSMT4">
                        <p:embed/>
                        <p:pic>
                          <p:nvPicPr>
                            <p:cNvPr id="0" name="Object 192"/>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448" y="1536"/>
                              <a:ext cx="688" cy="3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449" name="Object 193">
                  <a:extLst>
                    <a:ext uri="{FF2B5EF4-FFF2-40B4-BE49-F238E27FC236}">
                      <a16:creationId xmlns:a16="http://schemas.microsoft.com/office/drawing/2014/main" id="{F7CA08AB-8ED7-B3F1-CE70-4931588B8715}"/>
                    </a:ext>
                  </a:extLst>
                </p:cNvPr>
                <p:cNvGraphicFramePr>
                  <a:graphicFrameLocks noChangeAspect="1"/>
                </p:cNvGraphicFramePr>
                <p:nvPr/>
              </p:nvGraphicFramePr>
              <p:xfrm>
                <a:off x="3176" y="1554"/>
                <a:ext cx="1152" cy="256"/>
              </p:xfrm>
              <a:graphic>
                <a:graphicData uri="http://schemas.openxmlformats.org/presentationml/2006/ole">
                  <mc:AlternateContent xmlns:mc="http://schemas.openxmlformats.org/markup-compatibility/2006">
                    <mc:Choice xmlns:v="urn:schemas-microsoft-com:vml" Requires="v">
                      <p:oleObj name="Equation" r:id="rId26" imgW="888840" imgH="203040" progId="Equation.DSMT4">
                        <p:embed/>
                      </p:oleObj>
                    </mc:Choice>
                    <mc:Fallback>
                      <p:oleObj name="Equation" r:id="rId26" imgW="888840" imgH="203040" progId="Equation.DSMT4">
                        <p:embed/>
                        <p:pic>
                          <p:nvPicPr>
                            <p:cNvPr id="0" name="Object 19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176" y="1554"/>
                              <a:ext cx="1152"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450" name="Object 194">
                  <a:extLst>
                    <a:ext uri="{FF2B5EF4-FFF2-40B4-BE49-F238E27FC236}">
                      <a16:creationId xmlns:a16="http://schemas.microsoft.com/office/drawing/2014/main" id="{493CF083-E3FB-3BDF-6E90-338BEADCE61E}"/>
                    </a:ext>
                  </a:extLst>
                </p:cNvPr>
                <p:cNvGraphicFramePr>
                  <a:graphicFrameLocks noChangeAspect="1"/>
                </p:cNvGraphicFramePr>
                <p:nvPr/>
              </p:nvGraphicFramePr>
              <p:xfrm>
                <a:off x="2640" y="1906"/>
                <a:ext cx="720" cy="254"/>
              </p:xfrm>
              <a:graphic>
                <a:graphicData uri="http://schemas.openxmlformats.org/presentationml/2006/ole">
                  <mc:AlternateContent xmlns:mc="http://schemas.openxmlformats.org/markup-compatibility/2006">
                    <mc:Choice xmlns:v="urn:schemas-microsoft-com:vml" Requires="v">
                      <p:oleObj name="Equation" r:id="rId28" imgW="444240" imgH="228600" progId="Equation.DSMT4">
                        <p:embed/>
                      </p:oleObj>
                    </mc:Choice>
                    <mc:Fallback>
                      <p:oleObj name="Equation" r:id="rId28" imgW="444240" imgH="228600" progId="Equation.DSMT4">
                        <p:embed/>
                        <p:pic>
                          <p:nvPicPr>
                            <p:cNvPr id="0" name="Object 194"/>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2640" y="1906"/>
                              <a:ext cx="720"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451" name="Object 195">
                  <a:extLst>
                    <a:ext uri="{FF2B5EF4-FFF2-40B4-BE49-F238E27FC236}">
                      <a16:creationId xmlns:a16="http://schemas.microsoft.com/office/drawing/2014/main" id="{5DB9DD72-6D4A-3CB6-9B11-2BB0B2BF20EB}"/>
                    </a:ext>
                  </a:extLst>
                </p:cNvPr>
                <p:cNvGraphicFramePr>
                  <a:graphicFrameLocks noChangeAspect="1"/>
                </p:cNvGraphicFramePr>
                <p:nvPr/>
              </p:nvGraphicFramePr>
              <p:xfrm>
                <a:off x="3360" y="1919"/>
                <a:ext cx="1056" cy="241"/>
              </p:xfrm>
              <a:graphic>
                <a:graphicData uri="http://schemas.openxmlformats.org/presentationml/2006/ole">
                  <mc:AlternateContent xmlns:mc="http://schemas.openxmlformats.org/markup-compatibility/2006">
                    <mc:Choice xmlns:v="urn:schemas-microsoft-com:vml" Requires="v">
                      <p:oleObj name="Equation" r:id="rId26" imgW="888840" imgH="203040" progId="Equation.DSMT4">
                        <p:embed/>
                      </p:oleObj>
                    </mc:Choice>
                    <mc:Fallback>
                      <p:oleObj name="Equation" r:id="rId26" imgW="888840" imgH="203040" progId="Equation.DSMT4">
                        <p:embed/>
                        <p:pic>
                          <p:nvPicPr>
                            <p:cNvPr id="0" name="Object 195"/>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3360" y="1919"/>
                              <a:ext cx="1056" cy="2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452" name="Object 196">
                  <a:extLst>
                    <a:ext uri="{FF2B5EF4-FFF2-40B4-BE49-F238E27FC236}">
                      <a16:creationId xmlns:a16="http://schemas.microsoft.com/office/drawing/2014/main" id="{369CA10C-7A9F-0FE7-B250-4B244A67A476}"/>
                    </a:ext>
                  </a:extLst>
                </p:cNvPr>
                <p:cNvGraphicFramePr>
                  <a:graphicFrameLocks noChangeAspect="1"/>
                </p:cNvGraphicFramePr>
                <p:nvPr/>
              </p:nvGraphicFramePr>
              <p:xfrm>
                <a:off x="4608" y="1920"/>
                <a:ext cx="816" cy="228"/>
              </p:xfrm>
              <a:graphic>
                <a:graphicData uri="http://schemas.openxmlformats.org/presentationml/2006/ole">
                  <mc:AlternateContent xmlns:mc="http://schemas.openxmlformats.org/markup-compatibility/2006">
                    <mc:Choice xmlns:v="urn:schemas-microsoft-com:vml" Requires="v">
                      <p:oleObj name="Equation" r:id="rId30" imgW="774360" imgH="215640" progId="Equation.DSMT4">
                        <p:embed/>
                      </p:oleObj>
                    </mc:Choice>
                    <mc:Fallback>
                      <p:oleObj name="Equation" r:id="rId30" imgW="774360" imgH="215640" progId="Equation.DSMT4">
                        <p:embed/>
                        <p:pic>
                          <p:nvPicPr>
                            <p:cNvPr id="0" name="Object 196"/>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4608" y="1920"/>
                              <a:ext cx="816" cy="2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453" name="Object 197">
                  <a:extLst>
                    <a:ext uri="{FF2B5EF4-FFF2-40B4-BE49-F238E27FC236}">
                      <a16:creationId xmlns:a16="http://schemas.microsoft.com/office/drawing/2014/main" id="{0D37514A-F56C-FC9E-93E0-83FF1F597B3E}"/>
                    </a:ext>
                  </a:extLst>
                </p:cNvPr>
                <p:cNvGraphicFramePr>
                  <a:graphicFrameLocks noChangeAspect="1"/>
                </p:cNvGraphicFramePr>
                <p:nvPr/>
              </p:nvGraphicFramePr>
              <p:xfrm>
                <a:off x="1072" y="2160"/>
                <a:ext cx="1808" cy="919"/>
              </p:xfrm>
              <a:graphic>
                <a:graphicData uri="http://schemas.openxmlformats.org/presentationml/2006/ole">
                  <mc:AlternateContent xmlns:mc="http://schemas.openxmlformats.org/markup-compatibility/2006">
                    <mc:Choice xmlns:v="urn:schemas-microsoft-com:vml" Requires="v">
                      <p:oleObj name="Equation" r:id="rId32" imgW="1396800" imgH="711000" progId="Equation.DSMT4">
                        <p:embed/>
                      </p:oleObj>
                    </mc:Choice>
                    <mc:Fallback>
                      <p:oleObj name="Equation" r:id="rId32" imgW="1396800" imgH="711000" progId="Equation.DSMT4">
                        <p:embed/>
                        <p:pic>
                          <p:nvPicPr>
                            <p:cNvPr id="0" name="Object 197"/>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072" y="2160"/>
                              <a:ext cx="1808" cy="9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454" name="Object 198">
                  <a:extLst>
                    <a:ext uri="{FF2B5EF4-FFF2-40B4-BE49-F238E27FC236}">
                      <a16:creationId xmlns:a16="http://schemas.microsoft.com/office/drawing/2014/main" id="{4CFFACB0-AC12-AF1C-4F77-59115B084136}"/>
                    </a:ext>
                  </a:extLst>
                </p:cNvPr>
                <p:cNvGraphicFramePr>
                  <a:graphicFrameLocks noChangeAspect="1"/>
                </p:cNvGraphicFramePr>
                <p:nvPr/>
              </p:nvGraphicFramePr>
              <p:xfrm>
                <a:off x="3142" y="2496"/>
                <a:ext cx="1706" cy="262"/>
              </p:xfrm>
              <a:graphic>
                <a:graphicData uri="http://schemas.openxmlformats.org/presentationml/2006/ole">
                  <mc:AlternateContent xmlns:mc="http://schemas.openxmlformats.org/markup-compatibility/2006">
                    <mc:Choice xmlns:v="urn:schemas-microsoft-com:vml" Requires="v">
                      <p:oleObj name="Equation" r:id="rId34" imgW="901440" imgH="203040" progId="Equation.DSMT4">
                        <p:embed/>
                      </p:oleObj>
                    </mc:Choice>
                    <mc:Fallback>
                      <p:oleObj name="Equation" r:id="rId34" imgW="901440" imgH="203040" progId="Equation.DSMT4">
                        <p:embed/>
                        <p:pic>
                          <p:nvPicPr>
                            <p:cNvPr id="0" name="Object 198"/>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142" y="2496"/>
                              <a:ext cx="1706"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6455" name="Rectangle 199">
                <a:extLst>
                  <a:ext uri="{FF2B5EF4-FFF2-40B4-BE49-F238E27FC236}">
                    <a16:creationId xmlns:a16="http://schemas.microsoft.com/office/drawing/2014/main" id="{3D96A9C9-B7D4-078D-F724-BCF76403D4AD}"/>
                  </a:ext>
                </a:extLst>
              </p:cNvPr>
              <p:cNvSpPr>
                <a:spLocks noChangeArrowheads="1"/>
              </p:cNvSpPr>
              <p:nvPr/>
            </p:nvSpPr>
            <p:spPr bwMode="auto">
              <a:xfrm>
                <a:off x="4368" y="1872"/>
                <a:ext cx="30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tx2"/>
                    </a:solidFill>
                    <a:latin typeface="Tahoma" panose="020B0604030504040204" pitchFamily="34" charset="0"/>
                    <a:ea typeface="楷体_GB2312" pitchFamily="49" charset="-122"/>
                  </a:rPr>
                  <a:t>即</a:t>
                </a:r>
              </a:p>
            </p:txBody>
          </p:sp>
        </p:grpSp>
        <p:sp>
          <p:nvSpPr>
            <p:cNvPr id="96456" name="AutoShape 200">
              <a:extLst>
                <a:ext uri="{FF2B5EF4-FFF2-40B4-BE49-F238E27FC236}">
                  <a16:creationId xmlns:a16="http://schemas.microsoft.com/office/drawing/2014/main" id="{6D9C29FC-256E-E436-6FDA-BAC6DEBCC40E}"/>
                </a:ext>
              </a:extLst>
            </p:cNvPr>
            <p:cNvSpPr>
              <a:spLocks noChangeArrowheads="1"/>
            </p:cNvSpPr>
            <p:nvPr/>
          </p:nvSpPr>
          <p:spPr bwMode="auto">
            <a:xfrm>
              <a:off x="432" y="2352"/>
              <a:ext cx="672" cy="384"/>
            </a:xfrm>
            <a:prstGeom prst="bevel">
              <a:avLst>
                <a:gd name="adj" fmla="val 12500"/>
              </a:avLst>
            </a:prstGeom>
            <a:blipFill dpi="0" rotWithShape="0">
              <a:blip r:embed="rId17"/>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2800" b="1">
                  <a:ea typeface="楷体_GB2312" pitchFamily="49" charset="-122"/>
                </a:rPr>
                <a:t>引理</a:t>
              </a:r>
            </a:p>
          </p:txBody>
        </p:sp>
      </p:grpSp>
      <p:sp>
        <p:nvSpPr>
          <p:cNvPr id="96461" name="Rectangle 205">
            <a:extLst>
              <a:ext uri="{FF2B5EF4-FFF2-40B4-BE49-F238E27FC236}">
                <a16:creationId xmlns:a16="http://schemas.microsoft.com/office/drawing/2014/main" id="{3B3896F5-3748-A852-9D34-4849A34D579C}"/>
              </a:ext>
            </a:extLst>
          </p:cNvPr>
          <p:cNvSpPr>
            <a:spLocks noChangeArrowheads="1"/>
          </p:cNvSpPr>
          <p:nvPr/>
        </p:nvSpPr>
        <p:spPr bwMode="auto">
          <a:xfrm>
            <a:off x="4953000" y="0"/>
            <a:ext cx="419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r>
              <a:rPr lang="en-US" altLang="zh-CN" sz="1800" b="1"/>
              <a:t>§2 Gaussian Elimination – The Method</a:t>
            </a:r>
          </a:p>
        </p:txBody>
      </p:sp>
      <p:grpSp>
        <p:nvGrpSpPr>
          <p:cNvPr id="96462" name="Group 206">
            <a:extLst>
              <a:ext uri="{FF2B5EF4-FFF2-40B4-BE49-F238E27FC236}">
                <a16:creationId xmlns:a16="http://schemas.microsoft.com/office/drawing/2014/main" id="{3ADB9B80-83E9-8989-0861-00E4374B52A7}"/>
              </a:ext>
            </a:extLst>
          </p:cNvPr>
          <p:cNvGrpSpPr>
            <a:grpSpLocks/>
          </p:cNvGrpSpPr>
          <p:nvPr/>
        </p:nvGrpSpPr>
        <p:grpSpPr bwMode="auto">
          <a:xfrm>
            <a:off x="762000" y="3962400"/>
            <a:ext cx="8382000" cy="1066800"/>
            <a:chOff x="480" y="288"/>
            <a:chExt cx="5280" cy="672"/>
          </a:xfrm>
        </p:grpSpPr>
        <p:sp>
          <p:nvSpPr>
            <p:cNvPr id="96463" name="Rectangle 207" descr="Rectangle: Click to edit Master text styles&#10;Second level&#10;Third level&#10;Fourth level&#10;Fifth level">
              <a:extLst>
                <a:ext uri="{FF2B5EF4-FFF2-40B4-BE49-F238E27FC236}">
                  <a16:creationId xmlns:a16="http://schemas.microsoft.com/office/drawing/2014/main" id="{54F577E3-A7F2-0AFD-D513-ABC48A9AF3E5}"/>
                </a:ext>
              </a:extLst>
            </p:cNvPr>
            <p:cNvSpPr>
              <a:spLocks noChangeArrowheads="1"/>
            </p:cNvSpPr>
            <p:nvPr/>
          </p:nvSpPr>
          <p:spPr bwMode="auto">
            <a:xfrm>
              <a:off x="480" y="288"/>
              <a:ext cx="5280" cy="6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1147763" indent="-285750">
                <a:defRPr kumimoji="1" sz="2400">
                  <a:solidFill>
                    <a:schemeClr val="tx1"/>
                  </a:solidFill>
                  <a:latin typeface="Times New Roman" panose="02020603050405020304" pitchFamily="18" charset="0"/>
                  <a:ea typeface="宋体" panose="02010600030101010101" pitchFamily="2" charset="-122"/>
                </a:defRPr>
              </a:lvl2pPr>
              <a:lvl3pPr marL="1566863" indent="-228600">
                <a:defRPr kumimoji="1" sz="2400">
                  <a:solidFill>
                    <a:schemeClr val="tx1"/>
                  </a:solidFill>
                  <a:latin typeface="Times New Roman" panose="02020603050405020304" pitchFamily="18" charset="0"/>
                  <a:ea typeface="宋体" panose="02010600030101010101" pitchFamily="2" charset="-122"/>
                </a:defRPr>
              </a:lvl3pPr>
              <a:lvl4pPr marL="1985963" indent="-228600">
                <a:defRPr kumimoji="1" sz="2400">
                  <a:solidFill>
                    <a:schemeClr val="tx1"/>
                  </a:solidFill>
                  <a:latin typeface="Times New Roman" panose="02020603050405020304" pitchFamily="18" charset="0"/>
                  <a:ea typeface="宋体" panose="02010600030101010101" pitchFamily="2" charset="-122"/>
                </a:defRPr>
              </a:lvl4pPr>
              <a:lvl5pPr marL="2405063" indent="-228600">
                <a:defRPr kumimoji="1" sz="2400">
                  <a:solidFill>
                    <a:schemeClr val="tx1"/>
                  </a:solidFill>
                  <a:latin typeface="Times New Roman" panose="02020603050405020304" pitchFamily="18" charset="0"/>
                  <a:ea typeface="宋体" panose="02010600030101010101" pitchFamily="2" charset="-122"/>
                </a:defRPr>
              </a:lvl5pPr>
              <a:lvl6pPr marL="2862263"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319463"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776663"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233863"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20000"/>
                </a:lnSpc>
                <a:spcBef>
                  <a:spcPct val="20000"/>
                </a:spcBef>
                <a:buClr>
                  <a:schemeClr val="hlink"/>
                </a:buClr>
                <a:buSzPct val="110000"/>
                <a:buFont typeface="Wingdings" panose="05000000000000000000" pitchFamily="2" charset="2"/>
                <a:buNone/>
              </a:pPr>
              <a:r>
                <a:rPr lang="zh-CN" altLang="en-US" b="1">
                  <a:solidFill>
                    <a:srgbClr val="FF0000"/>
                  </a:solidFill>
                  <a:latin typeface="Tahoma" panose="020B0604030504040204" pitchFamily="34" charset="0"/>
                  <a:ea typeface="楷体_GB2312" pitchFamily="49" charset="-122"/>
                </a:rPr>
                <a:t>证明</a:t>
              </a:r>
              <a:r>
                <a:rPr lang="zh-CN" altLang="en-US" b="1">
                  <a:solidFill>
                    <a:schemeClr val="tx2"/>
                  </a:solidFill>
                  <a:latin typeface="Tahoma" panose="020B0604030504040204" pitchFamily="34" charset="0"/>
                  <a:ea typeface="楷体_GB2312" pitchFamily="49" charset="-122"/>
                </a:rPr>
                <a:t>：首先利用归纳法证明引理的</a:t>
              </a:r>
              <a:r>
                <a:rPr lang="zh-CN" altLang="en-US" b="1">
                  <a:solidFill>
                    <a:srgbClr val="FF0000"/>
                  </a:solidFill>
                  <a:latin typeface="Tahoma" panose="020B0604030504040204" pitchFamily="34" charset="0"/>
                  <a:ea typeface="楷体_GB2312" pitchFamily="49" charset="-122"/>
                </a:rPr>
                <a:t>充分性</a:t>
              </a:r>
              <a:r>
                <a:rPr lang="zh-CN" altLang="en-US" b="1">
                  <a:solidFill>
                    <a:schemeClr val="tx2"/>
                  </a:solidFill>
                  <a:latin typeface="Tahoma" panose="020B0604030504040204" pitchFamily="34" charset="0"/>
                  <a:ea typeface="楷体_GB2312" pitchFamily="49" charset="-122"/>
                </a:rPr>
                <a:t>，显然，当                    时引理的充分性是成立的，</a:t>
              </a:r>
            </a:p>
          </p:txBody>
        </p:sp>
        <p:graphicFrame>
          <p:nvGraphicFramePr>
            <p:cNvPr id="96464" name="Object 208">
              <a:extLst>
                <a:ext uri="{FF2B5EF4-FFF2-40B4-BE49-F238E27FC236}">
                  <a16:creationId xmlns:a16="http://schemas.microsoft.com/office/drawing/2014/main" id="{8B15E96A-4CBF-8071-A32E-68489B2D1FAB}"/>
                </a:ext>
              </a:extLst>
            </p:cNvPr>
            <p:cNvGraphicFramePr>
              <a:graphicFrameLocks noChangeAspect="1"/>
            </p:cNvGraphicFramePr>
            <p:nvPr/>
          </p:nvGraphicFramePr>
          <p:xfrm>
            <a:off x="4992" y="336"/>
            <a:ext cx="480" cy="240"/>
          </p:xfrm>
          <a:graphic>
            <a:graphicData uri="http://schemas.openxmlformats.org/presentationml/2006/ole">
              <mc:AlternateContent xmlns:mc="http://schemas.openxmlformats.org/markup-compatibility/2006">
                <mc:Choice xmlns:v="urn:schemas-microsoft-com:vml" Requires="v">
                  <p:oleObj name="Equation" r:id="rId36" imgW="355320" imgH="177480" progId="Equation.DSMT4">
                    <p:embed/>
                  </p:oleObj>
                </mc:Choice>
                <mc:Fallback>
                  <p:oleObj name="Equation" r:id="rId36" imgW="355320" imgH="177480" progId="Equation.DSMT4">
                    <p:embed/>
                    <p:pic>
                      <p:nvPicPr>
                        <p:cNvPr id="0" name="Object 208"/>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4992" y="336"/>
                          <a:ext cx="480"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6465" name="Group 209">
            <a:extLst>
              <a:ext uri="{FF2B5EF4-FFF2-40B4-BE49-F238E27FC236}">
                <a16:creationId xmlns:a16="http://schemas.microsoft.com/office/drawing/2014/main" id="{A8D6F13D-F3CC-DF75-D743-8EEE1702645D}"/>
              </a:ext>
            </a:extLst>
          </p:cNvPr>
          <p:cNvGrpSpPr>
            <a:grpSpLocks/>
          </p:cNvGrpSpPr>
          <p:nvPr/>
        </p:nvGrpSpPr>
        <p:grpSpPr bwMode="auto">
          <a:xfrm>
            <a:off x="4427538" y="4508500"/>
            <a:ext cx="4354512" cy="457200"/>
            <a:chOff x="2784" y="624"/>
            <a:chExt cx="2743" cy="288"/>
          </a:xfrm>
        </p:grpSpPr>
        <p:sp>
          <p:nvSpPr>
            <p:cNvPr id="96466" name="Rectangle 210">
              <a:extLst>
                <a:ext uri="{FF2B5EF4-FFF2-40B4-BE49-F238E27FC236}">
                  <a16:creationId xmlns:a16="http://schemas.microsoft.com/office/drawing/2014/main" id="{4F3A493E-C848-7575-ACCD-E96A4B8A53FA}"/>
                </a:ext>
              </a:extLst>
            </p:cNvPr>
            <p:cNvSpPr>
              <a:spLocks noChangeArrowheads="1"/>
            </p:cNvSpPr>
            <p:nvPr/>
          </p:nvSpPr>
          <p:spPr bwMode="auto">
            <a:xfrm>
              <a:off x="2784" y="624"/>
              <a:ext cx="274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tx2"/>
                  </a:solidFill>
                  <a:latin typeface="Tahoma" panose="020B0604030504040204" pitchFamily="34" charset="0"/>
                  <a:ea typeface="楷体_GB2312" pitchFamily="49" charset="-122"/>
                </a:rPr>
                <a:t>现假设引理对         是成立的，</a:t>
              </a:r>
            </a:p>
          </p:txBody>
        </p:sp>
        <p:graphicFrame>
          <p:nvGraphicFramePr>
            <p:cNvPr id="96467" name="Object 211">
              <a:extLst>
                <a:ext uri="{FF2B5EF4-FFF2-40B4-BE49-F238E27FC236}">
                  <a16:creationId xmlns:a16="http://schemas.microsoft.com/office/drawing/2014/main" id="{E921B5A4-515B-9084-3013-7E2004FADD8D}"/>
                </a:ext>
              </a:extLst>
            </p:cNvPr>
            <p:cNvGraphicFramePr>
              <a:graphicFrameLocks noChangeAspect="1"/>
            </p:cNvGraphicFramePr>
            <p:nvPr/>
          </p:nvGraphicFramePr>
          <p:xfrm>
            <a:off x="4032" y="624"/>
            <a:ext cx="480" cy="259"/>
          </p:xfrm>
          <a:graphic>
            <a:graphicData uri="http://schemas.openxmlformats.org/presentationml/2006/ole">
              <mc:AlternateContent xmlns:mc="http://schemas.openxmlformats.org/markup-compatibility/2006">
                <mc:Choice xmlns:v="urn:schemas-microsoft-com:vml" Requires="v">
                  <p:oleObj name="Equation" r:id="rId38" imgW="330120" imgH="177480" progId="Equation.DSMT4">
                    <p:embed/>
                  </p:oleObj>
                </mc:Choice>
                <mc:Fallback>
                  <p:oleObj name="Equation" r:id="rId38" imgW="330120" imgH="177480" progId="Equation.DSMT4">
                    <p:embed/>
                    <p:pic>
                      <p:nvPicPr>
                        <p:cNvPr id="0" name="Object 211"/>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4032" y="624"/>
                          <a:ext cx="480" cy="2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6468" name="Group 212">
            <a:extLst>
              <a:ext uri="{FF2B5EF4-FFF2-40B4-BE49-F238E27FC236}">
                <a16:creationId xmlns:a16="http://schemas.microsoft.com/office/drawing/2014/main" id="{34CF574E-6156-C55A-A1B2-36F154B4854E}"/>
              </a:ext>
            </a:extLst>
          </p:cNvPr>
          <p:cNvGrpSpPr>
            <a:grpSpLocks/>
          </p:cNvGrpSpPr>
          <p:nvPr/>
        </p:nvGrpSpPr>
        <p:grpSpPr bwMode="auto">
          <a:xfrm>
            <a:off x="722313" y="4879975"/>
            <a:ext cx="8131175" cy="496888"/>
            <a:chOff x="446" y="864"/>
            <a:chExt cx="5122" cy="313"/>
          </a:xfrm>
        </p:grpSpPr>
        <p:grpSp>
          <p:nvGrpSpPr>
            <p:cNvPr id="96469" name="Group 213">
              <a:extLst>
                <a:ext uri="{FF2B5EF4-FFF2-40B4-BE49-F238E27FC236}">
                  <a16:creationId xmlns:a16="http://schemas.microsoft.com/office/drawing/2014/main" id="{D2438C64-4741-38D8-3357-8493636BD660}"/>
                </a:ext>
              </a:extLst>
            </p:cNvPr>
            <p:cNvGrpSpPr>
              <a:grpSpLocks/>
            </p:cNvGrpSpPr>
            <p:nvPr/>
          </p:nvGrpSpPr>
          <p:grpSpPr bwMode="auto">
            <a:xfrm>
              <a:off x="446" y="864"/>
              <a:ext cx="5122" cy="313"/>
              <a:chOff x="302" y="864"/>
              <a:chExt cx="5122" cy="313"/>
            </a:xfrm>
          </p:grpSpPr>
          <p:graphicFrame>
            <p:nvGraphicFramePr>
              <p:cNvPr id="96470" name="Object 214">
                <a:extLst>
                  <a:ext uri="{FF2B5EF4-FFF2-40B4-BE49-F238E27FC236}">
                    <a16:creationId xmlns:a16="http://schemas.microsoft.com/office/drawing/2014/main" id="{A92F6936-9D0E-66B9-50E7-EDFF0739B7E4}"/>
                  </a:ext>
                </a:extLst>
              </p:cNvPr>
              <p:cNvGraphicFramePr>
                <a:graphicFrameLocks noChangeAspect="1"/>
              </p:cNvGraphicFramePr>
              <p:nvPr/>
            </p:nvGraphicFramePr>
            <p:xfrm>
              <a:off x="4176" y="912"/>
              <a:ext cx="1248" cy="242"/>
            </p:xfrm>
            <a:graphic>
              <a:graphicData uri="http://schemas.openxmlformats.org/presentationml/2006/ole">
                <mc:AlternateContent xmlns:mc="http://schemas.openxmlformats.org/markup-compatibility/2006">
                  <mc:Choice xmlns:v="urn:schemas-microsoft-com:vml" Requires="v">
                    <p:oleObj name="Equation" r:id="rId40" imgW="1091880" imgH="203040" progId="Equation.DSMT4">
                      <p:embed/>
                    </p:oleObj>
                  </mc:Choice>
                  <mc:Fallback>
                    <p:oleObj name="Equation" r:id="rId40" imgW="1091880" imgH="203040" progId="Equation.DSMT4">
                      <p:embed/>
                      <p:pic>
                        <p:nvPicPr>
                          <p:cNvPr id="0" name="Object 214"/>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4176" y="912"/>
                            <a:ext cx="1248"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471" name="Object 215">
                <a:extLst>
                  <a:ext uri="{FF2B5EF4-FFF2-40B4-BE49-F238E27FC236}">
                    <a16:creationId xmlns:a16="http://schemas.microsoft.com/office/drawing/2014/main" id="{F55BE988-4B8B-30F5-B20B-F9F21F49B62F}"/>
                  </a:ext>
                </a:extLst>
              </p:cNvPr>
              <p:cNvGraphicFramePr>
                <a:graphicFrameLocks noChangeAspect="1"/>
              </p:cNvGraphicFramePr>
              <p:nvPr/>
            </p:nvGraphicFramePr>
            <p:xfrm>
              <a:off x="3456" y="864"/>
              <a:ext cx="720" cy="313"/>
            </p:xfrm>
            <a:graphic>
              <a:graphicData uri="http://schemas.openxmlformats.org/presentationml/2006/ole">
                <mc:AlternateContent xmlns:mc="http://schemas.openxmlformats.org/markup-compatibility/2006">
                  <mc:Choice xmlns:v="urn:schemas-microsoft-com:vml" Requires="v">
                    <p:oleObj name="Equation" r:id="rId42" imgW="482400" imgH="241200" progId="Equation.DSMT4">
                      <p:embed/>
                    </p:oleObj>
                  </mc:Choice>
                  <mc:Fallback>
                    <p:oleObj name="Equation" r:id="rId42" imgW="482400" imgH="241200" progId="Equation.DSMT4">
                      <p:embed/>
                      <p:pic>
                        <p:nvPicPr>
                          <p:cNvPr id="0" name="Object 21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3456" y="864"/>
                            <a:ext cx="720"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472" name="Rectangle 216">
                <a:extLst>
                  <a:ext uri="{FF2B5EF4-FFF2-40B4-BE49-F238E27FC236}">
                    <a16:creationId xmlns:a16="http://schemas.microsoft.com/office/drawing/2014/main" id="{29A4059B-5A60-5918-2976-5A87E37A5656}"/>
                  </a:ext>
                </a:extLst>
              </p:cNvPr>
              <p:cNvSpPr>
                <a:spLocks noChangeArrowheads="1"/>
              </p:cNvSpPr>
              <p:nvPr/>
            </p:nvSpPr>
            <p:spPr bwMode="auto">
              <a:xfrm>
                <a:off x="302" y="864"/>
                <a:ext cx="32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tx2"/>
                    </a:solidFill>
                    <a:latin typeface="Tahoma" panose="020B0604030504040204" pitchFamily="34" charset="0"/>
                    <a:ea typeface="楷体_GB2312" pitchFamily="49" charset="-122"/>
                  </a:rPr>
                  <a:t>求证引理对    亦成立，由归纳法设有</a:t>
                </a:r>
              </a:p>
            </p:txBody>
          </p:sp>
        </p:grpSp>
        <p:graphicFrame>
          <p:nvGraphicFramePr>
            <p:cNvPr id="96473" name="Object 217">
              <a:extLst>
                <a:ext uri="{FF2B5EF4-FFF2-40B4-BE49-F238E27FC236}">
                  <a16:creationId xmlns:a16="http://schemas.microsoft.com/office/drawing/2014/main" id="{C1B159A0-0126-2B40-52A6-DCA862E62C4B}"/>
                </a:ext>
              </a:extLst>
            </p:cNvPr>
            <p:cNvGraphicFramePr>
              <a:graphicFrameLocks noChangeAspect="1"/>
            </p:cNvGraphicFramePr>
            <p:nvPr/>
          </p:nvGraphicFramePr>
          <p:xfrm>
            <a:off x="1488" y="890"/>
            <a:ext cx="288" cy="262"/>
          </p:xfrm>
          <a:graphic>
            <a:graphicData uri="http://schemas.openxmlformats.org/presentationml/2006/ole">
              <mc:AlternateContent xmlns:mc="http://schemas.openxmlformats.org/markup-compatibility/2006">
                <mc:Choice xmlns:v="urn:schemas-microsoft-com:vml" Requires="v">
                  <p:oleObj name="Equation" r:id="rId43" imgW="139680" imgH="177480" progId="Equation.DSMT4">
                    <p:embed/>
                  </p:oleObj>
                </mc:Choice>
                <mc:Fallback>
                  <p:oleObj name="Equation" r:id="rId43" imgW="139680" imgH="177480" progId="Equation.DSMT4">
                    <p:embed/>
                    <p:pic>
                      <p:nvPicPr>
                        <p:cNvPr id="0" name="Object 217"/>
                        <p:cNvPicPr>
                          <a:picLocks noChangeAspect="1" noChangeArrowheads="1"/>
                        </p:cNvPicPr>
                        <p:nvPr/>
                      </p:nvPicPr>
                      <p:blipFill>
                        <a:blip r:embed="rId44">
                          <a:extLst>
                            <a:ext uri="{28A0092B-C50C-407E-A947-70E740481C1C}">
                              <a14:useLocalDpi xmlns:a14="http://schemas.microsoft.com/office/drawing/2010/main" val="0"/>
                            </a:ext>
                          </a:extLst>
                        </a:blip>
                        <a:srcRect/>
                        <a:stretch>
                          <a:fillRect/>
                        </a:stretch>
                      </p:blipFill>
                      <p:spPr bwMode="auto">
                        <a:xfrm>
                          <a:off x="1488" y="890"/>
                          <a:ext cx="288"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6474" name="Group 218">
            <a:extLst>
              <a:ext uri="{FF2B5EF4-FFF2-40B4-BE49-F238E27FC236}">
                <a16:creationId xmlns:a16="http://schemas.microsoft.com/office/drawing/2014/main" id="{059214B0-74D5-FECD-1F4E-13A2D64175EC}"/>
              </a:ext>
            </a:extLst>
          </p:cNvPr>
          <p:cNvGrpSpPr>
            <a:grpSpLocks/>
          </p:cNvGrpSpPr>
          <p:nvPr/>
        </p:nvGrpSpPr>
        <p:grpSpPr bwMode="auto">
          <a:xfrm>
            <a:off x="685800" y="5260975"/>
            <a:ext cx="6380163" cy="530225"/>
            <a:chOff x="432" y="1104"/>
            <a:chExt cx="4019" cy="334"/>
          </a:xfrm>
        </p:grpSpPr>
        <p:sp>
          <p:nvSpPr>
            <p:cNvPr id="96475" name="Rectangle 219">
              <a:extLst>
                <a:ext uri="{FF2B5EF4-FFF2-40B4-BE49-F238E27FC236}">
                  <a16:creationId xmlns:a16="http://schemas.microsoft.com/office/drawing/2014/main" id="{01F40903-8DD8-8847-3D5E-DFD9A38D292F}"/>
                </a:ext>
              </a:extLst>
            </p:cNvPr>
            <p:cNvSpPr>
              <a:spLocks noChangeArrowheads="1"/>
            </p:cNvSpPr>
            <p:nvPr/>
          </p:nvSpPr>
          <p:spPr bwMode="auto">
            <a:xfrm>
              <a:off x="432" y="1104"/>
              <a:ext cx="4019" cy="3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nSpc>
                  <a:spcPct val="120000"/>
                </a:lnSpc>
                <a:spcBef>
                  <a:spcPct val="20000"/>
                </a:spcBef>
                <a:buClr>
                  <a:schemeClr val="hlink"/>
                </a:buClr>
                <a:buSzPct val="110000"/>
                <a:buFont typeface="Wingdings" panose="05000000000000000000" pitchFamily="2" charset="2"/>
                <a:buNone/>
              </a:pPr>
              <a:r>
                <a:rPr lang="zh-CN" altLang="en-US" b="1">
                  <a:solidFill>
                    <a:schemeClr val="tx2"/>
                  </a:solidFill>
                  <a:latin typeface="Tahoma" panose="020B0604030504040204" pitchFamily="34" charset="0"/>
                  <a:ea typeface="楷体_GB2312" pitchFamily="49" charset="-122"/>
                </a:rPr>
                <a:t>于是可用高斯消去法将            约化到      ，即</a:t>
              </a:r>
            </a:p>
          </p:txBody>
        </p:sp>
        <p:graphicFrame>
          <p:nvGraphicFramePr>
            <p:cNvPr id="96476" name="Object 220">
              <a:extLst>
                <a:ext uri="{FF2B5EF4-FFF2-40B4-BE49-F238E27FC236}">
                  <a16:creationId xmlns:a16="http://schemas.microsoft.com/office/drawing/2014/main" id="{96CDB0E3-F5C5-184B-194C-0250B5127EC1}"/>
                </a:ext>
              </a:extLst>
            </p:cNvPr>
            <p:cNvGraphicFramePr>
              <a:graphicFrameLocks noChangeAspect="1"/>
            </p:cNvGraphicFramePr>
            <p:nvPr/>
          </p:nvGraphicFramePr>
          <p:xfrm>
            <a:off x="2448" y="1145"/>
            <a:ext cx="632" cy="247"/>
          </p:xfrm>
          <a:graphic>
            <a:graphicData uri="http://schemas.openxmlformats.org/presentationml/2006/ole">
              <mc:AlternateContent xmlns:mc="http://schemas.openxmlformats.org/markup-compatibility/2006">
                <mc:Choice xmlns:v="urn:schemas-microsoft-com:vml" Requires="v">
                  <p:oleObj name="Equation" r:id="rId45" imgW="558720" imgH="190440" progId="Equation.DSMT4">
                    <p:embed/>
                  </p:oleObj>
                </mc:Choice>
                <mc:Fallback>
                  <p:oleObj name="Equation" r:id="rId45" imgW="558720" imgH="190440" progId="Equation.DSMT4">
                    <p:embed/>
                    <p:pic>
                      <p:nvPicPr>
                        <p:cNvPr id="0" name="Object 220"/>
                        <p:cNvPicPr>
                          <a:picLocks noChangeAspect="1" noChangeArrowheads="1"/>
                        </p:cNvPicPr>
                        <p:nvPr/>
                      </p:nvPicPr>
                      <p:blipFill>
                        <a:blip r:embed="rId46">
                          <a:extLst>
                            <a:ext uri="{28A0092B-C50C-407E-A947-70E740481C1C}">
                              <a14:useLocalDpi xmlns:a14="http://schemas.microsoft.com/office/drawing/2010/main" val="0"/>
                            </a:ext>
                          </a:extLst>
                        </a:blip>
                        <a:srcRect/>
                        <a:stretch>
                          <a:fillRect/>
                        </a:stretch>
                      </p:blipFill>
                      <p:spPr bwMode="auto">
                        <a:xfrm>
                          <a:off x="2448" y="1145"/>
                          <a:ext cx="632"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477" name="Object 221">
              <a:extLst>
                <a:ext uri="{FF2B5EF4-FFF2-40B4-BE49-F238E27FC236}">
                  <a16:creationId xmlns:a16="http://schemas.microsoft.com/office/drawing/2014/main" id="{3CEF2769-9F80-7241-6BEE-B3191AF20185}"/>
                </a:ext>
              </a:extLst>
            </p:cNvPr>
            <p:cNvGraphicFramePr>
              <a:graphicFrameLocks noChangeAspect="1"/>
            </p:cNvGraphicFramePr>
            <p:nvPr/>
          </p:nvGraphicFramePr>
          <p:xfrm>
            <a:off x="3735" y="1152"/>
            <a:ext cx="297" cy="213"/>
          </p:xfrm>
          <a:graphic>
            <a:graphicData uri="http://schemas.openxmlformats.org/presentationml/2006/ole">
              <mc:AlternateContent xmlns:mc="http://schemas.openxmlformats.org/markup-compatibility/2006">
                <mc:Choice xmlns:v="urn:schemas-microsoft-com:vml" Requires="v">
                  <p:oleObj name="Equation" r:id="rId47" imgW="291960" imgH="190440" progId="Equation.DSMT4">
                    <p:embed/>
                  </p:oleObj>
                </mc:Choice>
                <mc:Fallback>
                  <p:oleObj name="Equation" r:id="rId47" imgW="291960" imgH="190440" progId="Equation.DSMT4">
                    <p:embed/>
                    <p:pic>
                      <p:nvPicPr>
                        <p:cNvPr id="0" name="Object 221"/>
                        <p:cNvPicPr>
                          <a:picLocks noChangeAspect="1" noChangeArrowheads="1"/>
                        </p:cNvPicPr>
                        <p:nvPr/>
                      </p:nvPicPr>
                      <p:blipFill>
                        <a:blip r:embed="rId48">
                          <a:extLst>
                            <a:ext uri="{28A0092B-C50C-407E-A947-70E740481C1C}">
                              <a14:useLocalDpi xmlns:a14="http://schemas.microsoft.com/office/drawing/2010/main" val="0"/>
                            </a:ext>
                          </a:extLst>
                        </a:blip>
                        <a:srcRect/>
                        <a:stretch>
                          <a:fillRect/>
                        </a:stretch>
                      </p:blipFill>
                      <p:spPr bwMode="auto">
                        <a:xfrm>
                          <a:off x="3735" y="1152"/>
                          <a:ext cx="297"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6479" name="Rectangle 223">
            <a:extLst>
              <a:ext uri="{FF2B5EF4-FFF2-40B4-BE49-F238E27FC236}">
                <a16:creationId xmlns:a16="http://schemas.microsoft.com/office/drawing/2014/main" id="{8F7266C6-7562-1104-DC6D-6402FFE7F18A}"/>
              </a:ext>
            </a:extLst>
          </p:cNvPr>
          <p:cNvSpPr>
            <a:spLocks noGrp="1" noChangeArrowheads="1"/>
          </p:cNvSpPr>
          <p:nvPr>
            <p:ph type="title" idx="4294967295"/>
          </p:nvPr>
        </p:nvSpPr>
        <p:spPr/>
        <p:txBody>
          <a:bodyPr/>
          <a:lstStyle/>
          <a:p>
            <a:r>
              <a:rPr lang="en-US" altLang="zh-CN"/>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96260"/>
                                        </p:tgtEl>
                                        <p:attrNameLst>
                                          <p:attrName>style.visibility</p:attrName>
                                        </p:attrNameLst>
                                      </p:cBhvr>
                                      <p:to>
                                        <p:strVal val="visible"/>
                                      </p:to>
                                    </p:set>
                                    <p:animEffect transition="in" filter="dissolve">
                                      <p:cBhvr>
                                        <p:cTn id="7" dur="500"/>
                                        <p:tgtEl>
                                          <p:spTgt spid="96260"/>
                                        </p:tgtEl>
                                      </p:cBhvr>
                                    </p:animEffect>
                                  </p:childTnLst>
                                </p:cTn>
                              </p:par>
                            </p:childTnLst>
                          </p:cTn>
                        </p:par>
                        <p:par>
                          <p:cTn id="8" fill="hold" nodeType="afterGroup">
                            <p:stCondLst>
                              <p:cond delay="500"/>
                            </p:stCondLst>
                            <p:childTnLst>
                              <p:par>
                                <p:cTn id="9" presetID="18" presetClass="entr" presetSubtype="3" fill="hold" nodeType="afterEffect">
                                  <p:stCondLst>
                                    <p:cond delay="0"/>
                                  </p:stCondLst>
                                  <p:childTnLst>
                                    <p:set>
                                      <p:cBhvr>
                                        <p:cTn id="10" dur="1" fill="hold">
                                          <p:stCondLst>
                                            <p:cond delay="0"/>
                                          </p:stCondLst>
                                        </p:cTn>
                                        <p:tgtEl>
                                          <p:spTgt spid="96307"/>
                                        </p:tgtEl>
                                        <p:attrNameLst>
                                          <p:attrName>style.visibility</p:attrName>
                                        </p:attrNameLst>
                                      </p:cBhvr>
                                      <p:to>
                                        <p:strVal val="visible"/>
                                      </p:to>
                                    </p:set>
                                    <p:animEffect transition="in" filter="strips(upRight)">
                                      <p:cBhvr>
                                        <p:cTn id="11" dur="500"/>
                                        <p:tgtEl>
                                          <p:spTgt spid="96307"/>
                                        </p:tgtEl>
                                      </p:cBhvr>
                                    </p:animEffect>
                                  </p:childTnLst>
                                  <p:subTnLst>
                                    <p:set>
                                      <p:cBhvr override="childStyle">
                                        <p:cTn dur="1" fill="hold" display="0" masterRel="nextClick" afterEffect="1"/>
                                        <p:tgtEl>
                                          <p:spTgt spid="96307"/>
                                        </p:tgtEl>
                                        <p:attrNameLst>
                                          <p:attrName>style.visibility</p:attrName>
                                        </p:attrNameLst>
                                      </p:cBhvr>
                                      <p:to>
                                        <p:strVal val="hidden"/>
                                      </p:to>
                                    </p:set>
                                    <p:audio>
                                      <p:cMediaNode>
                                        <p:cTn display="0" masterRel="sameClick">
                                          <p:stCondLst>
                                            <p:cond evt="begin" delay="0">
                                              <p:tn val="9"/>
                                            </p:cond>
                                          </p:stCondLst>
                                          <p:endCondLst>
                                            <p:cond evt="onStopAudio" delay="0">
                                              <p:tgtEl>
                                                <p:sldTgt/>
                                              </p:tgtEl>
                                            </p:cond>
                                          </p:endCondLst>
                                        </p:cTn>
                                        <p:tgtEl>
                                          <p:sndTgt r:embed="rId2" name="whoosh.wav"/>
                                        </p:tgtEl>
                                      </p:cMediaNode>
                                    </p:audio>
                                  </p:subTnLst>
                                </p:cTn>
                              </p:par>
                            </p:childTnLst>
                          </p:cTn>
                        </p:par>
                      </p:childTnLst>
                    </p:cTn>
                  </p:par>
                  <p:par>
                    <p:cTn id="12" fill="hold" nodeType="clickPar">
                      <p:stCondLst>
                        <p:cond delay="indefinite"/>
                      </p:stCondLst>
                      <p:childTnLst>
                        <p:par>
                          <p:cTn id="13" fill="hold" nodeType="withGroup">
                            <p:stCondLst>
                              <p:cond delay="0"/>
                            </p:stCondLst>
                            <p:childTnLst>
                              <p:par>
                                <p:cTn id="14" presetID="9" presetClass="entr" presetSubtype="0" fill="hold" nodeType="clickEffect">
                                  <p:stCondLst>
                                    <p:cond delay="0"/>
                                  </p:stCondLst>
                                  <p:childTnLst>
                                    <p:set>
                                      <p:cBhvr>
                                        <p:cTn id="15" dur="1" fill="hold">
                                          <p:stCondLst>
                                            <p:cond delay="0"/>
                                          </p:stCondLst>
                                        </p:cTn>
                                        <p:tgtEl>
                                          <p:spTgt spid="96312"/>
                                        </p:tgtEl>
                                        <p:attrNameLst>
                                          <p:attrName>style.visibility</p:attrName>
                                        </p:attrNameLst>
                                      </p:cBhvr>
                                      <p:to>
                                        <p:strVal val="visible"/>
                                      </p:to>
                                    </p:set>
                                    <p:animEffect transition="in" filter="dissolve">
                                      <p:cBhvr>
                                        <p:cTn id="16" dur="500"/>
                                        <p:tgtEl>
                                          <p:spTgt spid="96312"/>
                                        </p:tgtEl>
                                      </p:cBhvr>
                                    </p:animEffect>
                                  </p:childTnLst>
                                </p:cTn>
                              </p:par>
                            </p:childTnLst>
                          </p:cTn>
                        </p:par>
                        <p:par>
                          <p:cTn id="17" fill="hold" nodeType="afterGroup">
                            <p:stCondLst>
                              <p:cond delay="500"/>
                            </p:stCondLst>
                            <p:childTnLst>
                              <p:par>
                                <p:cTn id="18" presetID="18" presetClass="entr" presetSubtype="9" fill="hold" grpId="0" nodeType="afterEffect">
                                  <p:stCondLst>
                                    <p:cond delay="0"/>
                                  </p:stCondLst>
                                  <p:childTnLst>
                                    <p:set>
                                      <p:cBhvr>
                                        <p:cTn id="19" dur="1" fill="hold">
                                          <p:stCondLst>
                                            <p:cond delay="0"/>
                                          </p:stCondLst>
                                        </p:cTn>
                                        <p:tgtEl>
                                          <p:spTgt spid="96406"/>
                                        </p:tgtEl>
                                        <p:attrNameLst>
                                          <p:attrName>style.visibility</p:attrName>
                                        </p:attrNameLst>
                                      </p:cBhvr>
                                      <p:to>
                                        <p:strVal val="visible"/>
                                      </p:to>
                                    </p:set>
                                    <p:animEffect transition="in" filter="strips(upLeft)">
                                      <p:cBhvr>
                                        <p:cTn id="20" dur="500"/>
                                        <p:tgtEl>
                                          <p:spTgt spid="96406"/>
                                        </p:tgtEl>
                                      </p:cBhvr>
                                    </p:animEffect>
                                  </p:childTnLst>
                                  <p:subTnLst>
                                    <p:set>
                                      <p:cBhvr override="childStyle">
                                        <p:cTn dur="1" fill="hold" display="0" masterRel="nextClick" afterEffect="1"/>
                                        <p:tgtEl>
                                          <p:spTgt spid="96406"/>
                                        </p:tgtEl>
                                        <p:attrNameLst>
                                          <p:attrName>style.visibility</p:attrName>
                                        </p:attrNameLst>
                                      </p:cBhvr>
                                      <p:to>
                                        <p:strVal val="hidden"/>
                                      </p:to>
                                    </p:set>
                                    <p:audio>
                                      <p:cMediaNode>
                                        <p:cTn display="0" masterRel="sameClick">
                                          <p:stCondLst>
                                            <p:cond evt="begin" delay="0">
                                              <p:tn val="18"/>
                                            </p:cond>
                                          </p:stCondLst>
                                          <p:endCondLst>
                                            <p:cond evt="onStopAudio" delay="0">
                                              <p:tgtEl>
                                                <p:sldTgt/>
                                              </p:tgtEl>
                                            </p:cond>
                                          </p:endCondLst>
                                        </p:cTn>
                                        <p:tgtEl>
                                          <p:sndTgt r:embed="rId2" name="whoosh.wav"/>
                                        </p:tgtEl>
                                      </p:cMediaNode>
                                    </p:audio>
                                  </p:subTnLst>
                                </p:cTn>
                              </p:par>
                            </p:childTnLst>
                          </p:cTn>
                        </p:par>
                      </p:childTnLst>
                    </p:cTn>
                  </p:par>
                  <p:par>
                    <p:cTn id="21" fill="hold" nodeType="clickPar">
                      <p:stCondLst>
                        <p:cond delay="indefinite"/>
                      </p:stCondLst>
                      <p:childTnLst>
                        <p:par>
                          <p:cTn id="22" fill="hold" nodeType="withGroup">
                            <p:stCondLst>
                              <p:cond delay="0"/>
                            </p:stCondLst>
                            <p:childTnLst>
                              <p:par>
                                <p:cTn id="23" presetID="18" presetClass="entr" presetSubtype="3" fill="hold" nodeType="clickEffect">
                                  <p:stCondLst>
                                    <p:cond delay="0"/>
                                  </p:stCondLst>
                                  <p:childTnLst>
                                    <p:set>
                                      <p:cBhvr>
                                        <p:cTn id="24" dur="1" fill="hold">
                                          <p:stCondLst>
                                            <p:cond delay="0"/>
                                          </p:stCondLst>
                                        </p:cTn>
                                        <p:tgtEl>
                                          <p:spTgt spid="96408"/>
                                        </p:tgtEl>
                                        <p:attrNameLst>
                                          <p:attrName>style.visibility</p:attrName>
                                        </p:attrNameLst>
                                      </p:cBhvr>
                                      <p:to>
                                        <p:strVal val="visible"/>
                                      </p:to>
                                    </p:set>
                                    <p:animEffect transition="in" filter="strips(upRight)">
                                      <p:cBhvr>
                                        <p:cTn id="25" dur="500"/>
                                        <p:tgtEl>
                                          <p:spTgt spid="96408"/>
                                        </p:tgtEl>
                                      </p:cBhvr>
                                    </p:animEffect>
                                  </p:childTnLst>
                                  <p:subTnLst>
                                    <p:set>
                                      <p:cBhvr override="childStyle">
                                        <p:cTn dur="1" fill="hold" display="0" masterRel="nextClick" afterEffect="1"/>
                                        <p:tgtEl>
                                          <p:spTgt spid="96408"/>
                                        </p:tgtEl>
                                        <p:attrNameLst>
                                          <p:attrName>style.visibility</p:attrName>
                                        </p:attrNameLst>
                                      </p:cBhvr>
                                      <p:to>
                                        <p:strVal val="hidden"/>
                                      </p:to>
                                    </p:set>
                                    <p:audio>
                                      <p:cMediaNode>
                                        <p:cTn display="0" masterRel="sameClick">
                                          <p:stCondLst>
                                            <p:cond evt="begin" delay="0">
                                              <p:tn val="23"/>
                                            </p:cond>
                                          </p:stCondLst>
                                          <p:endCondLst>
                                            <p:cond evt="onStopAudio" delay="0">
                                              <p:tgtEl>
                                                <p:sldTgt/>
                                              </p:tgtEl>
                                            </p:cond>
                                          </p:endCondLst>
                                        </p:cTn>
                                        <p:tgtEl>
                                          <p:sndTgt r:embed="rId2" name="whoosh.wav"/>
                                        </p:tgtEl>
                                      </p:cMediaNode>
                                    </p:audio>
                                  </p:subTnLst>
                                </p:cTn>
                              </p:par>
                            </p:childTnLst>
                          </p:cTn>
                        </p:par>
                      </p:childTnLst>
                    </p:cTn>
                  </p:par>
                  <p:par>
                    <p:cTn id="26" fill="hold" nodeType="clickPar">
                      <p:stCondLst>
                        <p:cond delay="indefinite"/>
                      </p:stCondLst>
                      <p:childTnLst>
                        <p:par>
                          <p:cTn id="27" fill="hold" nodeType="withGroup">
                            <p:stCondLst>
                              <p:cond delay="0"/>
                            </p:stCondLst>
                            <p:childTnLst>
                              <p:par>
                                <p:cTn id="28" presetID="18" presetClass="entr" presetSubtype="9" fill="hold" nodeType="clickEffect">
                                  <p:stCondLst>
                                    <p:cond delay="0"/>
                                  </p:stCondLst>
                                  <p:childTnLst>
                                    <p:set>
                                      <p:cBhvr>
                                        <p:cTn id="29" dur="1" fill="hold">
                                          <p:stCondLst>
                                            <p:cond delay="0"/>
                                          </p:stCondLst>
                                        </p:cTn>
                                        <p:tgtEl>
                                          <p:spTgt spid="96413"/>
                                        </p:tgtEl>
                                        <p:attrNameLst>
                                          <p:attrName>style.visibility</p:attrName>
                                        </p:attrNameLst>
                                      </p:cBhvr>
                                      <p:to>
                                        <p:strVal val="visible"/>
                                      </p:to>
                                    </p:set>
                                    <p:animEffect transition="in" filter="strips(upLeft)">
                                      <p:cBhvr>
                                        <p:cTn id="30" dur="500"/>
                                        <p:tgtEl>
                                          <p:spTgt spid="96413"/>
                                        </p:tgtEl>
                                      </p:cBhvr>
                                    </p:animEffect>
                                  </p:childTnLst>
                                  <p:subTnLst>
                                    <p:set>
                                      <p:cBhvr override="childStyle">
                                        <p:cTn dur="1" fill="hold" display="0" masterRel="nextClick" afterEffect="1"/>
                                        <p:tgtEl>
                                          <p:spTgt spid="96413"/>
                                        </p:tgtEl>
                                        <p:attrNameLst>
                                          <p:attrName>style.visibility</p:attrName>
                                        </p:attrNameLst>
                                      </p:cBhvr>
                                      <p:to>
                                        <p:strVal val="hidden"/>
                                      </p:to>
                                    </p:set>
                                    <p:audio>
                                      <p:cMediaNode>
                                        <p:cTn display="0" masterRel="sameClick">
                                          <p:stCondLst>
                                            <p:cond evt="begin" delay="0">
                                              <p:tn val="28"/>
                                            </p:cond>
                                          </p:stCondLst>
                                          <p:endCondLst>
                                            <p:cond evt="onStopAudio" delay="0">
                                              <p:tgtEl>
                                                <p:sldTgt/>
                                              </p:tgtEl>
                                            </p:cond>
                                          </p:endCondLst>
                                        </p:cTn>
                                        <p:tgtEl>
                                          <p:sndTgt r:embed="rId2" name="whoosh.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18" presetClass="entr" presetSubtype="3" fill="hold" grpId="0" nodeType="clickEffect">
                                  <p:stCondLst>
                                    <p:cond delay="0"/>
                                  </p:stCondLst>
                                  <p:childTnLst>
                                    <p:set>
                                      <p:cBhvr>
                                        <p:cTn id="34" dur="1" fill="hold">
                                          <p:stCondLst>
                                            <p:cond delay="0"/>
                                          </p:stCondLst>
                                        </p:cTn>
                                        <p:tgtEl>
                                          <p:spTgt spid="96418"/>
                                        </p:tgtEl>
                                        <p:attrNameLst>
                                          <p:attrName>style.visibility</p:attrName>
                                        </p:attrNameLst>
                                      </p:cBhvr>
                                      <p:to>
                                        <p:strVal val="visible"/>
                                      </p:to>
                                    </p:set>
                                    <p:animEffect transition="in" filter="strips(upRight)">
                                      <p:cBhvr>
                                        <p:cTn id="35" dur="500"/>
                                        <p:tgtEl>
                                          <p:spTgt spid="96418"/>
                                        </p:tgtEl>
                                      </p:cBhvr>
                                    </p:animEffect>
                                  </p:childTnLst>
                                  <p:subTnLst>
                                    <p:set>
                                      <p:cBhvr override="childStyle">
                                        <p:cTn dur="1" fill="hold" display="0" masterRel="nextClick" afterEffect="1"/>
                                        <p:tgtEl>
                                          <p:spTgt spid="96418"/>
                                        </p:tgtEl>
                                        <p:attrNameLst>
                                          <p:attrName>style.visibility</p:attrName>
                                        </p:attrNameLst>
                                      </p:cBhvr>
                                      <p:to>
                                        <p:strVal val="hidden"/>
                                      </p:to>
                                    </p:set>
                                    <p:audio>
                                      <p:cMediaNode>
                                        <p:cTn display="0" masterRel="sameClick">
                                          <p:stCondLst>
                                            <p:cond evt="begin" delay="0">
                                              <p:tn val="33"/>
                                            </p:cond>
                                          </p:stCondLst>
                                          <p:endCondLst>
                                            <p:cond evt="onStopAudio" delay="0">
                                              <p:tgtEl>
                                                <p:sldTgt/>
                                              </p:tgtEl>
                                            </p:cond>
                                          </p:endCondLst>
                                        </p:cTn>
                                        <p:tgtEl>
                                          <p:sndTgt r:embed="rId2" name="whoosh.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9" fill="hold" grpId="0" nodeType="clickEffect">
                                  <p:stCondLst>
                                    <p:cond delay="0"/>
                                  </p:stCondLst>
                                  <p:childTnLst>
                                    <p:set>
                                      <p:cBhvr>
                                        <p:cTn id="39" dur="1" fill="hold">
                                          <p:stCondLst>
                                            <p:cond delay="0"/>
                                          </p:stCondLst>
                                        </p:cTn>
                                        <p:tgtEl>
                                          <p:spTgt spid="96419"/>
                                        </p:tgtEl>
                                        <p:attrNameLst>
                                          <p:attrName>style.visibility</p:attrName>
                                        </p:attrNameLst>
                                      </p:cBhvr>
                                      <p:to>
                                        <p:strVal val="visible"/>
                                      </p:to>
                                    </p:set>
                                    <p:animEffect transition="in" filter="strips(upLeft)">
                                      <p:cBhvr>
                                        <p:cTn id="40" dur="500"/>
                                        <p:tgtEl>
                                          <p:spTgt spid="96419"/>
                                        </p:tgtEl>
                                      </p:cBhvr>
                                    </p:animEffect>
                                  </p:childTnLst>
                                  <p:subTnLst>
                                    <p:set>
                                      <p:cBhvr override="childStyle">
                                        <p:cTn dur="1" fill="hold" display="0" masterRel="nextClick" afterEffect="1"/>
                                        <p:tgtEl>
                                          <p:spTgt spid="96419"/>
                                        </p:tgtEl>
                                        <p:attrNameLst>
                                          <p:attrName>style.visibility</p:attrName>
                                        </p:attrNameLst>
                                      </p:cBhvr>
                                      <p:to>
                                        <p:strVal val="hidden"/>
                                      </p:to>
                                    </p:set>
                                    <p:audio>
                                      <p:cMediaNode>
                                        <p:cTn display="0" masterRel="sameClick">
                                          <p:stCondLst>
                                            <p:cond evt="begin" delay="0">
                                              <p:tn val="38"/>
                                            </p:cond>
                                          </p:stCondLst>
                                          <p:endCondLst>
                                            <p:cond evt="onStopAudio" delay="0">
                                              <p:tgtEl>
                                                <p:sldTgt/>
                                              </p:tgtEl>
                                            </p:cond>
                                          </p:endCondLst>
                                        </p:cTn>
                                        <p:tgtEl>
                                          <p:sndTgt r:embed="rId2" name="whoosh.wav"/>
                                        </p:tgtEl>
                                      </p:cMediaNode>
                                    </p:audio>
                                  </p:subTnLst>
                                </p:cTn>
                              </p:par>
                            </p:childTnLst>
                          </p:cTn>
                        </p:par>
                      </p:childTnLst>
                    </p:cTn>
                  </p:par>
                  <p:par>
                    <p:cTn id="41" fill="hold" nodeType="clickPar">
                      <p:stCondLst>
                        <p:cond delay="indefinite"/>
                      </p:stCondLst>
                      <p:childTnLst>
                        <p:par>
                          <p:cTn id="42" fill="hold" nodeType="withGroup">
                            <p:stCondLst>
                              <p:cond delay="0"/>
                            </p:stCondLst>
                            <p:childTnLst>
                              <p:par>
                                <p:cTn id="43" presetID="9" presetClass="entr" presetSubtype="0" fill="hold" nodeType="clickEffect">
                                  <p:stCondLst>
                                    <p:cond delay="0"/>
                                  </p:stCondLst>
                                  <p:childTnLst>
                                    <p:set>
                                      <p:cBhvr>
                                        <p:cTn id="44" dur="1" fill="hold">
                                          <p:stCondLst>
                                            <p:cond delay="0"/>
                                          </p:stCondLst>
                                        </p:cTn>
                                        <p:tgtEl>
                                          <p:spTgt spid="96420"/>
                                        </p:tgtEl>
                                        <p:attrNameLst>
                                          <p:attrName>style.visibility</p:attrName>
                                        </p:attrNameLst>
                                      </p:cBhvr>
                                      <p:to>
                                        <p:strVal val="visible"/>
                                      </p:to>
                                    </p:set>
                                    <p:animEffect transition="in" filter="dissolve">
                                      <p:cBhvr>
                                        <p:cTn id="45" dur="500"/>
                                        <p:tgtEl>
                                          <p:spTgt spid="96420"/>
                                        </p:tgtEl>
                                      </p:cBhvr>
                                    </p:animEffect>
                                  </p:childTnLst>
                                </p:cTn>
                              </p:par>
                            </p:childTnLst>
                          </p:cTn>
                        </p:par>
                        <p:par>
                          <p:cTn id="46" fill="hold" nodeType="afterGroup">
                            <p:stCondLst>
                              <p:cond delay="500"/>
                            </p:stCondLst>
                            <p:childTnLst>
                              <p:par>
                                <p:cTn id="47" presetID="9" presetClass="entr" presetSubtype="0" fill="hold" nodeType="afterEffect">
                                  <p:stCondLst>
                                    <p:cond delay="0"/>
                                  </p:stCondLst>
                                  <p:childTnLst>
                                    <p:set>
                                      <p:cBhvr>
                                        <p:cTn id="48" dur="1" fill="hold">
                                          <p:stCondLst>
                                            <p:cond delay="0"/>
                                          </p:stCondLst>
                                        </p:cTn>
                                        <p:tgtEl>
                                          <p:spTgt spid="96421"/>
                                        </p:tgtEl>
                                        <p:attrNameLst>
                                          <p:attrName>style.visibility</p:attrName>
                                        </p:attrNameLst>
                                      </p:cBhvr>
                                      <p:to>
                                        <p:strVal val="visible"/>
                                      </p:to>
                                    </p:set>
                                    <p:animEffect transition="in" filter="dissolve">
                                      <p:cBhvr>
                                        <p:cTn id="49" dur="500"/>
                                        <p:tgtEl>
                                          <p:spTgt spid="96421"/>
                                        </p:tgtEl>
                                      </p:cBhvr>
                                    </p:animEffect>
                                  </p:childTnLst>
                                </p:cTn>
                              </p:par>
                            </p:childTnLst>
                          </p:cTn>
                        </p:par>
                        <p:par>
                          <p:cTn id="50" fill="hold" nodeType="afterGroup">
                            <p:stCondLst>
                              <p:cond delay="1000"/>
                            </p:stCondLst>
                            <p:childTnLst>
                              <p:par>
                                <p:cTn id="51" presetID="17" presetClass="entr" presetSubtype="1" fill="hold" grpId="0" nodeType="afterEffect">
                                  <p:stCondLst>
                                    <p:cond delay="0"/>
                                  </p:stCondLst>
                                  <p:childTnLst>
                                    <p:set>
                                      <p:cBhvr>
                                        <p:cTn id="52" dur="1" fill="hold">
                                          <p:stCondLst>
                                            <p:cond delay="0"/>
                                          </p:stCondLst>
                                        </p:cTn>
                                        <p:tgtEl>
                                          <p:spTgt spid="96432"/>
                                        </p:tgtEl>
                                        <p:attrNameLst>
                                          <p:attrName>style.visibility</p:attrName>
                                        </p:attrNameLst>
                                      </p:cBhvr>
                                      <p:to>
                                        <p:strVal val="visible"/>
                                      </p:to>
                                    </p:set>
                                    <p:anim calcmode="lin" valueType="num">
                                      <p:cBhvr>
                                        <p:cTn id="53" dur="500" fill="hold"/>
                                        <p:tgtEl>
                                          <p:spTgt spid="96432"/>
                                        </p:tgtEl>
                                        <p:attrNameLst>
                                          <p:attrName>ppt_x</p:attrName>
                                        </p:attrNameLst>
                                      </p:cBhvr>
                                      <p:tavLst>
                                        <p:tav tm="0">
                                          <p:val>
                                            <p:strVal val="#ppt_x"/>
                                          </p:val>
                                        </p:tav>
                                        <p:tav tm="100000">
                                          <p:val>
                                            <p:strVal val="#ppt_x"/>
                                          </p:val>
                                        </p:tav>
                                      </p:tavLst>
                                    </p:anim>
                                    <p:anim calcmode="lin" valueType="num">
                                      <p:cBhvr>
                                        <p:cTn id="54" dur="500" fill="hold"/>
                                        <p:tgtEl>
                                          <p:spTgt spid="96432"/>
                                        </p:tgtEl>
                                        <p:attrNameLst>
                                          <p:attrName>ppt_y</p:attrName>
                                        </p:attrNameLst>
                                      </p:cBhvr>
                                      <p:tavLst>
                                        <p:tav tm="0">
                                          <p:val>
                                            <p:strVal val="#ppt_y-#ppt_h/2"/>
                                          </p:val>
                                        </p:tav>
                                        <p:tav tm="100000">
                                          <p:val>
                                            <p:strVal val="#ppt_y"/>
                                          </p:val>
                                        </p:tav>
                                      </p:tavLst>
                                    </p:anim>
                                    <p:anim calcmode="lin" valueType="num">
                                      <p:cBhvr>
                                        <p:cTn id="55" dur="500" fill="hold"/>
                                        <p:tgtEl>
                                          <p:spTgt spid="96432"/>
                                        </p:tgtEl>
                                        <p:attrNameLst>
                                          <p:attrName>ppt_w</p:attrName>
                                        </p:attrNameLst>
                                      </p:cBhvr>
                                      <p:tavLst>
                                        <p:tav tm="0">
                                          <p:val>
                                            <p:strVal val="#ppt_w"/>
                                          </p:val>
                                        </p:tav>
                                        <p:tav tm="100000">
                                          <p:val>
                                            <p:strVal val="#ppt_w"/>
                                          </p:val>
                                        </p:tav>
                                      </p:tavLst>
                                    </p:anim>
                                    <p:anim calcmode="lin" valueType="num">
                                      <p:cBhvr>
                                        <p:cTn id="56" dur="500" fill="hold"/>
                                        <p:tgtEl>
                                          <p:spTgt spid="9643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1"/>
                                            </p:cond>
                                          </p:stCondLst>
                                          <p:endCondLst>
                                            <p:cond evt="onStopAudio" delay="0">
                                              <p:tgtEl>
                                                <p:sldTgt/>
                                              </p:tgtEl>
                                            </p:cond>
                                          </p:endCondLst>
                                        </p:cTn>
                                        <p:tgtEl>
                                          <p:sndTgt r:embed="rId3" name="cashreg.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1" fill="hold" nodeType="clickEffect">
                                  <p:stCondLst>
                                    <p:cond delay="0"/>
                                  </p:stCondLst>
                                  <p:childTnLst>
                                    <p:set>
                                      <p:cBhvr>
                                        <p:cTn id="60" dur="1" fill="hold">
                                          <p:stCondLst>
                                            <p:cond delay="0"/>
                                          </p:stCondLst>
                                        </p:cTn>
                                        <p:tgtEl>
                                          <p:spTgt spid="96478"/>
                                        </p:tgtEl>
                                        <p:attrNameLst>
                                          <p:attrName>style.visibility</p:attrName>
                                        </p:attrNameLst>
                                      </p:cBhvr>
                                      <p:to>
                                        <p:strVal val="visible"/>
                                      </p:to>
                                    </p:set>
                                    <p:animEffect transition="in" filter="wipe(up)">
                                      <p:cBhvr>
                                        <p:cTn id="61" dur="500"/>
                                        <p:tgtEl>
                                          <p:spTgt spid="96478"/>
                                        </p:tgtEl>
                                      </p:cBhvr>
                                    </p:animEffect>
                                  </p:childTnLst>
                                  <p:subTnLst>
                                    <p:audio>
                                      <p:cMediaNode>
                                        <p:cTn display="0" masterRel="sameClick">
                                          <p:stCondLst>
                                            <p:cond evt="begin" delay="0">
                                              <p:tn val="59"/>
                                            </p:cond>
                                          </p:stCondLst>
                                          <p:endCondLst>
                                            <p:cond evt="onStopAudio" delay="0">
                                              <p:tgtEl>
                                                <p:sldTgt/>
                                              </p:tgtEl>
                                            </p:cond>
                                          </p:endCondLst>
                                        </p:cTn>
                                        <p:tgtEl>
                                          <p:sndTgt r:embed="rId4" name="type.wav"/>
                                        </p:tgtEl>
                                      </p:cMediaNode>
                                    </p:audio>
                                  </p:subTnLst>
                                </p:cTn>
                              </p:par>
                            </p:childTnLst>
                          </p:cTn>
                        </p:par>
                      </p:childTnLst>
                    </p:cTn>
                  </p:par>
                  <p:par>
                    <p:cTn id="62" fill="hold" nodeType="clickPar">
                      <p:stCondLst>
                        <p:cond delay="indefinite"/>
                      </p:stCondLst>
                      <p:childTnLst>
                        <p:par>
                          <p:cTn id="63" fill="hold" nodeType="withGroup">
                            <p:stCondLst>
                              <p:cond delay="0"/>
                            </p:stCondLst>
                            <p:childTnLst>
                              <p:par>
                                <p:cTn id="64" presetID="23" presetClass="entr" presetSubtype="16" fill="hold" nodeType="clickEffect">
                                  <p:stCondLst>
                                    <p:cond delay="0"/>
                                  </p:stCondLst>
                                  <p:childTnLst>
                                    <p:set>
                                      <p:cBhvr>
                                        <p:cTn id="65" dur="1" fill="hold">
                                          <p:stCondLst>
                                            <p:cond delay="0"/>
                                          </p:stCondLst>
                                        </p:cTn>
                                        <p:tgtEl>
                                          <p:spTgt spid="96460"/>
                                        </p:tgtEl>
                                        <p:attrNameLst>
                                          <p:attrName>style.visibility</p:attrName>
                                        </p:attrNameLst>
                                      </p:cBhvr>
                                      <p:to>
                                        <p:strVal val="visible"/>
                                      </p:to>
                                    </p:set>
                                    <p:anim calcmode="lin" valueType="num">
                                      <p:cBhvr>
                                        <p:cTn id="66" dur="500" fill="hold"/>
                                        <p:tgtEl>
                                          <p:spTgt spid="96460"/>
                                        </p:tgtEl>
                                        <p:attrNameLst>
                                          <p:attrName>ppt_w</p:attrName>
                                        </p:attrNameLst>
                                      </p:cBhvr>
                                      <p:tavLst>
                                        <p:tav tm="0">
                                          <p:val>
                                            <p:fltVal val="0"/>
                                          </p:val>
                                        </p:tav>
                                        <p:tav tm="100000">
                                          <p:val>
                                            <p:strVal val="#ppt_w"/>
                                          </p:val>
                                        </p:tav>
                                      </p:tavLst>
                                    </p:anim>
                                    <p:anim calcmode="lin" valueType="num">
                                      <p:cBhvr>
                                        <p:cTn id="67" dur="500" fill="hold"/>
                                        <p:tgtEl>
                                          <p:spTgt spid="96460"/>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96460"/>
                                        </p:tgtEl>
                                        <p:attrNameLst>
                                          <p:attrName>style.visibility</p:attrName>
                                        </p:attrNameLst>
                                      </p:cBhvr>
                                      <p:to>
                                        <p:strVal val="hidden"/>
                                      </p:to>
                                    </p:set>
                                    <p:audio>
                                      <p:cMediaNode>
                                        <p:cTn display="0" masterRel="sameClick">
                                          <p:stCondLst>
                                            <p:cond evt="begin" delay="0">
                                              <p:tn val="64"/>
                                            </p:cond>
                                          </p:stCondLst>
                                          <p:endCondLst>
                                            <p:cond evt="onStopAudio" delay="0">
                                              <p:tgtEl>
                                                <p:sldTgt/>
                                              </p:tgtEl>
                                            </p:cond>
                                          </p:endCondLst>
                                        </p:cTn>
                                        <p:tgtEl>
                                          <p:sndTgt r:embed="rId5" name="laser.wav"/>
                                        </p:tgtEl>
                                      </p:cMediaNode>
                                    </p:audio>
                                  </p:subTnLst>
                                </p:cTn>
                              </p:par>
                            </p:childTnLst>
                          </p:cTn>
                        </p:par>
                      </p:childTnLst>
                    </p:cTn>
                  </p:par>
                  <p:par>
                    <p:cTn id="68" fill="hold" nodeType="clickPar">
                      <p:stCondLst>
                        <p:cond delay="indefinite"/>
                      </p:stCondLst>
                      <p:childTnLst>
                        <p:par>
                          <p:cTn id="69" fill="hold" nodeType="withGroup">
                            <p:stCondLst>
                              <p:cond delay="0"/>
                            </p:stCondLst>
                            <p:childTnLst>
                              <p:par>
                                <p:cTn id="70" presetID="18" presetClass="entr" presetSubtype="6" fill="hold" nodeType="clickEffect">
                                  <p:stCondLst>
                                    <p:cond delay="0"/>
                                  </p:stCondLst>
                                  <p:childTnLst>
                                    <p:set>
                                      <p:cBhvr>
                                        <p:cTn id="71" dur="1" fill="hold">
                                          <p:stCondLst>
                                            <p:cond delay="0"/>
                                          </p:stCondLst>
                                        </p:cTn>
                                        <p:tgtEl>
                                          <p:spTgt spid="96457"/>
                                        </p:tgtEl>
                                        <p:attrNameLst>
                                          <p:attrName>style.visibility</p:attrName>
                                        </p:attrNameLst>
                                      </p:cBhvr>
                                      <p:to>
                                        <p:strVal val="visible"/>
                                      </p:to>
                                    </p:set>
                                    <p:animEffect transition="in" filter="strips(downRight)">
                                      <p:cBhvr>
                                        <p:cTn id="72" dur="500"/>
                                        <p:tgtEl>
                                          <p:spTgt spid="96457"/>
                                        </p:tgtEl>
                                      </p:cBhvr>
                                    </p:animEffect>
                                  </p:childTnLst>
                                  <p:subTnLst>
                                    <p:audio>
                                      <p:cMediaNode>
                                        <p:cTn display="0" masterRel="sameClick">
                                          <p:stCondLst>
                                            <p:cond evt="begin" delay="0">
                                              <p:tn val="70"/>
                                            </p:cond>
                                          </p:stCondLst>
                                          <p:endCondLst>
                                            <p:cond evt="onStopAudio" delay="0">
                                              <p:tgtEl>
                                                <p:sldTgt/>
                                              </p:tgtEl>
                                            </p:cond>
                                          </p:endCondLst>
                                        </p:cTn>
                                        <p:tgtEl>
                                          <p:sndTgt r:embed="rId6" name="chimes.wav"/>
                                        </p:tgtEl>
                                      </p:cMediaNode>
                                    </p:audio>
                                  </p:subTnLst>
                                </p:cTn>
                              </p:par>
                            </p:childTnLst>
                          </p:cTn>
                        </p:par>
                      </p:childTnLst>
                    </p:cTn>
                  </p:par>
                  <p:par>
                    <p:cTn id="73" fill="hold" nodeType="clickPar">
                      <p:stCondLst>
                        <p:cond delay="indefinite"/>
                      </p:stCondLst>
                      <p:childTnLst>
                        <p:par>
                          <p:cTn id="74" fill="hold" nodeType="withGroup">
                            <p:stCondLst>
                              <p:cond delay="0"/>
                            </p:stCondLst>
                            <p:childTnLst>
                              <p:par>
                                <p:cTn id="75" presetID="22" presetClass="entr" presetSubtype="1" fill="hold" nodeType="clickEffect">
                                  <p:stCondLst>
                                    <p:cond delay="0"/>
                                  </p:stCondLst>
                                  <p:childTnLst>
                                    <p:set>
                                      <p:cBhvr>
                                        <p:cTn id="76" dur="1" fill="hold">
                                          <p:stCondLst>
                                            <p:cond delay="0"/>
                                          </p:stCondLst>
                                        </p:cTn>
                                        <p:tgtEl>
                                          <p:spTgt spid="96462"/>
                                        </p:tgtEl>
                                        <p:attrNameLst>
                                          <p:attrName>style.visibility</p:attrName>
                                        </p:attrNameLst>
                                      </p:cBhvr>
                                      <p:to>
                                        <p:strVal val="visible"/>
                                      </p:to>
                                    </p:set>
                                    <p:animEffect transition="in" filter="wipe(up)">
                                      <p:cBhvr>
                                        <p:cTn id="77" dur="500"/>
                                        <p:tgtEl>
                                          <p:spTgt spid="96462"/>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22" presetClass="entr" presetSubtype="8" fill="hold" nodeType="clickEffect">
                                  <p:stCondLst>
                                    <p:cond delay="0"/>
                                  </p:stCondLst>
                                  <p:childTnLst>
                                    <p:set>
                                      <p:cBhvr>
                                        <p:cTn id="81" dur="1" fill="hold">
                                          <p:stCondLst>
                                            <p:cond delay="0"/>
                                          </p:stCondLst>
                                        </p:cTn>
                                        <p:tgtEl>
                                          <p:spTgt spid="96465"/>
                                        </p:tgtEl>
                                        <p:attrNameLst>
                                          <p:attrName>style.visibility</p:attrName>
                                        </p:attrNameLst>
                                      </p:cBhvr>
                                      <p:to>
                                        <p:strVal val="visible"/>
                                      </p:to>
                                    </p:set>
                                    <p:animEffect transition="in" filter="wipe(left)">
                                      <p:cBhvr>
                                        <p:cTn id="82" dur="500"/>
                                        <p:tgtEl>
                                          <p:spTgt spid="96465"/>
                                        </p:tgtEl>
                                      </p:cBhvr>
                                    </p:animEffect>
                                  </p:childTnLst>
                                  <p:subTnLst>
                                    <p:audio>
                                      <p:cMediaNode>
                                        <p:cTn display="0" masterRel="sameClick">
                                          <p:stCondLst>
                                            <p:cond evt="begin" delay="0">
                                              <p:tn val="80"/>
                                            </p:cond>
                                          </p:stCondLst>
                                          <p:endCondLst>
                                            <p:cond evt="onStopAudio" delay="0">
                                              <p:tgtEl>
                                                <p:sldTgt/>
                                              </p:tgtEl>
                                            </p:cond>
                                          </p:endCondLst>
                                        </p:cTn>
                                        <p:tgtEl>
                                          <p:sndTgt r:embed="rId4" name="type.wav"/>
                                        </p:tgtEl>
                                      </p:cMediaNode>
                                    </p:audio>
                                  </p:subTnLst>
                                </p:cTn>
                              </p:par>
                            </p:childTnLst>
                          </p:cTn>
                        </p:par>
                      </p:childTnLst>
                    </p:cTn>
                  </p:par>
                  <p:par>
                    <p:cTn id="83" fill="hold" nodeType="clickPar">
                      <p:stCondLst>
                        <p:cond delay="indefinite"/>
                      </p:stCondLst>
                      <p:childTnLst>
                        <p:par>
                          <p:cTn id="84" fill="hold" nodeType="withGroup">
                            <p:stCondLst>
                              <p:cond delay="0"/>
                            </p:stCondLst>
                            <p:childTnLst>
                              <p:par>
                                <p:cTn id="85" presetID="22" presetClass="entr" presetSubtype="8" fill="hold" nodeType="clickEffect">
                                  <p:stCondLst>
                                    <p:cond delay="0"/>
                                  </p:stCondLst>
                                  <p:childTnLst>
                                    <p:set>
                                      <p:cBhvr>
                                        <p:cTn id="86" dur="1" fill="hold">
                                          <p:stCondLst>
                                            <p:cond delay="0"/>
                                          </p:stCondLst>
                                        </p:cTn>
                                        <p:tgtEl>
                                          <p:spTgt spid="96468"/>
                                        </p:tgtEl>
                                        <p:attrNameLst>
                                          <p:attrName>style.visibility</p:attrName>
                                        </p:attrNameLst>
                                      </p:cBhvr>
                                      <p:to>
                                        <p:strVal val="visible"/>
                                      </p:to>
                                    </p:set>
                                    <p:animEffect transition="in" filter="wipe(left)">
                                      <p:cBhvr>
                                        <p:cTn id="87" dur="500"/>
                                        <p:tgtEl>
                                          <p:spTgt spid="96468"/>
                                        </p:tgtEl>
                                      </p:cBhvr>
                                    </p:animEffect>
                                  </p:child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8" fill="hold" nodeType="clickEffect">
                                  <p:stCondLst>
                                    <p:cond delay="0"/>
                                  </p:stCondLst>
                                  <p:childTnLst>
                                    <p:set>
                                      <p:cBhvr>
                                        <p:cTn id="91" dur="1" fill="hold">
                                          <p:stCondLst>
                                            <p:cond delay="0"/>
                                          </p:stCondLst>
                                        </p:cTn>
                                        <p:tgtEl>
                                          <p:spTgt spid="96474"/>
                                        </p:tgtEl>
                                        <p:attrNameLst>
                                          <p:attrName>style.visibility</p:attrName>
                                        </p:attrNameLst>
                                      </p:cBhvr>
                                      <p:to>
                                        <p:strVal val="visible"/>
                                      </p:to>
                                    </p:set>
                                    <p:animEffect transition="in" filter="wipe(left)">
                                      <p:cBhvr>
                                        <p:cTn id="92" dur="500"/>
                                        <p:tgtEl>
                                          <p:spTgt spid="96474"/>
                                        </p:tgtEl>
                                      </p:cBhvr>
                                    </p:animEffect>
                                  </p:childTnLst>
                                  <p:subTnLst>
                                    <p:audio>
                                      <p:cMediaNode>
                                        <p:cTn display="0" masterRel="sameClick">
                                          <p:stCondLst>
                                            <p:cond evt="begin" delay="0">
                                              <p:tn val="90"/>
                                            </p:cond>
                                          </p:stCondLst>
                                          <p:endCondLst>
                                            <p:cond evt="onStopAudio" delay="0">
                                              <p:tgtEl>
                                                <p:sldTgt/>
                                              </p:tgtEl>
                                            </p:cond>
                                          </p:endCondLst>
                                        </p:cTn>
                                        <p:tgtEl>
                                          <p:sndTgt r:embed="rId4"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406" grpId="0" animBg="1" autoUpdateAnimBg="0"/>
      <p:bldP spid="96418" grpId="0" animBg="1" autoUpdateAnimBg="0"/>
      <p:bldP spid="96419" grpId="0" animBg="1" autoUpdateAnimBg="0"/>
      <p:bldP spid="96432" grpId="0" animBg="1"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3186" name="Object 2">
            <a:extLst>
              <a:ext uri="{FF2B5EF4-FFF2-40B4-BE49-F238E27FC236}">
                <a16:creationId xmlns:a16="http://schemas.microsoft.com/office/drawing/2014/main" id="{017163E4-069F-0A84-27BA-199A920CDA18}"/>
              </a:ext>
            </a:extLst>
          </p:cNvPr>
          <p:cNvGraphicFramePr>
            <a:graphicFrameLocks noChangeAspect="1"/>
          </p:cNvGraphicFramePr>
          <p:nvPr/>
        </p:nvGraphicFramePr>
        <p:xfrm>
          <a:off x="1689100" y="381000"/>
          <a:ext cx="5473700" cy="2628900"/>
        </p:xfrm>
        <a:graphic>
          <a:graphicData uri="http://schemas.openxmlformats.org/presentationml/2006/ole">
            <mc:AlternateContent xmlns:mc="http://schemas.openxmlformats.org/markup-compatibility/2006">
              <mc:Choice xmlns:v="urn:schemas-microsoft-com:vml" Requires="v">
                <p:oleObj name="Equation" r:id="rId3" imgW="2641320" imgH="1409400" progId="Equation.DSMT4">
                  <p:embed/>
                </p:oleObj>
              </mc:Choice>
              <mc:Fallback>
                <p:oleObj name="Equation" r:id="rId3" imgW="2641320" imgH="1409400" progId="Equation.DSMT4">
                  <p:embed/>
                  <p:pic>
                    <p:nvPicPr>
                      <p:cNvPr id="0" name="Object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89100" y="381000"/>
                        <a:ext cx="5473700" cy="2628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3209" name="Group 25">
            <a:extLst>
              <a:ext uri="{FF2B5EF4-FFF2-40B4-BE49-F238E27FC236}">
                <a16:creationId xmlns:a16="http://schemas.microsoft.com/office/drawing/2014/main" id="{D84DFD95-F605-D482-E7C3-EA2487887791}"/>
              </a:ext>
            </a:extLst>
          </p:cNvPr>
          <p:cNvGrpSpPr>
            <a:grpSpLocks/>
          </p:cNvGrpSpPr>
          <p:nvPr/>
        </p:nvGrpSpPr>
        <p:grpSpPr bwMode="auto">
          <a:xfrm>
            <a:off x="708025" y="3048000"/>
            <a:ext cx="5921375" cy="842963"/>
            <a:chOff x="446" y="3072"/>
            <a:chExt cx="3730" cy="531"/>
          </a:xfrm>
        </p:grpSpPr>
        <p:sp>
          <p:nvSpPr>
            <p:cNvPr id="93205" name="Rectangle 21">
              <a:extLst>
                <a:ext uri="{FF2B5EF4-FFF2-40B4-BE49-F238E27FC236}">
                  <a16:creationId xmlns:a16="http://schemas.microsoft.com/office/drawing/2014/main" id="{744254BB-D4D7-B767-6A14-E189F8A32217}"/>
                </a:ext>
              </a:extLst>
            </p:cNvPr>
            <p:cNvSpPr>
              <a:spLocks noChangeArrowheads="1"/>
            </p:cNvSpPr>
            <p:nvPr/>
          </p:nvSpPr>
          <p:spPr bwMode="auto">
            <a:xfrm>
              <a:off x="446" y="3168"/>
              <a:ext cx="243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Tahoma" panose="020B0604030504040204" pitchFamily="34" charset="0"/>
                  <a:ea typeface="楷体_GB2312" pitchFamily="49" charset="-122"/>
                </a:rPr>
                <a:t>且有                               ；</a:t>
              </a:r>
            </a:p>
          </p:txBody>
        </p:sp>
        <p:graphicFrame>
          <p:nvGraphicFramePr>
            <p:cNvPr id="93206" name="Object 22">
              <a:extLst>
                <a:ext uri="{FF2B5EF4-FFF2-40B4-BE49-F238E27FC236}">
                  <a16:creationId xmlns:a16="http://schemas.microsoft.com/office/drawing/2014/main" id="{ACC9AA33-445B-FE7A-31B6-FE6056256A18}"/>
                </a:ext>
              </a:extLst>
            </p:cNvPr>
            <p:cNvGraphicFramePr>
              <a:graphicFrameLocks noChangeAspect="1"/>
            </p:cNvGraphicFramePr>
            <p:nvPr/>
          </p:nvGraphicFramePr>
          <p:xfrm>
            <a:off x="912" y="3072"/>
            <a:ext cx="1728" cy="531"/>
          </p:xfrm>
          <a:graphic>
            <a:graphicData uri="http://schemas.openxmlformats.org/presentationml/2006/ole">
              <mc:AlternateContent xmlns:mc="http://schemas.openxmlformats.org/markup-compatibility/2006">
                <mc:Choice xmlns:v="urn:schemas-microsoft-com:vml" Requires="v">
                  <p:oleObj name="Equation" r:id="rId5" imgW="1562040" imgH="495000" progId="Equation.DSMT4">
                    <p:embed/>
                  </p:oleObj>
                </mc:Choice>
                <mc:Fallback>
                  <p:oleObj name="Equation" r:id="rId5" imgW="1562040" imgH="495000" progId="Equation.DSMT4">
                    <p:embed/>
                    <p:pic>
                      <p:nvPicPr>
                        <p:cNvPr id="0" name="Object 2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2" y="3072"/>
                          <a:ext cx="1728" cy="5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07" name="Object 23">
              <a:extLst>
                <a:ext uri="{FF2B5EF4-FFF2-40B4-BE49-F238E27FC236}">
                  <a16:creationId xmlns:a16="http://schemas.microsoft.com/office/drawing/2014/main" id="{04E89C92-CCA7-1D63-0CB2-A950E6D42DD6}"/>
                </a:ext>
              </a:extLst>
            </p:cNvPr>
            <p:cNvGraphicFramePr>
              <a:graphicFrameLocks noChangeAspect="1"/>
            </p:cNvGraphicFramePr>
            <p:nvPr/>
          </p:nvGraphicFramePr>
          <p:xfrm>
            <a:off x="2736" y="3247"/>
            <a:ext cx="1440" cy="257"/>
          </p:xfrm>
          <a:graphic>
            <a:graphicData uri="http://schemas.openxmlformats.org/presentationml/2006/ole">
              <mc:AlternateContent xmlns:mc="http://schemas.openxmlformats.org/markup-compatibility/2006">
                <mc:Choice xmlns:v="urn:schemas-microsoft-com:vml" Requires="v">
                  <p:oleObj name="Equation" r:id="rId7" imgW="1002960" imgH="241200" progId="Equation.DSMT4">
                    <p:embed/>
                  </p:oleObj>
                </mc:Choice>
                <mc:Fallback>
                  <p:oleObj name="Equation" r:id="rId7" imgW="1002960" imgH="241200" progId="Equation.DSMT4">
                    <p:embed/>
                    <p:pic>
                      <p:nvPicPr>
                        <p:cNvPr id="0" name="Object 2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736" y="3247"/>
                          <a:ext cx="1440"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3208" name="Rectangle 24">
            <a:extLst>
              <a:ext uri="{FF2B5EF4-FFF2-40B4-BE49-F238E27FC236}">
                <a16:creationId xmlns:a16="http://schemas.microsoft.com/office/drawing/2014/main" id="{7B232968-C780-4243-56FB-7BE56629C1C2}"/>
              </a:ext>
            </a:extLst>
          </p:cNvPr>
          <p:cNvSpPr>
            <a:spLocks noChangeArrowheads="1"/>
          </p:cNvSpPr>
          <p:nvPr/>
        </p:nvSpPr>
        <p:spPr bwMode="auto">
          <a:xfrm>
            <a:off x="4953000" y="0"/>
            <a:ext cx="419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r>
              <a:rPr lang="en-US" altLang="zh-CN" sz="1800" b="1"/>
              <a:t>§2 Gaussian Elimination – The Method</a:t>
            </a:r>
          </a:p>
        </p:txBody>
      </p:sp>
      <p:graphicFrame>
        <p:nvGraphicFramePr>
          <p:cNvPr id="93210" name="Object 26">
            <a:extLst>
              <a:ext uri="{FF2B5EF4-FFF2-40B4-BE49-F238E27FC236}">
                <a16:creationId xmlns:a16="http://schemas.microsoft.com/office/drawing/2014/main" id="{46BD26A3-8A46-5CAB-0B8F-FDDE9EAEF558}"/>
              </a:ext>
            </a:extLst>
          </p:cNvPr>
          <p:cNvGraphicFramePr>
            <a:graphicFrameLocks noChangeAspect="1"/>
          </p:cNvGraphicFramePr>
          <p:nvPr/>
        </p:nvGraphicFramePr>
        <p:xfrm>
          <a:off x="1905000" y="3944938"/>
          <a:ext cx="4657725" cy="1389062"/>
        </p:xfrm>
        <a:graphic>
          <a:graphicData uri="http://schemas.openxmlformats.org/presentationml/2006/ole">
            <mc:AlternateContent xmlns:mc="http://schemas.openxmlformats.org/markup-compatibility/2006">
              <mc:Choice xmlns:v="urn:schemas-microsoft-com:vml" Requires="v">
                <p:oleObj name="Equation" r:id="rId9" imgW="2247840" imgH="736560" progId="Equation.DSMT4">
                  <p:embed/>
                </p:oleObj>
              </mc:Choice>
              <mc:Fallback>
                <p:oleObj name="Equation" r:id="rId9" imgW="2247840" imgH="736560" progId="Equation.DSMT4">
                  <p:embed/>
                  <p:pic>
                    <p:nvPicPr>
                      <p:cNvPr id="0" name="Object 2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905000" y="3944938"/>
                        <a:ext cx="4657725" cy="13890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3212" name="Group 28">
            <a:extLst>
              <a:ext uri="{FF2B5EF4-FFF2-40B4-BE49-F238E27FC236}">
                <a16:creationId xmlns:a16="http://schemas.microsoft.com/office/drawing/2014/main" id="{8C56FEC6-FCDD-E63D-851D-E97530A7D991}"/>
              </a:ext>
            </a:extLst>
          </p:cNvPr>
          <p:cNvGrpSpPr>
            <a:grpSpLocks/>
          </p:cNvGrpSpPr>
          <p:nvPr/>
        </p:nvGrpSpPr>
        <p:grpSpPr bwMode="auto">
          <a:xfrm>
            <a:off x="479425" y="5715000"/>
            <a:ext cx="2635250" cy="457200"/>
            <a:chOff x="398" y="1754"/>
            <a:chExt cx="1607" cy="288"/>
          </a:xfrm>
        </p:grpSpPr>
        <p:sp>
          <p:nvSpPr>
            <p:cNvPr id="93213" name="Text Box 29">
              <a:extLst>
                <a:ext uri="{FF2B5EF4-FFF2-40B4-BE49-F238E27FC236}">
                  <a16:creationId xmlns:a16="http://schemas.microsoft.com/office/drawing/2014/main" id="{84C41259-DA27-C649-25B1-40A896F5E2AD}"/>
                </a:ext>
              </a:extLst>
            </p:cNvPr>
            <p:cNvSpPr txBox="1">
              <a:spLocks noChangeArrowheads="1"/>
            </p:cNvSpPr>
            <p:nvPr/>
          </p:nvSpPr>
          <p:spPr bwMode="auto">
            <a:xfrm>
              <a:off x="398" y="1754"/>
              <a:ext cx="16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楷体_GB2312" pitchFamily="49" charset="-122"/>
                </a:rPr>
                <a:t>充分性对    成立。</a:t>
              </a:r>
            </a:p>
          </p:txBody>
        </p:sp>
        <p:graphicFrame>
          <p:nvGraphicFramePr>
            <p:cNvPr id="93214" name="Object 30">
              <a:extLst>
                <a:ext uri="{FF2B5EF4-FFF2-40B4-BE49-F238E27FC236}">
                  <a16:creationId xmlns:a16="http://schemas.microsoft.com/office/drawing/2014/main" id="{CB6966D0-0B45-37B9-4993-1430B3C2DC4E}"/>
                </a:ext>
              </a:extLst>
            </p:cNvPr>
            <p:cNvGraphicFramePr>
              <a:graphicFrameLocks noChangeAspect="1"/>
            </p:cNvGraphicFramePr>
            <p:nvPr/>
          </p:nvGraphicFramePr>
          <p:xfrm>
            <a:off x="1248" y="1776"/>
            <a:ext cx="181" cy="231"/>
          </p:xfrm>
          <a:graphic>
            <a:graphicData uri="http://schemas.openxmlformats.org/presentationml/2006/ole">
              <mc:AlternateContent xmlns:mc="http://schemas.openxmlformats.org/markup-compatibility/2006">
                <mc:Choice xmlns:v="urn:schemas-microsoft-com:vml" Requires="v">
                  <p:oleObj name="Equation" r:id="rId11" imgW="139680" imgH="177480" progId="Equation.DSMT4">
                    <p:embed/>
                  </p:oleObj>
                </mc:Choice>
                <mc:Fallback>
                  <p:oleObj name="Equation" r:id="rId11" imgW="139680" imgH="177480" progId="Equation.DSMT4">
                    <p:embed/>
                    <p:pic>
                      <p:nvPicPr>
                        <p:cNvPr id="0" name="Object 3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248" y="1776"/>
                          <a:ext cx="181"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3220" name="Group 36">
            <a:extLst>
              <a:ext uri="{FF2B5EF4-FFF2-40B4-BE49-F238E27FC236}">
                <a16:creationId xmlns:a16="http://schemas.microsoft.com/office/drawing/2014/main" id="{E1160513-F0E9-FC0E-F64E-319AFFA2163A}"/>
              </a:ext>
            </a:extLst>
          </p:cNvPr>
          <p:cNvGrpSpPr>
            <a:grpSpLocks/>
          </p:cNvGrpSpPr>
          <p:nvPr/>
        </p:nvGrpSpPr>
        <p:grpSpPr bwMode="auto">
          <a:xfrm>
            <a:off x="538163" y="5257800"/>
            <a:ext cx="8210550" cy="506413"/>
            <a:chOff x="339" y="3360"/>
            <a:chExt cx="5082" cy="319"/>
          </a:xfrm>
        </p:grpSpPr>
        <p:sp>
          <p:nvSpPr>
            <p:cNvPr id="93219" name="Text Box 35">
              <a:extLst>
                <a:ext uri="{FF2B5EF4-FFF2-40B4-BE49-F238E27FC236}">
                  <a16:creationId xmlns:a16="http://schemas.microsoft.com/office/drawing/2014/main" id="{35CD65B3-89D8-0AB3-20A2-8AC438B3515E}"/>
                </a:ext>
              </a:extLst>
            </p:cNvPr>
            <p:cNvSpPr txBox="1">
              <a:spLocks noChangeArrowheads="1"/>
            </p:cNvSpPr>
            <p:nvPr/>
          </p:nvSpPr>
          <p:spPr bwMode="auto">
            <a:xfrm>
              <a:off x="2547" y="3373"/>
              <a:ext cx="28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ea typeface="楷体_GB2312" pitchFamily="49" charset="-122"/>
                </a:rPr>
                <a:t>及上式，则有             ，即引理的</a:t>
              </a:r>
            </a:p>
          </p:txBody>
        </p:sp>
        <p:graphicFrame>
          <p:nvGraphicFramePr>
            <p:cNvPr id="93211" name="Object 27">
              <a:extLst>
                <a:ext uri="{FF2B5EF4-FFF2-40B4-BE49-F238E27FC236}">
                  <a16:creationId xmlns:a16="http://schemas.microsoft.com/office/drawing/2014/main" id="{009D0C42-1596-39D4-1C93-9991685500CB}"/>
                </a:ext>
              </a:extLst>
            </p:cNvPr>
            <p:cNvGraphicFramePr>
              <a:graphicFrameLocks noChangeAspect="1"/>
            </p:cNvGraphicFramePr>
            <p:nvPr/>
          </p:nvGraphicFramePr>
          <p:xfrm>
            <a:off x="3792" y="3360"/>
            <a:ext cx="624" cy="296"/>
          </p:xfrm>
          <a:graphic>
            <a:graphicData uri="http://schemas.openxmlformats.org/presentationml/2006/ole">
              <mc:AlternateContent xmlns:mc="http://schemas.openxmlformats.org/markup-compatibility/2006">
                <mc:Choice xmlns:v="urn:schemas-microsoft-com:vml" Requires="v">
                  <p:oleObj name="Equation" r:id="rId13" imgW="507960" imgH="241200" progId="Equation.DSMT4">
                    <p:embed/>
                  </p:oleObj>
                </mc:Choice>
                <mc:Fallback>
                  <p:oleObj name="Equation" r:id="rId13" imgW="507960" imgH="241200" progId="Equation.DSMT4">
                    <p:embed/>
                    <p:pic>
                      <p:nvPicPr>
                        <p:cNvPr id="0" name="Object 2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792" y="3360"/>
                          <a:ext cx="624"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16" name="Object 32">
              <a:extLst>
                <a:ext uri="{FF2B5EF4-FFF2-40B4-BE49-F238E27FC236}">
                  <a16:creationId xmlns:a16="http://schemas.microsoft.com/office/drawing/2014/main" id="{E09524E0-410C-5D69-C5BC-82B1F178A1B8}"/>
                </a:ext>
              </a:extLst>
            </p:cNvPr>
            <p:cNvGraphicFramePr>
              <a:graphicFrameLocks noChangeAspect="1"/>
            </p:cNvGraphicFramePr>
            <p:nvPr/>
          </p:nvGraphicFramePr>
          <p:xfrm>
            <a:off x="771" y="3408"/>
            <a:ext cx="768" cy="271"/>
          </p:xfrm>
          <a:graphic>
            <a:graphicData uri="http://schemas.openxmlformats.org/presentationml/2006/ole">
              <mc:AlternateContent xmlns:mc="http://schemas.openxmlformats.org/markup-compatibility/2006">
                <mc:Choice xmlns:v="urn:schemas-microsoft-com:vml" Requires="v">
                  <p:oleObj name="Equation" r:id="rId15" imgW="444240" imgH="228600" progId="Equation.DSMT4">
                    <p:embed/>
                  </p:oleObj>
                </mc:Choice>
                <mc:Fallback>
                  <p:oleObj name="Equation" r:id="rId15" imgW="444240" imgH="228600" progId="Equation.DSMT4">
                    <p:embed/>
                    <p:pic>
                      <p:nvPicPr>
                        <p:cNvPr id="0" name="Object 3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1" y="3408"/>
                          <a:ext cx="768"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217" name="Object 33">
              <a:extLst>
                <a:ext uri="{FF2B5EF4-FFF2-40B4-BE49-F238E27FC236}">
                  <a16:creationId xmlns:a16="http://schemas.microsoft.com/office/drawing/2014/main" id="{FFCAE6AC-D303-C4F0-168A-E9C68546E37A}"/>
                </a:ext>
              </a:extLst>
            </p:cNvPr>
            <p:cNvGraphicFramePr>
              <a:graphicFrameLocks noChangeAspect="1"/>
            </p:cNvGraphicFramePr>
            <p:nvPr/>
          </p:nvGraphicFramePr>
          <p:xfrm>
            <a:off x="1491" y="3408"/>
            <a:ext cx="1104" cy="252"/>
          </p:xfrm>
          <a:graphic>
            <a:graphicData uri="http://schemas.openxmlformats.org/presentationml/2006/ole">
              <mc:AlternateContent xmlns:mc="http://schemas.openxmlformats.org/markup-compatibility/2006">
                <mc:Choice xmlns:v="urn:schemas-microsoft-com:vml" Requires="v">
                  <p:oleObj name="Equation" r:id="rId17" imgW="888840" imgH="203040" progId="Equation.DSMT4">
                    <p:embed/>
                  </p:oleObj>
                </mc:Choice>
                <mc:Fallback>
                  <p:oleObj name="Equation" r:id="rId17" imgW="888840" imgH="203040" progId="Equation.DSMT4">
                    <p:embed/>
                    <p:pic>
                      <p:nvPicPr>
                        <p:cNvPr id="0" name="Object 3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491" y="3408"/>
                          <a:ext cx="1104"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218" name="Rectangle 34">
              <a:extLst>
                <a:ext uri="{FF2B5EF4-FFF2-40B4-BE49-F238E27FC236}">
                  <a16:creationId xmlns:a16="http://schemas.microsoft.com/office/drawing/2014/main" id="{7AABBBE4-1792-2D31-F62E-273BE8A986F9}"/>
                </a:ext>
              </a:extLst>
            </p:cNvPr>
            <p:cNvSpPr>
              <a:spLocks noChangeArrowheads="1"/>
            </p:cNvSpPr>
            <p:nvPr/>
          </p:nvSpPr>
          <p:spPr bwMode="auto">
            <a:xfrm>
              <a:off x="339" y="3360"/>
              <a:ext cx="4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Tahoma" panose="020B0604030504040204" pitchFamily="34" charset="0"/>
                  <a:ea typeface="楷体_GB2312" pitchFamily="49" charset="-122"/>
                </a:rPr>
                <a:t>由设</a:t>
              </a:r>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93186"/>
                                        </p:tgtEl>
                                        <p:attrNameLst>
                                          <p:attrName>style.visibility</p:attrName>
                                        </p:attrNameLst>
                                      </p:cBhvr>
                                      <p:to>
                                        <p:strVal val="visible"/>
                                      </p:to>
                                    </p:set>
                                    <p:animEffect transition="in" filter="wipe(left)">
                                      <p:cBhvr>
                                        <p:cTn id="7" dur="500"/>
                                        <p:tgtEl>
                                          <p:spTgt spid="93186"/>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3209"/>
                                        </p:tgtEl>
                                        <p:attrNameLst>
                                          <p:attrName>style.visibility</p:attrName>
                                        </p:attrNameLst>
                                      </p:cBhvr>
                                      <p:to>
                                        <p:strVal val="visible"/>
                                      </p:to>
                                    </p:set>
                                    <p:animEffect transition="in" filter="wipe(left)">
                                      <p:cBhvr>
                                        <p:cTn id="12" dur="500"/>
                                        <p:tgtEl>
                                          <p:spTgt spid="9320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1" fill="hold" nodeType="clickEffect">
                                  <p:stCondLst>
                                    <p:cond delay="0"/>
                                  </p:stCondLst>
                                  <p:childTnLst>
                                    <p:set>
                                      <p:cBhvr>
                                        <p:cTn id="16" dur="1" fill="hold">
                                          <p:stCondLst>
                                            <p:cond delay="0"/>
                                          </p:stCondLst>
                                        </p:cTn>
                                        <p:tgtEl>
                                          <p:spTgt spid="93210"/>
                                        </p:tgtEl>
                                        <p:attrNameLst>
                                          <p:attrName>style.visibility</p:attrName>
                                        </p:attrNameLst>
                                      </p:cBhvr>
                                      <p:to>
                                        <p:strVal val="visible"/>
                                      </p:to>
                                    </p:set>
                                    <p:animEffect transition="in" filter="barn(inVertical)">
                                      <p:cBhvr>
                                        <p:cTn id="17" dur="500"/>
                                        <p:tgtEl>
                                          <p:spTgt spid="93210"/>
                                        </p:tgtEl>
                                      </p:cBhvr>
                                    </p:animEffect>
                                  </p:childTnLst>
                                  <p:subTnLst>
                                    <p:audio>
                                      <p:cMediaNode>
                                        <p:cTn display="0" masterRel="sameClick">
                                          <p:stCondLst>
                                            <p:cond evt="begin" delay="0">
                                              <p:tn val="15"/>
                                            </p:cond>
                                          </p:stCondLst>
                                          <p:endCondLst>
                                            <p:cond evt="onStopAudio" delay="0">
                                              <p:tgtEl>
                                                <p:sldTgt/>
                                              </p:tgtEl>
                                            </p:cond>
                                          </p:endCondLst>
                                        </p:cTn>
                                        <p:tgtEl>
                                          <p:sndTgt r:embed="rId2" name="chimes.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3220"/>
                                        </p:tgtEl>
                                        <p:attrNameLst>
                                          <p:attrName>style.visibility</p:attrName>
                                        </p:attrNameLst>
                                      </p:cBhvr>
                                      <p:to>
                                        <p:strVal val="visible"/>
                                      </p:to>
                                    </p:set>
                                    <p:animEffect transition="in" filter="wipe(left)">
                                      <p:cBhvr>
                                        <p:cTn id="22" dur="500"/>
                                        <p:tgtEl>
                                          <p:spTgt spid="9322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3212"/>
                                        </p:tgtEl>
                                        <p:attrNameLst>
                                          <p:attrName>style.visibility</p:attrName>
                                        </p:attrNameLst>
                                      </p:cBhvr>
                                      <p:to>
                                        <p:strVal val="visible"/>
                                      </p:to>
                                    </p:set>
                                    <p:animEffect transition="in" filter="wipe(left)">
                                      <p:cBhvr>
                                        <p:cTn id="27" dur="500"/>
                                        <p:tgtEl>
                                          <p:spTgt spid="932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4246" name="Group 38">
            <a:extLst>
              <a:ext uri="{FF2B5EF4-FFF2-40B4-BE49-F238E27FC236}">
                <a16:creationId xmlns:a16="http://schemas.microsoft.com/office/drawing/2014/main" id="{26832CBA-E287-8212-02DE-B7A61215C1D2}"/>
              </a:ext>
            </a:extLst>
          </p:cNvPr>
          <p:cNvGrpSpPr>
            <a:grpSpLocks/>
          </p:cNvGrpSpPr>
          <p:nvPr/>
        </p:nvGrpSpPr>
        <p:grpSpPr bwMode="auto">
          <a:xfrm>
            <a:off x="533400" y="381000"/>
            <a:ext cx="8153400" cy="827088"/>
            <a:chOff x="336" y="240"/>
            <a:chExt cx="5136" cy="521"/>
          </a:xfrm>
        </p:grpSpPr>
        <p:sp>
          <p:nvSpPr>
            <p:cNvPr id="94228" name="Text Box 20">
              <a:extLst>
                <a:ext uri="{FF2B5EF4-FFF2-40B4-BE49-F238E27FC236}">
                  <a16:creationId xmlns:a16="http://schemas.microsoft.com/office/drawing/2014/main" id="{9AC0C6DC-76F3-9798-5DAF-7BFBC208D316}"/>
                </a:ext>
              </a:extLst>
            </p:cNvPr>
            <p:cNvSpPr txBox="1">
              <a:spLocks noChangeArrowheads="1"/>
            </p:cNvSpPr>
            <p:nvPr/>
          </p:nvSpPr>
          <p:spPr bwMode="auto">
            <a:xfrm>
              <a:off x="336" y="243"/>
              <a:ext cx="5136"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ea typeface="楷体_GB2312" pitchFamily="49" charset="-122"/>
                </a:rPr>
                <a:t>        </a:t>
              </a:r>
              <a:r>
                <a:rPr lang="zh-CN" altLang="en-US" b="1">
                  <a:solidFill>
                    <a:srgbClr val="FF0000"/>
                  </a:solidFill>
                  <a:ea typeface="楷体_GB2312" pitchFamily="49" charset="-122"/>
                </a:rPr>
                <a:t>必要性</a:t>
              </a:r>
              <a:r>
                <a:rPr lang="zh-CN" altLang="en-US" b="1">
                  <a:ea typeface="楷体_GB2312" pitchFamily="49" charset="-122"/>
                </a:rPr>
                <a:t>成立是显然的</a:t>
              </a:r>
              <a:r>
                <a:rPr lang="en-US" altLang="zh-CN" b="1">
                  <a:ea typeface="楷体_GB2312" pitchFamily="49" charset="-122"/>
                </a:rPr>
                <a:t>,</a:t>
              </a:r>
              <a:r>
                <a:rPr lang="zh-CN" altLang="en-US" b="1">
                  <a:ea typeface="楷体_GB2312" pitchFamily="49" charset="-122"/>
                </a:rPr>
                <a:t>由假设                                       利用</a:t>
              </a:r>
            </a:p>
            <a:p>
              <a:r>
                <a:rPr lang="zh-CN" altLang="en-US" b="1">
                  <a:ea typeface="楷体_GB2312" pitchFamily="49" charset="-122"/>
                </a:rPr>
                <a:t>上式亦可推出                                        </a:t>
              </a:r>
              <a:r>
                <a:rPr lang="en-US" altLang="zh-CN" b="1">
                  <a:ea typeface="楷体_GB2312" pitchFamily="49" charset="-122"/>
                </a:rPr>
                <a:t>.   </a:t>
              </a:r>
            </a:p>
          </p:txBody>
        </p:sp>
        <p:graphicFrame>
          <p:nvGraphicFramePr>
            <p:cNvPr id="94215" name="Object 7">
              <a:extLst>
                <a:ext uri="{FF2B5EF4-FFF2-40B4-BE49-F238E27FC236}">
                  <a16:creationId xmlns:a16="http://schemas.microsoft.com/office/drawing/2014/main" id="{5D18A329-D971-42C7-B8A1-693071CAE999}"/>
                </a:ext>
              </a:extLst>
            </p:cNvPr>
            <p:cNvGraphicFramePr>
              <a:graphicFrameLocks noChangeAspect="1"/>
            </p:cNvGraphicFramePr>
            <p:nvPr/>
          </p:nvGraphicFramePr>
          <p:xfrm>
            <a:off x="1584" y="505"/>
            <a:ext cx="720" cy="254"/>
          </p:xfrm>
          <a:graphic>
            <a:graphicData uri="http://schemas.openxmlformats.org/presentationml/2006/ole">
              <mc:AlternateContent xmlns:mc="http://schemas.openxmlformats.org/markup-compatibility/2006">
                <mc:Choice xmlns:v="urn:schemas-microsoft-com:vml" Requires="v">
                  <p:oleObj name="Equation" r:id="rId5" imgW="444240" imgH="228600" progId="Equation.DSMT4">
                    <p:embed/>
                  </p:oleObj>
                </mc:Choice>
                <mc:Fallback>
                  <p:oleObj name="Equation" r:id="rId5" imgW="444240" imgH="22860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84" y="505"/>
                          <a:ext cx="720"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9" name="Object 11">
              <a:extLst>
                <a:ext uri="{FF2B5EF4-FFF2-40B4-BE49-F238E27FC236}">
                  <a16:creationId xmlns:a16="http://schemas.microsoft.com/office/drawing/2014/main" id="{11FD34E8-B7E7-7ED5-65E0-B469D38B6DBD}"/>
                </a:ext>
              </a:extLst>
            </p:cNvPr>
            <p:cNvGraphicFramePr>
              <a:graphicFrameLocks noChangeAspect="1"/>
            </p:cNvGraphicFramePr>
            <p:nvPr/>
          </p:nvGraphicFramePr>
          <p:xfrm>
            <a:off x="2256" y="520"/>
            <a:ext cx="1248" cy="225"/>
          </p:xfrm>
          <a:graphic>
            <a:graphicData uri="http://schemas.openxmlformats.org/presentationml/2006/ole">
              <mc:AlternateContent xmlns:mc="http://schemas.openxmlformats.org/markup-compatibility/2006">
                <mc:Choice xmlns:v="urn:schemas-microsoft-com:vml" Requires="v">
                  <p:oleObj name="Equation" r:id="rId7" imgW="888840" imgH="203040" progId="Equation.DSMT4">
                    <p:embed/>
                  </p:oleObj>
                </mc:Choice>
                <mc:Fallback>
                  <p:oleObj name="Equation" r:id="rId7" imgW="888840" imgH="203040" progId="Equation.DSMT4">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56" y="520"/>
                          <a:ext cx="1248" cy="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4230" name="Group 22">
              <a:extLst>
                <a:ext uri="{FF2B5EF4-FFF2-40B4-BE49-F238E27FC236}">
                  <a16:creationId xmlns:a16="http://schemas.microsoft.com/office/drawing/2014/main" id="{A9E9C87D-833D-92EA-50A2-6C3915BF82E5}"/>
                </a:ext>
              </a:extLst>
            </p:cNvPr>
            <p:cNvGrpSpPr>
              <a:grpSpLocks/>
            </p:cNvGrpSpPr>
            <p:nvPr/>
          </p:nvGrpSpPr>
          <p:grpSpPr bwMode="auto">
            <a:xfrm>
              <a:off x="3120" y="240"/>
              <a:ext cx="1965" cy="313"/>
              <a:chOff x="2592" y="3312"/>
              <a:chExt cx="1965" cy="313"/>
            </a:xfrm>
          </p:grpSpPr>
          <p:graphicFrame>
            <p:nvGraphicFramePr>
              <p:cNvPr id="94218" name="Object 10">
                <a:extLst>
                  <a:ext uri="{FF2B5EF4-FFF2-40B4-BE49-F238E27FC236}">
                    <a16:creationId xmlns:a16="http://schemas.microsoft.com/office/drawing/2014/main" id="{3DA84EB1-8B6E-6B3D-D8F5-103689D26B8D}"/>
                  </a:ext>
                </a:extLst>
              </p:cNvPr>
              <p:cNvGraphicFramePr>
                <a:graphicFrameLocks noChangeAspect="1"/>
              </p:cNvGraphicFramePr>
              <p:nvPr/>
            </p:nvGraphicFramePr>
            <p:xfrm>
              <a:off x="2592" y="3312"/>
              <a:ext cx="768" cy="313"/>
            </p:xfrm>
            <a:graphic>
              <a:graphicData uri="http://schemas.openxmlformats.org/presentationml/2006/ole">
                <mc:AlternateContent xmlns:mc="http://schemas.openxmlformats.org/markup-compatibility/2006">
                  <mc:Choice xmlns:v="urn:schemas-microsoft-com:vml" Requires="v">
                    <p:oleObj name="Equation" r:id="rId9" imgW="482400" imgH="241200" progId="Equation.DSMT4">
                      <p:embed/>
                    </p:oleObj>
                  </mc:Choice>
                  <mc:Fallback>
                    <p:oleObj name="Equation" r:id="rId9" imgW="482400" imgH="241200" progId="Equation.DSMT4">
                      <p:embed/>
                      <p:pic>
                        <p:nvPicPr>
                          <p:cNvPr id="0" name="Object 10"/>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592" y="3312"/>
                            <a:ext cx="768"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22" name="Object 14">
                <a:extLst>
                  <a:ext uri="{FF2B5EF4-FFF2-40B4-BE49-F238E27FC236}">
                    <a16:creationId xmlns:a16="http://schemas.microsoft.com/office/drawing/2014/main" id="{EF464B7B-5F37-4DE6-3268-D083FD58BB7C}"/>
                  </a:ext>
                </a:extLst>
              </p:cNvPr>
              <p:cNvGraphicFramePr>
                <a:graphicFrameLocks noChangeAspect="1"/>
              </p:cNvGraphicFramePr>
              <p:nvPr/>
            </p:nvGraphicFramePr>
            <p:xfrm>
              <a:off x="3312" y="3360"/>
              <a:ext cx="1245" cy="222"/>
            </p:xfrm>
            <a:graphic>
              <a:graphicData uri="http://schemas.openxmlformats.org/presentationml/2006/ole">
                <mc:AlternateContent xmlns:mc="http://schemas.openxmlformats.org/markup-compatibility/2006">
                  <mc:Choice xmlns:v="urn:schemas-microsoft-com:vml" Requires="v">
                    <p:oleObj name="Equation" r:id="rId7" imgW="888840" imgH="203040" progId="Equation.DSMT4">
                      <p:embed/>
                    </p:oleObj>
                  </mc:Choice>
                  <mc:Fallback>
                    <p:oleObj name="Equation" r:id="rId7" imgW="888840" imgH="203040" progId="Equation.DSMT4">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312" y="3360"/>
                            <a:ext cx="1245" cy="22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94247" name="Group 39">
            <a:extLst>
              <a:ext uri="{FF2B5EF4-FFF2-40B4-BE49-F238E27FC236}">
                <a16:creationId xmlns:a16="http://schemas.microsoft.com/office/drawing/2014/main" id="{10EA2AB4-9329-019C-4F33-F5F50057051F}"/>
              </a:ext>
            </a:extLst>
          </p:cNvPr>
          <p:cNvGrpSpPr>
            <a:grpSpLocks/>
          </p:cNvGrpSpPr>
          <p:nvPr/>
        </p:nvGrpSpPr>
        <p:grpSpPr bwMode="auto">
          <a:xfrm>
            <a:off x="838200" y="1279525"/>
            <a:ext cx="7837488" cy="1198563"/>
            <a:chOff x="528" y="806"/>
            <a:chExt cx="4917" cy="755"/>
          </a:xfrm>
        </p:grpSpPr>
        <p:sp>
          <p:nvSpPr>
            <p:cNvPr id="94231" name="Rectangle 23">
              <a:extLst>
                <a:ext uri="{FF2B5EF4-FFF2-40B4-BE49-F238E27FC236}">
                  <a16:creationId xmlns:a16="http://schemas.microsoft.com/office/drawing/2014/main" id="{A724E760-898A-EE1F-AE7B-F7285E44DF08}"/>
                </a:ext>
              </a:extLst>
            </p:cNvPr>
            <p:cNvSpPr>
              <a:spLocks noChangeArrowheads="1"/>
            </p:cNvSpPr>
            <p:nvPr/>
          </p:nvSpPr>
          <p:spPr bwMode="auto">
            <a:xfrm>
              <a:off x="528" y="806"/>
              <a:ext cx="23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ea typeface="楷体_GB2312" pitchFamily="49" charset="-122"/>
                </a:rPr>
                <a:t>推论    如果</a:t>
              </a:r>
              <a:r>
                <a:rPr lang="en-US" altLang="zh-CN" b="1">
                  <a:ea typeface="楷体_GB2312" pitchFamily="49" charset="-122"/>
                </a:rPr>
                <a:t>A</a:t>
              </a:r>
              <a:r>
                <a:rPr lang="zh-CN" altLang="en-US" b="1">
                  <a:ea typeface="楷体_GB2312" pitchFamily="49" charset="-122"/>
                </a:rPr>
                <a:t>的顺序主子式</a:t>
              </a:r>
            </a:p>
          </p:txBody>
        </p:sp>
        <p:sp>
          <p:nvSpPr>
            <p:cNvPr id="94232" name="Rectangle 24">
              <a:extLst>
                <a:ext uri="{FF2B5EF4-FFF2-40B4-BE49-F238E27FC236}">
                  <a16:creationId xmlns:a16="http://schemas.microsoft.com/office/drawing/2014/main" id="{DD0567CC-5066-7AE5-442A-7338EBB7F15E}"/>
                </a:ext>
              </a:extLst>
            </p:cNvPr>
            <p:cNvSpPr>
              <a:spLocks noChangeArrowheads="1"/>
            </p:cNvSpPr>
            <p:nvPr/>
          </p:nvSpPr>
          <p:spPr bwMode="auto">
            <a:xfrm>
              <a:off x="842" y="1273"/>
              <a:ext cx="30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楷体_GB2312" pitchFamily="49" charset="-122"/>
                </a:rPr>
                <a:t>则</a:t>
              </a:r>
            </a:p>
          </p:txBody>
        </p:sp>
        <p:graphicFrame>
          <p:nvGraphicFramePr>
            <p:cNvPr id="94233" name="Object 25">
              <a:extLst>
                <a:ext uri="{FF2B5EF4-FFF2-40B4-BE49-F238E27FC236}">
                  <a16:creationId xmlns:a16="http://schemas.microsoft.com/office/drawing/2014/main" id="{F48972B2-DADA-E174-9266-2F821AFC4DB9}"/>
                </a:ext>
              </a:extLst>
            </p:cNvPr>
            <p:cNvGraphicFramePr>
              <a:graphicFrameLocks noChangeAspect="1"/>
            </p:cNvGraphicFramePr>
            <p:nvPr/>
          </p:nvGraphicFramePr>
          <p:xfrm>
            <a:off x="2832" y="841"/>
            <a:ext cx="2613" cy="254"/>
          </p:xfrm>
          <a:graphic>
            <a:graphicData uri="http://schemas.openxmlformats.org/presentationml/2006/ole">
              <mc:AlternateContent xmlns:mc="http://schemas.openxmlformats.org/markup-compatibility/2006">
                <mc:Choice xmlns:v="urn:schemas-microsoft-com:vml" Requires="v">
                  <p:oleObj name="Equation" r:id="rId12" imgW="1612800" imgH="228600" progId="Equation.DSMT4">
                    <p:embed/>
                  </p:oleObj>
                </mc:Choice>
                <mc:Fallback>
                  <p:oleObj name="Equation" r:id="rId12" imgW="1612800" imgH="228600" progId="Equation.DSMT4">
                    <p:embed/>
                    <p:pic>
                      <p:nvPicPr>
                        <p:cNvPr id="0" name="Object 2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832" y="841"/>
                          <a:ext cx="2613"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94234" name="Object 26">
            <a:extLst>
              <a:ext uri="{FF2B5EF4-FFF2-40B4-BE49-F238E27FC236}">
                <a16:creationId xmlns:a16="http://schemas.microsoft.com/office/drawing/2014/main" id="{C796B0AA-7A91-05EA-D630-76550C1C40A6}"/>
              </a:ext>
            </a:extLst>
          </p:cNvPr>
          <p:cNvGraphicFramePr>
            <a:graphicFrameLocks noChangeAspect="1"/>
          </p:cNvGraphicFramePr>
          <p:nvPr/>
        </p:nvGraphicFramePr>
        <p:xfrm>
          <a:off x="2667000" y="2017713"/>
          <a:ext cx="2709863" cy="917575"/>
        </p:xfrm>
        <a:graphic>
          <a:graphicData uri="http://schemas.openxmlformats.org/presentationml/2006/ole">
            <mc:AlternateContent xmlns:mc="http://schemas.openxmlformats.org/markup-compatibility/2006">
              <mc:Choice xmlns:v="urn:schemas-microsoft-com:vml" Requires="v">
                <p:oleObj name="Equation" r:id="rId14" imgW="1054080" imgH="520560" progId="Equation.DSMT4">
                  <p:embed/>
                </p:oleObj>
              </mc:Choice>
              <mc:Fallback>
                <p:oleObj name="Equation" r:id="rId14" imgW="1054080" imgH="520560" progId="Equation.DSMT4">
                  <p:embed/>
                  <p:pic>
                    <p:nvPicPr>
                      <p:cNvPr id="0" name="Object 2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667000" y="2017713"/>
                        <a:ext cx="2709863" cy="9175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4236" name="Rectangle 28">
            <a:extLst>
              <a:ext uri="{FF2B5EF4-FFF2-40B4-BE49-F238E27FC236}">
                <a16:creationId xmlns:a16="http://schemas.microsoft.com/office/drawing/2014/main" id="{AB80DFD8-1906-2C05-3F1C-74B71D0F2360}"/>
              </a:ext>
            </a:extLst>
          </p:cNvPr>
          <p:cNvSpPr>
            <a:spLocks noChangeArrowheads="1"/>
          </p:cNvSpPr>
          <p:nvPr/>
        </p:nvSpPr>
        <p:spPr bwMode="auto">
          <a:xfrm>
            <a:off x="4953000" y="0"/>
            <a:ext cx="41910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r>
              <a:rPr lang="en-US" altLang="zh-CN" sz="1800" b="1"/>
              <a:t>§2 Gaussian Elimination – The Method</a:t>
            </a:r>
          </a:p>
        </p:txBody>
      </p:sp>
      <p:sp>
        <p:nvSpPr>
          <p:cNvPr id="94237" name="Text Box 29">
            <a:extLst>
              <a:ext uri="{FF2B5EF4-FFF2-40B4-BE49-F238E27FC236}">
                <a16:creationId xmlns:a16="http://schemas.microsoft.com/office/drawing/2014/main" id="{9DBE5931-CCBE-9176-D652-DE6BCBDC1610}"/>
              </a:ext>
            </a:extLst>
          </p:cNvPr>
          <p:cNvSpPr txBox="1">
            <a:spLocks noChangeArrowheads="1"/>
          </p:cNvSpPr>
          <p:nvPr/>
        </p:nvSpPr>
        <p:spPr bwMode="auto">
          <a:xfrm>
            <a:off x="609600" y="2895600"/>
            <a:ext cx="8001000" cy="1682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5000"/>
              </a:lnSpc>
            </a:pPr>
            <a:r>
              <a:rPr lang="en-US" altLang="zh-CN" b="1">
                <a:ea typeface="楷体_GB2312" pitchFamily="49" charset="-122"/>
              </a:rPr>
              <a:t>               </a:t>
            </a:r>
            <a:r>
              <a:rPr lang="zh-CN" altLang="en-US" b="1">
                <a:ea typeface="楷体_GB2312" pitchFamily="49" charset="-122"/>
              </a:rPr>
              <a:t>若</a:t>
            </a:r>
            <a:r>
              <a:rPr lang="en-US" altLang="zh-CN" b="1" i="1">
                <a:ea typeface="楷体_GB2312" pitchFamily="49" charset="-122"/>
              </a:rPr>
              <a:t>A</a:t>
            </a:r>
            <a:r>
              <a:rPr lang="zh-CN" altLang="en-US" b="1">
                <a:ea typeface="楷体_GB2312" pitchFamily="49" charset="-122"/>
              </a:rPr>
              <a:t>的所有</a:t>
            </a:r>
            <a:r>
              <a:rPr lang="zh-CN" altLang="en-US" b="1">
                <a:solidFill>
                  <a:schemeClr val="accent2"/>
                </a:solidFill>
                <a:ea typeface="楷体_GB2312" pitchFamily="49" charset="-122"/>
              </a:rPr>
              <a:t>顺序主子式</a:t>
            </a:r>
            <a:r>
              <a:rPr lang="zh-CN" altLang="en-US" b="1">
                <a:ea typeface="楷体_GB2312" pitchFamily="49" charset="-122"/>
              </a:rPr>
              <a:t> </a:t>
            </a:r>
            <a:r>
              <a:rPr lang="en-US" altLang="zh-CN" sz="2000" b="1">
                <a:solidFill>
                  <a:srgbClr val="008000"/>
                </a:solidFill>
                <a:latin typeface="Arial" panose="020B0604020202020204" pitchFamily="34" charset="0"/>
                <a:ea typeface="楷体_GB2312" pitchFamily="49" charset="-122"/>
              </a:rPr>
              <a:t>/* determinant of leading principal submatrices */</a:t>
            </a:r>
            <a:r>
              <a:rPr lang="en-US" altLang="zh-CN" b="1">
                <a:ea typeface="楷体_GB2312" pitchFamily="49" charset="-122"/>
              </a:rPr>
              <a:t> </a:t>
            </a:r>
            <a:r>
              <a:rPr lang="zh-CN" altLang="en-US" b="1">
                <a:ea typeface="楷体_GB2312" pitchFamily="49" charset="-122"/>
              </a:rPr>
              <a:t>均不为</a:t>
            </a:r>
            <a:r>
              <a:rPr lang="en-US" altLang="zh-CN" b="1">
                <a:ea typeface="楷体_GB2312" pitchFamily="49" charset="-122"/>
              </a:rPr>
              <a:t>0</a:t>
            </a:r>
            <a:r>
              <a:rPr lang="zh-CN" altLang="en-US" b="1">
                <a:ea typeface="楷体_GB2312" pitchFamily="49" charset="-122"/>
              </a:rPr>
              <a:t>，则高斯消元无需换行即可进行到底，得到唯一解。</a:t>
            </a:r>
          </a:p>
        </p:txBody>
      </p:sp>
      <p:grpSp>
        <p:nvGrpSpPr>
          <p:cNvPr id="94238" name="Group 30">
            <a:extLst>
              <a:ext uri="{FF2B5EF4-FFF2-40B4-BE49-F238E27FC236}">
                <a16:creationId xmlns:a16="http://schemas.microsoft.com/office/drawing/2014/main" id="{41650D7F-F37D-57CE-2DDB-589B2D5C1890}"/>
              </a:ext>
            </a:extLst>
          </p:cNvPr>
          <p:cNvGrpSpPr>
            <a:grpSpLocks/>
          </p:cNvGrpSpPr>
          <p:nvPr/>
        </p:nvGrpSpPr>
        <p:grpSpPr bwMode="auto">
          <a:xfrm>
            <a:off x="2743200" y="4648200"/>
            <a:ext cx="3505200" cy="1676400"/>
            <a:chOff x="1728" y="3024"/>
            <a:chExt cx="2208" cy="1056"/>
          </a:xfrm>
        </p:grpSpPr>
        <p:sp>
          <p:nvSpPr>
            <p:cNvPr id="94239" name="AutoShape 31">
              <a:extLst>
                <a:ext uri="{FF2B5EF4-FFF2-40B4-BE49-F238E27FC236}">
                  <a16:creationId xmlns:a16="http://schemas.microsoft.com/office/drawing/2014/main" id="{9C62F9D2-B7AE-F30D-3377-1876F36CC695}"/>
                </a:ext>
              </a:extLst>
            </p:cNvPr>
            <p:cNvSpPr>
              <a:spLocks noChangeArrowheads="1"/>
            </p:cNvSpPr>
            <p:nvPr/>
          </p:nvSpPr>
          <p:spPr bwMode="auto">
            <a:xfrm>
              <a:off x="1728" y="3024"/>
              <a:ext cx="2208" cy="1056"/>
            </a:xfrm>
            <a:prstGeom prst="wedgeEllipseCallout">
              <a:avLst>
                <a:gd name="adj1" fmla="val -19477"/>
                <a:gd name="adj2" fmla="val -124810"/>
              </a:avLst>
            </a:prstGeom>
            <a:gradFill rotWithShape="0">
              <a:gsLst>
                <a:gs pos="0">
                  <a:srgbClr val="C0C0C0"/>
                </a:gs>
                <a:gs pos="100000">
                  <a:schemeClr val="bg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graphicFrame>
          <p:nvGraphicFramePr>
            <p:cNvPr id="94240" name="Object 32">
              <a:extLst>
                <a:ext uri="{FF2B5EF4-FFF2-40B4-BE49-F238E27FC236}">
                  <a16:creationId xmlns:a16="http://schemas.microsoft.com/office/drawing/2014/main" id="{755C1EAF-62BC-D6B9-50D0-59CD70E63BF6}"/>
                </a:ext>
              </a:extLst>
            </p:cNvPr>
            <p:cNvGraphicFramePr>
              <a:graphicFrameLocks noChangeAspect="1"/>
            </p:cNvGraphicFramePr>
            <p:nvPr/>
          </p:nvGraphicFramePr>
          <p:xfrm>
            <a:off x="1872" y="3168"/>
            <a:ext cx="1680" cy="784"/>
          </p:xfrm>
          <a:graphic>
            <a:graphicData uri="http://schemas.openxmlformats.org/presentationml/2006/ole">
              <mc:AlternateContent xmlns:mc="http://schemas.openxmlformats.org/markup-compatibility/2006">
                <mc:Choice xmlns:v="urn:schemas-microsoft-com:vml" Requires="v">
                  <p:oleObj name="Equation" r:id="rId16" imgW="1523880" imgH="711000" progId="Equation.DSMT4">
                    <p:embed/>
                  </p:oleObj>
                </mc:Choice>
                <mc:Fallback>
                  <p:oleObj name="Equation" r:id="rId16" imgW="1523880" imgH="711000" progId="Equation.DSMT4">
                    <p:embed/>
                    <p:pic>
                      <p:nvPicPr>
                        <p:cNvPr id="0" name="Object 32"/>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872" y="3168"/>
                          <a:ext cx="1680" cy="7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4248" name="Group 40">
            <a:extLst>
              <a:ext uri="{FF2B5EF4-FFF2-40B4-BE49-F238E27FC236}">
                <a16:creationId xmlns:a16="http://schemas.microsoft.com/office/drawing/2014/main" id="{4C1DF413-10D5-6B89-EE4E-F562360DBB46}"/>
              </a:ext>
            </a:extLst>
          </p:cNvPr>
          <p:cNvGrpSpPr>
            <a:grpSpLocks/>
          </p:cNvGrpSpPr>
          <p:nvPr/>
        </p:nvGrpSpPr>
        <p:grpSpPr bwMode="auto">
          <a:xfrm>
            <a:off x="228600" y="4572000"/>
            <a:ext cx="8915400" cy="1828800"/>
            <a:chOff x="144" y="2784"/>
            <a:chExt cx="5616" cy="1152"/>
          </a:xfrm>
        </p:grpSpPr>
        <p:sp>
          <p:nvSpPr>
            <p:cNvPr id="94243" name="Rectangle 35" descr="Rectangle: Click to edit Master text styles&#10;Second level&#10;Third level&#10;Fourth level&#10;Fifth level">
              <a:extLst>
                <a:ext uri="{FF2B5EF4-FFF2-40B4-BE49-F238E27FC236}">
                  <a16:creationId xmlns:a16="http://schemas.microsoft.com/office/drawing/2014/main" id="{3A7600AF-CF66-0F91-317F-B3A8C9A7FBAF}"/>
                </a:ext>
              </a:extLst>
            </p:cNvPr>
            <p:cNvSpPr>
              <a:spLocks noChangeArrowheads="1"/>
            </p:cNvSpPr>
            <p:nvPr/>
          </p:nvSpPr>
          <p:spPr bwMode="auto">
            <a:xfrm>
              <a:off x="144" y="2784"/>
              <a:ext cx="5616" cy="11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hlink"/>
                </a:buClr>
                <a:buSzPct val="110000"/>
                <a:buFont typeface="Wingdings" panose="05000000000000000000" pitchFamily="2" charset="2"/>
                <a:buNone/>
              </a:pPr>
              <a:r>
                <a:rPr lang="en-US" altLang="zh-CN" b="1">
                  <a:latin typeface="楷体_GB2312" pitchFamily="49" charset="-122"/>
                  <a:ea typeface="楷体_GB2312" pitchFamily="49" charset="-122"/>
                </a:rPr>
                <a:t>  </a:t>
              </a:r>
              <a:r>
                <a:rPr lang="en-US" altLang="zh-CN" b="1">
                  <a:solidFill>
                    <a:srgbClr val="0000FF"/>
                  </a:solidFill>
                  <a:ea typeface="楷体_GB2312" pitchFamily="49" charset="-122"/>
                </a:rPr>
                <a:t>Guass</a:t>
              </a:r>
              <a:r>
                <a:rPr lang="zh-CN" altLang="en-US" b="1">
                  <a:solidFill>
                    <a:srgbClr val="0000FF"/>
                  </a:solidFill>
                  <a:latin typeface="楷体_GB2312" pitchFamily="49" charset="-122"/>
                  <a:ea typeface="楷体_GB2312" pitchFamily="49" charset="-122"/>
                </a:rPr>
                <a:t>法</a:t>
              </a:r>
              <a:r>
                <a:rPr lang="zh-CN" altLang="en-US" b="1">
                  <a:solidFill>
                    <a:srgbClr val="0000FF"/>
                  </a:solidFill>
                  <a:latin typeface="Tahoma" panose="020B0604030504040204" pitchFamily="34" charset="0"/>
                  <a:ea typeface="楷体_GB2312" pitchFamily="49" charset="-122"/>
                </a:rPr>
                <a:t>的问题</a:t>
              </a:r>
              <a:r>
                <a:rPr lang="zh-CN" altLang="en-US" b="1">
                  <a:latin typeface="Tahoma" panose="020B0604030504040204" pitchFamily="34" charset="0"/>
                  <a:ea typeface="楷体_GB2312" pitchFamily="49" charset="-122"/>
                </a:rPr>
                <a:t>：在消元过程中可能出现            的情况，这</a:t>
              </a:r>
            </a:p>
            <a:p>
              <a:pPr>
                <a:spcBef>
                  <a:spcPct val="20000"/>
                </a:spcBef>
                <a:buClr>
                  <a:schemeClr val="hlink"/>
                </a:buClr>
                <a:buSzPct val="110000"/>
                <a:buFont typeface="Wingdings" panose="05000000000000000000" pitchFamily="2" charset="2"/>
                <a:buNone/>
              </a:pPr>
              <a:r>
                <a:rPr lang="zh-CN" altLang="en-US" b="1">
                  <a:latin typeface="Tahoma" panose="020B0604030504040204" pitchFamily="34" charset="0"/>
                  <a:ea typeface="楷体_GB2312" pitchFamily="49" charset="-122"/>
                </a:rPr>
                <a:t>   时消去法将无法进行；即使主元素           但很小时，用其做</a:t>
              </a:r>
            </a:p>
            <a:p>
              <a:pPr>
                <a:spcBef>
                  <a:spcPct val="20000"/>
                </a:spcBef>
                <a:buClr>
                  <a:schemeClr val="hlink"/>
                </a:buClr>
                <a:buSzPct val="110000"/>
                <a:buFont typeface="Wingdings" panose="05000000000000000000" pitchFamily="2" charset="2"/>
                <a:buNone/>
              </a:pPr>
              <a:r>
                <a:rPr lang="zh-CN" altLang="en-US" b="1">
                  <a:latin typeface="Tahoma" panose="020B0604030504040204" pitchFamily="34" charset="0"/>
                  <a:ea typeface="楷体_GB2312" pitchFamily="49" charset="-122"/>
                </a:rPr>
                <a:t>   除数，会导致其他元素数量级的严重增长和舍入误差的扩散，最后也使得计算解不可靠。</a:t>
              </a:r>
            </a:p>
          </p:txBody>
        </p:sp>
        <p:graphicFrame>
          <p:nvGraphicFramePr>
            <p:cNvPr id="94244" name="Object 36">
              <a:extLst>
                <a:ext uri="{FF2B5EF4-FFF2-40B4-BE49-F238E27FC236}">
                  <a16:creationId xmlns:a16="http://schemas.microsoft.com/office/drawing/2014/main" id="{55B6FF8D-4D39-587C-0677-EBEE9A64C399}"/>
                </a:ext>
              </a:extLst>
            </p:cNvPr>
            <p:cNvGraphicFramePr>
              <a:graphicFrameLocks noChangeAspect="1"/>
            </p:cNvGraphicFramePr>
            <p:nvPr/>
          </p:nvGraphicFramePr>
          <p:xfrm>
            <a:off x="3264" y="3072"/>
            <a:ext cx="614" cy="292"/>
          </p:xfrm>
          <a:graphic>
            <a:graphicData uri="http://schemas.openxmlformats.org/presentationml/2006/ole">
              <mc:AlternateContent xmlns:mc="http://schemas.openxmlformats.org/markup-compatibility/2006">
                <mc:Choice xmlns:v="urn:schemas-microsoft-com:vml" Requires="v">
                  <p:oleObj name="Equation" r:id="rId18" imgW="507960" imgH="241200" progId="Equation.DSMT4">
                    <p:embed/>
                  </p:oleObj>
                </mc:Choice>
                <mc:Fallback>
                  <p:oleObj name="Equation" r:id="rId18" imgW="507960" imgH="241200" progId="Equation.DSMT4">
                    <p:embed/>
                    <p:pic>
                      <p:nvPicPr>
                        <p:cNvPr id="0" name="Object 36"/>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3264" y="3072"/>
                          <a:ext cx="614"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45" name="Object 37">
              <a:extLst>
                <a:ext uri="{FF2B5EF4-FFF2-40B4-BE49-F238E27FC236}">
                  <a16:creationId xmlns:a16="http://schemas.microsoft.com/office/drawing/2014/main" id="{051B2C5D-E922-B2FA-22A3-E5EC97739CC1}"/>
                </a:ext>
              </a:extLst>
            </p:cNvPr>
            <p:cNvGraphicFramePr>
              <a:graphicFrameLocks noChangeAspect="1"/>
            </p:cNvGraphicFramePr>
            <p:nvPr/>
          </p:nvGraphicFramePr>
          <p:xfrm>
            <a:off x="3840" y="2784"/>
            <a:ext cx="576" cy="273"/>
          </p:xfrm>
          <a:graphic>
            <a:graphicData uri="http://schemas.openxmlformats.org/presentationml/2006/ole">
              <mc:AlternateContent xmlns:mc="http://schemas.openxmlformats.org/markup-compatibility/2006">
                <mc:Choice xmlns:v="urn:schemas-microsoft-com:vml" Requires="v">
                  <p:oleObj name="Equation" r:id="rId20" imgW="507960" imgH="241200" progId="Equation.DSMT4">
                    <p:embed/>
                  </p:oleObj>
                </mc:Choice>
                <mc:Fallback>
                  <p:oleObj name="Equation" r:id="rId20" imgW="507960" imgH="241200" progId="Equation.DSMT4">
                    <p:embed/>
                    <p:pic>
                      <p:nvPicPr>
                        <p:cNvPr id="0" name="Object 37"/>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840" y="2784"/>
                          <a:ext cx="576" cy="2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4250" name="Group 42">
            <a:extLst>
              <a:ext uri="{FF2B5EF4-FFF2-40B4-BE49-F238E27FC236}">
                <a16:creationId xmlns:a16="http://schemas.microsoft.com/office/drawing/2014/main" id="{333BC609-E492-C05E-3144-BC8E9E6A1CD0}"/>
              </a:ext>
            </a:extLst>
          </p:cNvPr>
          <p:cNvGrpSpPr>
            <a:grpSpLocks/>
          </p:cNvGrpSpPr>
          <p:nvPr/>
        </p:nvGrpSpPr>
        <p:grpSpPr bwMode="auto">
          <a:xfrm>
            <a:off x="684213" y="1258888"/>
            <a:ext cx="1144587" cy="533400"/>
            <a:chOff x="480" y="793"/>
            <a:chExt cx="672" cy="336"/>
          </a:xfrm>
        </p:grpSpPr>
        <p:sp>
          <p:nvSpPr>
            <p:cNvPr id="94235" name="AutoShape 27">
              <a:extLst>
                <a:ext uri="{FF2B5EF4-FFF2-40B4-BE49-F238E27FC236}">
                  <a16:creationId xmlns:a16="http://schemas.microsoft.com/office/drawing/2014/main" id="{FC7BAD86-F026-DF75-60B7-D0E37143C787}"/>
                </a:ext>
              </a:extLst>
            </p:cNvPr>
            <p:cNvSpPr>
              <a:spLocks noChangeArrowheads="1"/>
            </p:cNvSpPr>
            <p:nvPr/>
          </p:nvSpPr>
          <p:spPr bwMode="auto">
            <a:xfrm>
              <a:off x="480" y="793"/>
              <a:ext cx="672" cy="336"/>
            </a:xfrm>
            <a:prstGeom prst="bevel">
              <a:avLst>
                <a:gd name="adj" fmla="val 12500"/>
              </a:avLst>
            </a:prstGeom>
            <a:solidFill>
              <a:srgbClr val="FF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lang="zh-CN" altLang="zh-CN" b="1">
                <a:ea typeface="楷体_GB2312" pitchFamily="49" charset="-122"/>
              </a:endParaRPr>
            </a:p>
          </p:txBody>
        </p:sp>
        <p:sp>
          <p:nvSpPr>
            <p:cNvPr id="94249" name="Rectangle 41">
              <a:extLst>
                <a:ext uri="{FF2B5EF4-FFF2-40B4-BE49-F238E27FC236}">
                  <a16:creationId xmlns:a16="http://schemas.microsoft.com/office/drawing/2014/main" id="{2D0FD05C-DDA5-F3DF-A212-B6FBBE123122}"/>
                </a:ext>
              </a:extLst>
            </p:cNvPr>
            <p:cNvSpPr>
              <a:spLocks noChangeArrowheads="1"/>
            </p:cNvSpPr>
            <p:nvPr/>
          </p:nvSpPr>
          <p:spPr bwMode="auto">
            <a:xfrm>
              <a:off x="576" y="816"/>
              <a:ext cx="4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楷体_GB2312" pitchFamily="49" charset="-122"/>
                </a:rPr>
                <a:t>推论</a:t>
              </a:r>
            </a:p>
          </p:txBody>
        </p:sp>
      </p:grpSp>
      <p:grpSp>
        <p:nvGrpSpPr>
          <p:cNvPr id="94252" name="Group 44">
            <a:extLst>
              <a:ext uri="{FF2B5EF4-FFF2-40B4-BE49-F238E27FC236}">
                <a16:creationId xmlns:a16="http://schemas.microsoft.com/office/drawing/2014/main" id="{853C9F83-44CC-E246-8D3A-191726F44580}"/>
              </a:ext>
            </a:extLst>
          </p:cNvPr>
          <p:cNvGrpSpPr>
            <a:grpSpLocks/>
          </p:cNvGrpSpPr>
          <p:nvPr/>
        </p:nvGrpSpPr>
        <p:grpSpPr bwMode="auto">
          <a:xfrm>
            <a:off x="609600" y="2895600"/>
            <a:ext cx="1082675" cy="609600"/>
            <a:chOff x="384" y="1824"/>
            <a:chExt cx="672" cy="384"/>
          </a:xfrm>
        </p:grpSpPr>
        <p:sp>
          <p:nvSpPr>
            <p:cNvPr id="94241" name="AutoShape 33">
              <a:extLst>
                <a:ext uri="{FF2B5EF4-FFF2-40B4-BE49-F238E27FC236}">
                  <a16:creationId xmlns:a16="http://schemas.microsoft.com/office/drawing/2014/main" id="{03698070-E758-25DC-1A4E-57BCBD3267C9}"/>
                </a:ext>
              </a:extLst>
            </p:cNvPr>
            <p:cNvSpPr>
              <a:spLocks noChangeArrowheads="1"/>
            </p:cNvSpPr>
            <p:nvPr/>
          </p:nvSpPr>
          <p:spPr bwMode="auto">
            <a:xfrm>
              <a:off x="384" y="1824"/>
              <a:ext cx="672" cy="384"/>
            </a:xfrm>
            <a:prstGeom prst="bevel">
              <a:avLst>
                <a:gd name="adj" fmla="val 12500"/>
              </a:avLst>
            </a:prstGeom>
            <a:blipFill dpi="0" rotWithShape="0">
              <a:blip r:embed="rId2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sz="2800" b="1">
                <a:ea typeface="楷体_GB2312" pitchFamily="49" charset="-122"/>
              </a:endParaRPr>
            </a:p>
          </p:txBody>
        </p:sp>
        <p:sp>
          <p:nvSpPr>
            <p:cNvPr id="94251" name="Rectangle 43">
              <a:extLst>
                <a:ext uri="{FF2B5EF4-FFF2-40B4-BE49-F238E27FC236}">
                  <a16:creationId xmlns:a16="http://schemas.microsoft.com/office/drawing/2014/main" id="{CB93CDE6-5608-FE5B-D2BC-02D9C461BBE6}"/>
                </a:ext>
              </a:extLst>
            </p:cNvPr>
            <p:cNvSpPr>
              <a:spLocks noChangeArrowheads="1"/>
            </p:cNvSpPr>
            <p:nvPr/>
          </p:nvSpPr>
          <p:spPr bwMode="auto">
            <a:xfrm>
              <a:off x="432" y="1833"/>
              <a:ext cx="55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0" lang="zh-CN" altLang="en-US" sz="2800" b="1">
                  <a:ea typeface="楷体_GB2312" pitchFamily="49" charset="-122"/>
                </a:rPr>
                <a:t>定理</a:t>
              </a:r>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94246"/>
                                        </p:tgtEl>
                                        <p:attrNameLst>
                                          <p:attrName>style.visibility</p:attrName>
                                        </p:attrNameLst>
                                      </p:cBhvr>
                                      <p:to>
                                        <p:strVal val="visible"/>
                                      </p:to>
                                    </p:set>
                                    <p:animEffect transition="in" filter="wipe(up)">
                                      <p:cBhvr>
                                        <p:cTn id="7" dur="500"/>
                                        <p:tgtEl>
                                          <p:spTgt spid="942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7" presetClass="entr" presetSubtype="1" fill="hold" nodeType="clickEffect">
                                  <p:stCondLst>
                                    <p:cond delay="0"/>
                                  </p:stCondLst>
                                  <p:childTnLst>
                                    <p:set>
                                      <p:cBhvr>
                                        <p:cTn id="11" dur="1" fill="hold">
                                          <p:stCondLst>
                                            <p:cond delay="0"/>
                                          </p:stCondLst>
                                        </p:cTn>
                                        <p:tgtEl>
                                          <p:spTgt spid="94250"/>
                                        </p:tgtEl>
                                        <p:attrNameLst>
                                          <p:attrName>style.visibility</p:attrName>
                                        </p:attrNameLst>
                                      </p:cBhvr>
                                      <p:to>
                                        <p:strVal val="visible"/>
                                      </p:to>
                                    </p:set>
                                    <p:anim calcmode="lin" valueType="num">
                                      <p:cBhvr>
                                        <p:cTn id="12" dur="500" fill="hold"/>
                                        <p:tgtEl>
                                          <p:spTgt spid="94250"/>
                                        </p:tgtEl>
                                        <p:attrNameLst>
                                          <p:attrName>ppt_x</p:attrName>
                                        </p:attrNameLst>
                                      </p:cBhvr>
                                      <p:tavLst>
                                        <p:tav tm="0">
                                          <p:val>
                                            <p:strVal val="#ppt_x"/>
                                          </p:val>
                                        </p:tav>
                                        <p:tav tm="100000">
                                          <p:val>
                                            <p:strVal val="#ppt_x"/>
                                          </p:val>
                                        </p:tav>
                                      </p:tavLst>
                                    </p:anim>
                                    <p:anim calcmode="lin" valueType="num">
                                      <p:cBhvr>
                                        <p:cTn id="13" dur="500" fill="hold"/>
                                        <p:tgtEl>
                                          <p:spTgt spid="94250"/>
                                        </p:tgtEl>
                                        <p:attrNameLst>
                                          <p:attrName>ppt_y</p:attrName>
                                        </p:attrNameLst>
                                      </p:cBhvr>
                                      <p:tavLst>
                                        <p:tav tm="0">
                                          <p:val>
                                            <p:strVal val="#ppt_y-#ppt_h/2"/>
                                          </p:val>
                                        </p:tav>
                                        <p:tav tm="100000">
                                          <p:val>
                                            <p:strVal val="#ppt_y"/>
                                          </p:val>
                                        </p:tav>
                                      </p:tavLst>
                                    </p:anim>
                                    <p:anim calcmode="lin" valueType="num">
                                      <p:cBhvr>
                                        <p:cTn id="14" dur="500" fill="hold"/>
                                        <p:tgtEl>
                                          <p:spTgt spid="94250"/>
                                        </p:tgtEl>
                                        <p:attrNameLst>
                                          <p:attrName>ppt_w</p:attrName>
                                        </p:attrNameLst>
                                      </p:cBhvr>
                                      <p:tavLst>
                                        <p:tav tm="0">
                                          <p:val>
                                            <p:strVal val="#ppt_w"/>
                                          </p:val>
                                        </p:tav>
                                        <p:tav tm="100000">
                                          <p:val>
                                            <p:strVal val="#ppt_w"/>
                                          </p:val>
                                        </p:tav>
                                      </p:tavLst>
                                    </p:anim>
                                    <p:anim calcmode="lin" valueType="num">
                                      <p:cBhvr>
                                        <p:cTn id="15" dur="500" fill="hold"/>
                                        <p:tgtEl>
                                          <p:spTgt spid="94250"/>
                                        </p:tgtEl>
                                        <p:attrNameLst>
                                          <p:attrName>ppt_h</p:attrName>
                                        </p:attrNameLst>
                                      </p:cBhvr>
                                      <p:tavLst>
                                        <p:tav tm="0">
                                          <p:val>
                                            <p:fltVal val="0"/>
                                          </p:val>
                                        </p:tav>
                                        <p:tav tm="100000">
                                          <p:val>
                                            <p:strVal val="#ppt_h"/>
                                          </p:val>
                                        </p:tav>
                                      </p:tavLst>
                                    </p:anim>
                                  </p:childTnLst>
                                </p:cTn>
                              </p:par>
                            </p:childTnLst>
                          </p:cTn>
                        </p:par>
                      </p:childTnLst>
                    </p:cTn>
                  </p:par>
                  <p:par>
                    <p:cTn id="16" fill="hold" nodeType="clickPar">
                      <p:stCondLst>
                        <p:cond delay="indefinite"/>
                      </p:stCondLst>
                      <p:childTnLst>
                        <p:par>
                          <p:cTn id="17" fill="hold" nodeType="withGroup">
                            <p:stCondLst>
                              <p:cond delay="0"/>
                            </p:stCondLst>
                            <p:childTnLst>
                              <p:par>
                                <p:cTn id="18" presetID="22" presetClass="entr" presetSubtype="1" fill="hold" nodeType="clickEffect">
                                  <p:stCondLst>
                                    <p:cond delay="0"/>
                                  </p:stCondLst>
                                  <p:childTnLst>
                                    <p:set>
                                      <p:cBhvr>
                                        <p:cTn id="19" dur="1" fill="hold">
                                          <p:stCondLst>
                                            <p:cond delay="0"/>
                                          </p:stCondLst>
                                        </p:cTn>
                                        <p:tgtEl>
                                          <p:spTgt spid="94247"/>
                                        </p:tgtEl>
                                        <p:attrNameLst>
                                          <p:attrName>style.visibility</p:attrName>
                                        </p:attrNameLst>
                                      </p:cBhvr>
                                      <p:to>
                                        <p:strVal val="visible"/>
                                      </p:to>
                                    </p:set>
                                    <p:animEffect transition="in" filter="wipe(up)">
                                      <p:cBhvr>
                                        <p:cTn id="20" dur="500"/>
                                        <p:tgtEl>
                                          <p:spTgt spid="94247"/>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3" presetClass="entr" presetSubtype="16" fill="hold" nodeType="clickEffect">
                                  <p:stCondLst>
                                    <p:cond delay="0"/>
                                  </p:stCondLst>
                                  <p:childTnLst>
                                    <p:set>
                                      <p:cBhvr>
                                        <p:cTn id="24" dur="1" fill="hold">
                                          <p:stCondLst>
                                            <p:cond delay="0"/>
                                          </p:stCondLst>
                                        </p:cTn>
                                        <p:tgtEl>
                                          <p:spTgt spid="94234"/>
                                        </p:tgtEl>
                                        <p:attrNameLst>
                                          <p:attrName>style.visibility</p:attrName>
                                        </p:attrNameLst>
                                      </p:cBhvr>
                                      <p:to>
                                        <p:strVal val="visible"/>
                                      </p:to>
                                    </p:set>
                                    <p:anim calcmode="lin" valueType="num">
                                      <p:cBhvr>
                                        <p:cTn id="25" dur="500" fill="hold"/>
                                        <p:tgtEl>
                                          <p:spTgt spid="94234"/>
                                        </p:tgtEl>
                                        <p:attrNameLst>
                                          <p:attrName>ppt_w</p:attrName>
                                        </p:attrNameLst>
                                      </p:cBhvr>
                                      <p:tavLst>
                                        <p:tav tm="0">
                                          <p:val>
                                            <p:fltVal val="0"/>
                                          </p:val>
                                        </p:tav>
                                        <p:tav tm="100000">
                                          <p:val>
                                            <p:strVal val="#ppt_w"/>
                                          </p:val>
                                        </p:tav>
                                      </p:tavLst>
                                    </p:anim>
                                    <p:anim calcmode="lin" valueType="num">
                                      <p:cBhvr>
                                        <p:cTn id="26" dur="500" fill="hold"/>
                                        <p:tgtEl>
                                          <p:spTgt spid="9423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3"/>
                                            </p:cond>
                                          </p:stCondLst>
                                          <p:endCondLst>
                                            <p:cond evt="onStopAudio" delay="0">
                                              <p:tgtEl>
                                                <p:sldTgt/>
                                              </p:tgtEl>
                                            </p:cond>
                                          </p:endCondLst>
                                        </p:cTn>
                                        <p:tgtEl>
                                          <p:sndTgt r:embed="rId2" name="type.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 fill="hold" nodeType="clickEffect">
                                  <p:stCondLst>
                                    <p:cond delay="0"/>
                                  </p:stCondLst>
                                  <p:childTnLst>
                                    <p:set>
                                      <p:cBhvr>
                                        <p:cTn id="30" dur="1" fill="hold">
                                          <p:stCondLst>
                                            <p:cond delay="0"/>
                                          </p:stCondLst>
                                        </p:cTn>
                                        <p:tgtEl>
                                          <p:spTgt spid="94252"/>
                                        </p:tgtEl>
                                        <p:attrNameLst>
                                          <p:attrName>style.visibility</p:attrName>
                                        </p:attrNameLst>
                                      </p:cBhvr>
                                      <p:to>
                                        <p:strVal val="visible"/>
                                      </p:to>
                                    </p:set>
                                    <p:anim calcmode="lin" valueType="num">
                                      <p:cBhvr>
                                        <p:cTn id="31" dur="500" fill="hold"/>
                                        <p:tgtEl>
                                          <p:spTgt spid="94252"/>
                                        </p:tgtEl>
                                        <p:attrNameLst>
                                          <p:attrName>ppt_x</p:attrName>
                                        </p:attrNameLst>
                                      </p:cBhvr>
                                      <p:tavLst>
                                        <p:tav tm="0">
                                          <p:val>
                                            <p:strVal val="#ppt_x"/>
                                          </p:val>
                                        </p:tav>
                                        <p:tav tm="100000">
                                          <p:val>
                                            <p:strVal val="#ppt_x"/>
                                          </p:val>
                                        </p:tav>
                                      </p:tavLst>
                                    </p:anim>
                                    <p:anim calcmode="lin" valueType="num">
                                      <p:cBhvr>
                                        <p:cTn id="32" dur="500" fill="hold"/>
                                        <p:tgtEl>
                                          <p:spTgt spid="94252"/>
                                        </p:tgtEl>
                                        <p:attrNameLst>
                                          <p:attrName>ppt_y</p:attrName>
                                        </p:attrNameLst>
                                      </p:cBhvr>
                                      <p:tavLst>
                                        <p:tav tm="0">
                                          <p:val>
                                            <p:strVal val="#ppt_y-#ppt_h/2"/>
                                          </p:val>
                                        </p:tav>
                                        <p:tav tm="100000">
                                          <p:val>
                                            <p:strVal val="#ppt_y"/>
                                          </p:val>
                                        </p:tav>
                                      </p:tavLst>
                                    </p:anim>
                                    <p:anim calcmode="lin" valueType="num">
                                      <p:cBhvr>
                                        <p:cTn id="33" dur="500" fill="hold"/>
                                        <p:tgtEl>
                                          <p:spTgt spid="94252"/>
                                        </p:tgtEl>
                                        <p:attrNameLst>
                                          <p:attrName>ppt_w</p:attrName>
                                        </p:attrNameLst>
                                      </p:cBhvr>
                                      <p:tavLst>
                                        <p:tav tm="0">
                                          <p:val>
                                            <p:strVal val="#ppt_w"/>
                                          </p:val>
                                        </p:tav>
                                        <p:tav tm="100000">
                                          <p:val>
                                            <p:strVal val="#ppt_w"/>
                                          </p:val>
                                        </p:tav>
                                      </p:tavLst>
                                    </p:anim>
                                    <p:anim calcmode="lin" valueType="num">
                                      <p:cBhvr>
                                        <p:cTn id="34" dur="500" fill="hold"/>
                                        <p:tgtEl>
                                          <p:spTgt spid="94252"/>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8" presetClass="entr" presetSubtype="6" fill="hold" grpId="0" nodeType="clickEffect">
                                  <p:stCondLst>
                                    <p:cond delay="0"/>
                                  </p:stCondLst>
                                  <p:childTnLst>
                                    <p:set>
                                      <p:cBhvr>
                                        <p:cTn id="38" dur="1" fill="hold">
                                          <p:stCondLst>
                                            <p:cond delay="0"/>
                                          </p:stCondLst>
                                        </p:cTn>
                                        <p:tgtEl>
                                          <p:spTgt spid="94237"/>
                                        </p:tgtEl>
                                        <p:attrNameLst>
                                          <p:attrName>style.visibility</p:attrName>
                                        </p:attrNameLst>
                                      </p:cBhvr>
                                      <p:to>
                                        <p:strVal val="visible"/>
                                      </p:to>
                                    </p:set>
                                    <p:animEffect transition="in" filter="strips(downRight)">
                                      <p:cBhvr>
                                        <p:cTn id="39" dur="500"/>
                                        <p:tgtEl>
                                          <p:spTgt spid="94237"/>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22" presetClass="entr" presetSubtype="1" fill="hold" nodeType="clickEffect">
                                  <p:stCondLst>
                                    <p:cond delay="0"/>
                                  </p:stCondLst>
                                  <p:childTnLst>
                                    <p:set>
                                      <p:cBhvr>
                                        <p:cTn id="43" dur="1" fill="hold">
                                          <p:stCondLst>
                                            <p:cond delay="0"/>
                                          </p:stCondLst>
                                        </p:cTn>
                                        <p:tgtEl>
                                          <p:spTgt spid="94238"/>
                                        </p:tgtEl>
                                        <p:attrNameLst>
                                          <p:attrName>style.visibility</p:attrName>
                                        </p:attrNameLst>
                                      </p:cBhvr>
                                      <p:to>
                                        <p:strVal val="visible"/>
                                      </p:to>
                                    </p:set>
                                    <p:animEffect transition="in" filter="wipe(up)">
                                      <p:cBhvr>
                                        <p:cTn id="44" dur="500"/>
                                        <p:tgtEl>
                                          <p:spTgt spid="94238"/>
                                        </p:tgtEl>
                                      </p:cBhvr>
                                    </p:animEffect>
                                  </p:childTnLst>
                                  <p:subTnLst>
                                    <p:set>
                                      <p:cBhvr override="childStyle">
                                        <p:cTn dur="1" fill="hold" display="0" masterRel="nextClick" afterEffect="1"/>
                                        <p:tgtEl>
                                          <p:spTgt spid="94238"/>
                                        </p:tgtEl>
                                        <p:attrNameLst>
                                          <p:attrName>style.visibility</p:attrName>
                                        </p:attrNameLst>
                                      </p:cBhvr>
                                      <p:to>
                                        <p:strVal val="hidden"/>
                                      </p:to>
                                    </p:set>
                                    <p:audio>
                                      <p:cMediaNode>
                                        <p:cTn display="0" masterRel="sameClick">
                                          <p:stCondLst>
                                            <p:cond evt="begin" delay="0">
                                              <p:tn val="42"/>
                                            </p:cond>
                                          </p:stCondLst>
                                          <p:endCondLst>
                                            <p:cond evt="onStopAudio" delay="0">
                                              <p:tgtEl>
                                                <p:sldTgt/>
                                              </p:tgtEl>
                                            </p:cond>
                                          </p:endCondLst>
                                        </p:cTn>
                                        <p:tgtEl>
                                          <p:sndTgt r:embed="rId3" name="whoosh.wav"/>
                                        </p:tgtEl>
                                      </p:cMediaNode>
                                    </p:audio>
                                  </p:subTnLst>
                                </p:cTn>
                              </p:par>
                            </p:childTnLst>
                          </p:cTn>
                        </p:par>
                      </p:childTnLst>
                    </p:cTn>
                  </p:par>
                  <p:par>
                    <p:cTn id="45" fill="hold" nodeType="clickPar">
                      <p:stCondLst>
                        <p:cond delay="indefinite"/>
                      </p:stCondLst>
                      <p:childTnLst>
                        <p:par>
                          <p:cTn id="46" fill="hold" nodeType="withGroup">
                            <p:stCondLst>
                              <p:cond delay="0"/>
                            </p:stCondLst>
                            <p:childTnLst>
                              <p:par>
                                <p:cTn id="47" presetID="22" presetClass="entr" presetSubtype="1" fill="hold" nodeType="clickEffect">
                                  <p:stCondLst>
                                    <p:cond delay="0"/>
                                  </p:stCondLst>
                                  <p:childTnLst>
                                    <p:set>
                                      <p:cBhvr>
                                        <p:cTn id="48" dur="1" fill="hold">
                                          <p:stCondLst>
                                            <p:cond delay="0"/>
                                          </p:stCondLst>
                                        </p:cTn>
                                        <p:tgtEl>
                                          <p:spTgt spid="94248"/>
                                        </p:tgtEl>
                                        <p:attrNameLst>
                                          <p:attrName>style.visibility</p:attrName>
                                        </p:attrNameLst>
                                      </p:cBhvr>
                                      <p:to>
                                        <p:strVal val="visible"/>
                                      </p:to>
                                    </p:set>
                                    <p:animEffect transition="in" filter="wipe(up)">
                                      <p:cBhvr>
                                        <p:cTn id="49" dur="500"/>
                                        <p:tgtEl>
                                          <p:spTgt spid="94248"/>
                                        </p:tgtEl>
                                      </p:cBhvr>
                                    </p:animEffect>
                                  </p:childTnLst>
                                  <p:subTnLst>
                                    <p:audio>
                                      <p:cMediaNode>
                                        <p:cTn display="0" masterRel="sameClick">
                                          <p:stCondLst>
                                            <p:cond evt="begin" delay="0">
                                              <p:tn val="47"/>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37" grpId="0"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093" name="Text Box 325">
            <a:extLst>
              <a:ext uri="{FF2B5EF4-FFF2-40B4-BE49-F238E27FC236}">
                <a16:creationId xmlns:a16="http://schemas.microsoft.com/office/drawing/2014/main" id="{2A00598D-DFE8-1BB9-1CFA-0859C2EA99D0}"/>
              </a:ext>
            </a:extLst>
          </p:cNvPr>
          <p:cNvSpPr txBox="1">
            <a:spLocks noChangeArrowheads="1"/>
          </p:cNvSpPr>
          <p:nvPr/>
        </p:nvSpPr>
        <p:spPr bwMode="auto">
          <a:xfrm>
            <a:off x="381000" y="381000"/>
            <a:ext cx="632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chemeClr val="accent2"/>
                </a:solidFill>
                <a:latin typeface="楷体_GB2312" pitchFamily="49" charset="-122"/>
                <a:ea typeface="楷体_GB2312" pitchFamily="49" charset="-122"/>
                <a:sym typeface="Wingdings" panose="05000000000000000000" pitchFamily="2" charset="2"/>
              </a:rPr>
              <a:t> </a:t>
            </a:r>
            <a:r>
              <a:rPr lang="en-US" altLang="zh-CN" b="1"/>
              <a:t>§3</a:t>
            </a:r>
            <a:r>
              <a:rPr lang="en-US" altLang="zh-CN" sz="2800" b="1"/>
              <a:t> </a:t>
            </a:r>
            <a:r>
              <a:rPr lang="zh-CN" altLang="en-US" b="1">
                <a:latin typeface="楷体_GB2312" pitchFamily="49" charset="-122"/>
                <a:ea typeface="楷体_GB2312" pitchFamily="49" charset="-122"/>
              </a:rPr>
              <a:t>选主元消去法 </a:t>
            </a:r>
            <a:r>
              <a:rPr lang="en-US" altLang="zh-CN" sz="2000" b="1">
                <a:solidFill>
                  <a:srgbClr val="008000"/>
                </a:solidFill>
                <a:latin typeface="Arial" panose="020B0604020202020204" pitchFamily="34" charset="0"/>
                <a:ea typeface="楷体_GB2312" pitchFamily="49" charset="-122"/>
              </a:rPr>
              <a:t>/* Pivoting  Strategies */</a:t>
            </a:r>
          </a:p>
        </p:txBody>
      </p:sp>
      <p:grpSp>
        <p:nvGrpSpPr>
          <p:cNvPr id="33097" name="Group 329">
            <a:extLst>
              <a:ext uri="{FF2B5EF4-FFF2-40B4-BE49-F238E27FC236}">
                <a16:creationId xmlns:a16="http://schemas.microsoft.com/office/drawing/2014/main" id="{C330025A-57FA-59F3-ACEB-F5D086276C58}"/>
              </a:ext>
            </a:extLst>
          </p:cNvPr>
          <p:cNvGrpSpPr>
            <a:grpSpLocks/>
          </p:cNvGrpSpPr>
          <p:nvPr/>
        </p:nvGrpSpPr>
        <p:grpSpPr bwMode="auto">
          <a:xfrm>
            <a:off x="381000" y="914400"/>
            <a:ext cx="5559425" cy="792163"/>
            <a:chOff x="240" y="576"/>
            <a:chExt cx="3437" cy="499"/>
          </a:xfrm>
        </p:grpSpPr>
        <p:sp>
          <p:nvSpPr>
            <p:cNvPr id="33095" name="Text Box 327">
              <a:extLst>
                <a:ext uri="{FF2B5EF4-FFF2-40B4-BE49-F238E27FC236}">
                  <a16:creationId xmlns:a16="http://schemas.microsoft.com/office/drawing/2014/main" id="{52948EAD-2FEB-3A3C-8CD0-8509C59B0EC5}"/>
                </a:ext>
              </a:extLst>
            </p:cNvPr>
            <p:cNvSpPr txBox="1">
              <a:spLocks noChangeArrowheads="1"/>
            </p:cNvSpPr>
            <p:nvPr/>
          </p:nvSpPr>
          <p:spPr bwMode="auto">
            <a:xfrm>
              <a:off x="240" y="672"/>
              <a:ext cx="1968"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zh-CN" altLang="en-US" b="1">
                  <a:solidFill>
                    <a:schemeClr val="accent2"/>
                  </a:solidFill>
                  <a:ea typeface="楷体_GB2312" pitchFamily="49" charset="-122"/>
                </a:rPr>
                <a:t>例：</a:t>
              </a:r>
              <a:r>
                <a:rPr lang="zh-CN" altLang="en-US" b="1">
                  <a:ea typeface="楷体_GB2312" pitchFamily="49" charset="-122"/>
                </a:rPr>
                <a:t>单精度解方程组</a:t>
              </a:r>
            </a:p>
          </p:txBody>
        </p:sp>
        <p:graphicFrame>
          <p:nvGraphicFramePr>
            <p:cNvPr id="33096" name="Object 328">
              <a:extLst>
                <a:ext uri="{FF2B5EF4-FFF2-40B4-BE49-F238E27FC236}">
                  <a16:creationId xmlns:a16="http://schemas.microsoft.com/office/drawing/2014/main" id="{A5A3011D-A0D6-10E3-FF16-02AA653CD4AD}"/>
                </a:ext>
              </a:extLst>
            </p:cNvPr>
            <p:cNvGraphicFramePr>
              <a:graphicFrameLocks noChangeAspect="1"/>
            </p:cNvGraphicFramePr>
            <p:nvPr/>
          </p:nvGraphicFramePr>
          <p:xfrm>
            <a:off x="2112" y="576"/>
            <a:ext cx="1565" cy="499"/>
          </p:xfrm>
          <a:graphic>
            <a:graphicData uri="http://schemas.openxmlformats.org/presentationml/2006/ole">
              <mc:AlternateContent xmlns:mc="http://schemas.openxmlformats.org/markup-compatibility/2006">
                <mc:Choice xmlns:v="urn:schemas-microsoft-com:vml" Requires="v">
                  <p:oleObj name="Equation" r:id="rId7" imgW="1511280" imgH="482400" progId="Equation.DSMT4">
                    <p:embed/>
                  </p:oleObj>
                </mc:Choice>
                <mc:Fallback>
                  <p:oleObj name="Equation" r:id="rId7" imgW="1511280" imgH="482400" progId="Equation.DSMT4">
                    <p:embed/>
                    <p:pic>
                      <p:nvPicPr>
                        <p:cNvPr id="0" name="Object 32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112" y="576"/>
                          <a:ext cx="1565" cy="4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3129" name="Group 361">
            <a:extLst>
              <a:ext uri="{FF2B5EF4-FFF2-40B4-BE49-F238E27FC236}">
                <a16:creationId xmlns:a16="http://schemas.microsoft.com/office/drawing/2014/main" id="{6D04649F-88C0-2C9F-45F8-5F59C0BD1E56}"/>
              </a:ext>
            </a:extLst>
          </p:cNvPr>
          <p:cNvGrpSpPr>
            <a:grpSpLocks/>
          </p:cNvGrpSpPr>
          <p:nvPr/>
        </p:nvGrpSpPr>
        <p:grpSpPr bwMode="auto">
          <a:xfrm>
            <a:off x="381000" y="1752600"/>
            <a:ext cx="8229600" cy="876300"/>
            <a:chOff x="240" y="1104"/>
            <a:chExt cx="5184" cy="552"/>
          </a:xfrm>
        </p:grpSpPr>
        <p:sp>
          <p:nvSpPr>
            <p:cNvPr id="33099" name="Text Box 331">
              <a:extLst>
                <a:ext uri="{FF2B5EF4-FFF2-40B4-BE49-F238E27FC236}">
                  <a16:creationId xmlns:a16="http://schemas.microsoft.com/office/drawing/2014/main" id="{EC002EF8-C0BF-374D-A585-45585ED2E03E}"/>
                </a:ext>
              </a:extLst>
            </p:cNvPr>
            <p:cNvSpPr txBox="1">
              <a:spLocks noChangeArrowheads="1"/>
            </p:cNvSpPr>
            <p:nvPr/>
          </p:nvSpPr>
          <p:spPr bwMode="auto">
            <a:xfrm>
              <a:off x="240" y="1296"/>
              <a:ext cx="5184"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US" altLang="zh-CN" b="1">
                  <a:solidFill>
                    <a:srgbClr val="008000"/>
                  </a:solidFill>
                  <a:ea typeface="楷体_GB2312" pitchFamily="49" charset="-122"/>
                </a:rPr>
                <a:t>/* </a:t>
              </a:r>
              <a:r>
                <a:rPr lang="zh-CN" altLang="en-US" b="1">
                  <a:solidFill>
                    <a:srgbClr val="008000"/>
                  </a:solidFill>
                  <a:ea typeface="楷体_GB2312" pitchFamily="49" charset="-122"/>
                </a:rPr>
                <a:t>精确解为                                        和                                      *</a:t>
              </a:r>
              <a:r>
                <a:rPr lang="en-US" altLang="zh-CN" b="1">
                  <a:solidFill>
                    <a:srgbClr val="008000"/>
                  </a:solidFill>
                  <a:ea typeface="楷体_GB2312" pitchFamily="49" charset="-122"/>
                </a:rPr>
                <a:t>/</a:t>
              </a:r>
            </a:p>
          </p:txBody>
        </p:sp>
        <p:graphicFrame>
          <p:nvGraphicFramePr>
            <p:cNvPr id="33100" name="Object 332">
              <a:extLst>
                <a:ext uri="{FF2B5EF4-FFF2-40B4-BE49-F238E27FC236}">
                  <a16:creationId xmlns:a16="http://schemas.microsoft.com/office/drawing/2014/main" id="{663372CF-0FC3-9B2F-9666-78BDB5421CC2}"/>
                </a:ext>
              </a:extLst>
            </p:cNvPr>
            <p:cNvGraphicFramePr>
              <a:graphicFrameLocks noChangeAspect="1"/>
            </p:cNvGraphicFramePr>
            <p:nvPr/>
          </p:nvGraphicFramePr>
          <p:xfrm>
            <a:off x="1290" y="1152"/>
            <a:ext cx="1899" cy="504"/>
          </p:xfrm>
          <a:graphic>
            <a:graphicData uri="http://schemas.openxmlformats.org/presentationml/2006/ole">
              <mc:AlternateContent xmlns:mc="http://schemas.openxmlformats.org/markup-compatibility/2006">
                <mc:Choice xmlns:v="urn:schemas-microsoft-com:vml" Requires="v">
                  <p:oleObj name="Equation" r:id="rId9" imgW="1815840" imgH="482400" progId="Equation.DSMT4">
                    <p:embed/>
                  </p:oleObj>
                </mc:Choice>
                <mc:Fallback>
                  <p:oleObj name="Equation" r:id="rId9" imgW="1815840" imgH="482400" progId="Equation.DSMT4">
                    <p:embed/>
                    <p:pic>
                      <p:nvPicPr>
                        <p:cNvPr id="0" name="Object 33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290" y="1152"/>
                          <a:ext cx="1899" cy="5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101" name="Text Box 333">
              <a:extLst>
                <a:ext uri="{FF2B5EF4-FFF2-40B4-BE49-F238E27FC236}">
                  <a16:creationId xmlns:a16="http://schemas.microsoft.com/office/drawing/2014/main" id="{4EA69AA2-1600-4826-8E64-52B2C217EA71}"/>
                </a:ext>
              </a:extLst>
            </p:cNvPr>
            <p:cNvSpPr txBox="1">
              <a:spLocks noChangeArrowheads="1"/>
            </p:cNvSpPr>
            <p:nvPr/>
          </p:nvSpPr>
          <p:spPr bwMode="auto">
            <a:xfrm>
              <a:off x="2462" y="1104"/>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600" b="1">
                  <a:solidFill>
                    <a:srgbClr val="008000"/>
                  </a:solidFill>
                  <a:ea typeface="楷体_GB2312" pitchFamily="49" charset="-122"/>
                </a:rPr>
                <a:t>8</a:t>
              </a:r>
              <a:r>
                <a:rPr lang="zh-CN" altLang="en-US" sz="1600" b="1">
                  <a:solidFill>
                    <a:srgbClr val="008000"/>
                  </a:solidFill>
                  <a:ea typeface="楷体_GB2312" pitchFamily="49" charset="-122"/>
                </a:rPr>
                <a:t>个</a:t>
              </a:r>
            </a:p>
          </p:txBody>
        </p:sp>
        <p:graphicFrame>
          <p:nvGraphicFramePr>
            <p:cNvPr id="33102" name="Object 334">
              <a:extLst>
                <a:ext uri="{FF2B5EF4-FFF2-40B4-BE49-F238E27FC236}">
                  <a16:creationId xmlns:a16="http://schemas.microsoft.com/office/drawing/2014/main" id="{7344BF63-3143-1BE3-8A1E-6CD6DAE23A25}"/>
                </a:ext>
              </a:extLst>
            </p:cNvPr>
            <p:cNvGraphicFramePr>
              <a:graphicFrameLocks noChangeAspect="1"/>
            </p:cNvGraphicFramePr>
            <p:nvPr/>
          </p:nvGraphicFramePr>
          <p:xfrm>
            <a:off x="3388" y="1152"/>
            <a:ext cx="1837" cy="419"/>
          </p:xfrm>
          <a:graphic>
            <a:graphicData uri="http://schemas.openxmlformats.org/presentationml/2006/ole">
              <mc:AlternateContent xmlns:mc="http://schemas.openxmlformats.org/markup-compatibility/2006">
                <mc:Choice xmlns:v="urn:schemas-microsoft-com:vml" Requires="v">
                  <p:oleObj name="Equation" r:id="rId11" imgW="1726920" imgH="393480" progId="Equation.DSMT4">
                    <p:embed/>
                  </p:oleObj>
                </mc:Choice>
                <mc:Fallback>
                  <p:oleObj name="Equation" r:id="rId11" imgW="1726920" imgH="393480" progId="Equation.DSMT4">
                    <p:embed/>
                    <p:pic>
                      <p:nvPicPr>
                        <p:cNvPr id="0" name="Object 33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388" y="1152"/>
                          <a:ext cx="1837" cy="4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104" name="Text Box 336">
              <a:extLst>
                <a:ext uri="{FF2B5EF4-FFF2-40B4-BE49-F238E27FC236}">
                  <a16:creationId xmlns:a16="http://schemas.microsoft.com/office/drawing/2014/main" id="{60B8EB87-2F44-AC0A-B40B-77EF479CB292}"/>
                </a:ext>
              </a:extLst>
            </p:cNvPr>
            <p:cNvSpPr txBox="1">
              <a:spLocks noChangeArrowheads="1"/>
            </p:cNvSpPr>
            <p:nvPr/>
          </p:nvSpPr>
          <p:spPr bwMode="auto">
            <a:xfrm>
              <a:off x="4464" y="1104"/>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600" b="1">
                  <a:solidFill>
                    <a:srgbClr val="008000"/>
                  </a:solidFill>
                  <a:ea typeface="楷体_GB2312" pitchFamily="49" charset="-122"/>
                </a:rPr>
                <a:t>8</a:t>
              </a:r>
              <a:r>
                <a:rPr lang="zh-CN" altLang="en-US" sz="1600" b="1">
                  <a:solidFill>
                    <a:srgbClr val="008000"/>
                  </a:solidFill>
                  <a:ea typeface="楷体_GB2312" pitchFamily="49" charset="-122"/>
                </a:rPr>
                <a:t>个</a:t>
              </a:r>
            </a:p>
          </p:txBody>
        </p:sp>
      </p:grpSp>
      <p:grpSp>
        <p:nvGrpSpPr>
          <p:cNvPr id="33128" name="Group 360">
            <a:extLst>
              <a:ext uri="{FF2B5EF4-FFF2-40B4-BE49-F238E27FC236}">
                <a16:creationId xmlns:a16="http://schemas.microsoft.com/office/drawing/2014/main" id="{8ABE1553-6049-0FD9-06DE-6B41B9EEEC19}"/>
              </a:ext>
            </a:extLst>
          </p:cNvPr>
          <p:cNvGrpSpPr>
            <a:grpSpLocks/>
          </p:cNvGrpSpPr>
          <p:nvPr/>
        </p:nvGrpSpPr>
        <p:grpSpPr bwMode="auto">
          <a:xfrm>
            <a:off x="892175" y="3276600"/>
            <a:ext cx="4541838" cy="1316038"/>
            <a:chOff x="562" y="2064"/>
            <a:chExt cx="2861" cy="829"/>
          </a:xfrm>
        </p:grpSpPr>
        <p:graphicFrame>
          <p:nvGraphicFramePr>
            <p:cNvPr id="33110" name="Object 342">
              <a:extLst>
                <a:ext uri="{FF2B5EF4-FFF2-40B4-BE49-F238E27FC236}">
                  <a16:creationId xmlns:a16="http://schemas.microsoft.com/office/drawing/2014/main" id="{E9E5BA92-C7E3-323A-EE12-E8A6C2006DCA}"/>
                </a:ext>
              </a:extLst>
            </p:cNvPr>
            <p:cNvGraphicFramePr>
              <a:graphicFrameLocks noChangeAspect="1"/>
            </p:cNvGraphicFramePr>
            <p:nvPr/>
          </p:nvGraphicFramePr>
          <p:xfrm>
            <a:off x="571" y="2064"/>
            <a:ext cx="1316" cy="251"/>
          </p:xfrm>
          <a:graphic>
            <a:graphicData uri="http://schemas.openxmlformats.org/presentationml/2006/ole">
              <mc:AlternateContent xmlns:mc="http://schemas.openxmlformats.org/markup-compatibility/2006">
                <mc:Choice xmlns:v="urn:schemas-microsoft-com:vml" Requires="v">
                  <p:oleObj name="Equation" r:id="rId13" imgW="1155600" imgH="228600" progId="Equation.DSMT4">
                    <p:embed/>
                  </p:oleObj>
                </mc:Choice>
                <mc:Fallback>
                  <p:oleObj name="Equation" r:id="rId13" imgW="1155600" imgH="228600" progId="Equation.DSMT4">
                    <p:embed/>
                    <p:pic>
                      <p:nvPicPr>
                        <p:cNvPr id="0" name="Object 34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571" y="2064"/>
                          <a:ext cx="1316" cy="2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113" name="Object 345">
              <a:extLst>
                <a:ext uri="{FF2B5EF4-FFF2-40B4-BE49-F238E27FC236}">
                  <a16:creationId xmlns:a16="http://schemas.microsoft.com/office/drawing/2014/main" id="{75142B7F-6506-96EF-A624-C444475DFB2F}"/>
                </a:ext>
              </a:extLst>
            </p:cNvPr>
            <p:cNvGraphicFramePr>
              <a:graphicFrameLocks noChangeAspect="1"/>
            </p:cNvGraphicFramePr>
            <p:nvPr/>
          </p:nvGraphicFramePr>
          <p:xfrm>
            <a:off x="562" y="2208"/>
            <a:ext cx="2861" cy="407"/>
          </p:xfrm>
          <a:graphic>
            <a:graphicData uri="http://schemas.openxmlformats.org/presentationml/2006/ole">
              <mc:AlternateContent xmlns:mc="http://schemas.openxmlformats.org/markup-compatibility/2006">
                <mc:Choice xmlns:v="urn:schemas-microsoft-com:vml" Requires="v">
                  <p:oleObj name="Equation" r:id="rId15" imgW="2679480" imgH="380880" progId="Equation.DSMT4">
                    <p:embed/>
                  </p:oleObj>
                </mc:Choice>
                <mc:Fallback>
                  <p:oleObj name="Equation" r:id="rId15" imgW="2679480" imgH="380880" progId="Equation.DSMT4">
                    <p:embed/>
                    <p:pic>
                      <p:nvPicPr>
                        <p:cNvPr id="0" name="Object 345"/>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62" y="2208"/>
                          <a:ext cx="2861"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114" name="Text Box 346">
              <a:extLst>
                <a:ext uri="{FF2B5EF4-FFF2-40B4-BE49-F238E27FC236}">
                  <a16:creationId xmlns:a16="http://schemas.microsoft.com/office/drawing/2014/main" id="{6ACAD7D3-20BB-2BEA-A4FA-5295669DD594}"/>
                </a:ext>
              </a:extLst>
            </p:cNvPr>
            <p:cNvSpPr txBox="1">
              <a:spLocks noChangeArrowheads="1"/>
            </p:cNvSpPr>
            <p:nvPr/>
          </p:nvSpPr>
          <p:spPr bwMode="auto">
            <a:xfrm>
              <a:off x="1873" y="2160"/>
              <a:ext cx="336"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600" b="1"/>
                <a:t>8</a:t>
              </a:r>
              <a:r>
                <a:rPr lang="zh-CN" altLang="en-US" sz="1600" b="1">
                  <a:latin typeface="楷体_GB2312" pitchFamily="49" charset="-122"/>
                  <a:ea typeface="楷体_GB2312" pitchFamily="49" charset="-122"/>
                </a:rPr>
                <a:t>个</a:t>
              </a:r>
              <a:endParaRPr lang="zh-CN" altLang="en-US" sz="1600" b="1"/>
            </a:p>
          </p:txBody>
        </p:sp>
        <p:graphicFrame>
          <p:nvGraphicFramePr>
            <p:cNvPr id="33118" name="Object 350">
              <a:extLst>
                <a:ext uri="{FF2B5EF4-FFF2-40B4-BE49-F238E27FC236}">
                  <a16:creationId xmlns:a16="http://schemas.microsoft.com/office/drawing/2014/main" id="{2975252A-29E8-63E9-2FFD-F933400BC41E}"/>
                </a:ext>
              </a:extLst>
            </p:cNvPr>
            <p:cNvGraphicFramePr>
              <a:graphicFrameLocks noChangeAspect="1"/>
            </p:cNvGraphicFramePr>
            <p:nvPr/>
          </p:nvGraphicFramePr>
          <p:xfrm>
            <a:off x="571" y="2640"/>
            <a:ext cx="1822" cy="253"/>
          </p:xfrm>
          <a:graphic>
            <a:graphicData uri="http://schemas.openxmlformats.org/presentationml/2006/ole">
              <mc:AlternateContent xmlns:mc="http://schemas.openxmlformats.org/markup-compatibility/2006">
                <mc:Choice xmlns:v="urn:schemas-microsoft-com:vml" Requires="v">
                  <p:oleObj name="Equation" r:id="rId17" imgW="1333440" imgH="228600" progId="Equation.DSMT4">
                    <p:embed/>
                  </p:oleObj>
                </mc:Choice>
                <mc:Fallback>
                  <p:oleObj name="Equation" r:id="rId17" imgW="1333440" imgH="228600" progId="Equation.DSMT4">
                    <p:embed/>
                    <p:pic>
                      <p:nvPicPr>
                        <p:cNvPr id="0" name="Object 35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571" y="2640"/>
                          <a:ext cx="1822"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33120" name="Object 352">
            <a:extLst>
              <a:ext uri="{FF2B5EF4-FFF2-40B4-BE49-F238E27FC236}">
                <a16:creationId xmlns:a16="http://schemas.microsoft.com/office/drawing/2014/main" id="{BA4E6BA4-4B24-3536-5BA4-81B5669705E4}"/>
              </a:ext>
            </a:extLst>
          </p:cNvPr>
          <p:cNvGraphicFramePr>
            <a:graphicFrameLocks noChangeAspect="1"/>
          </p:cNvGraphicFramePr>
          <p:nvPr/>
        </p:nvGraphicFramePr>
        <p:xfrm>
          <a:off x="838200" y="4800600"/>
          <a:ext cx="2724150" cy="806450"/>
        </p:xfrm>
        <a:graphic>
          <a:graphicData uri="http://schemas.openxmlformats.org/presentationml/2006/ole">
            <mc:AlternateContent xmlns:mc="http://schemas.openxmlformats.org/markup-compatibility/2006">
              <mc:Choice xmlns:v="urn:schemas-microsoft-com:vml" Requires="v">
                <p:oleObj name="Equation" r:id="rId19" imgW="1549080" imgH="482400" progId="Equation.DSMT4">
                  <p:embed/>
                </p:oleObj>
              </mc:Choice>
              <mc:Fallback>
                <p:oleObj name="Equation" r:id="rId19" imgW="1549080" imgH="482400" progId="Equation.DSMT4">
                  <p:embed/>
                  <p:pic>
                    <p:nvPicPr>
                      <p:cNvPr id="0" name="Object 352"/>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838200" y="4800600"/>
                        <a:ext cx="2724150" cy="8064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122" name="Object 354">
            <a:extLst>
              <a:ext uri="{FF2B5EF4-FFF2-40B4-BE49-F238E27FC236}">
                <a16:creationId xmlns:a16="http://schemas.microsoft.com/office/drawing/2014/main" id="{4F99579C-1776-B384-7977-F0975789877F}"/>
              </a:ext>
            </a:extLst>
          </p:cNvPr>
          <p:cNvGraphicFramePr>
            <a:graphicFrameLocks noChangeAspect="1"/>
          </p:cNvGraphicFramePr>
          <p:nvPr/>
        </p:nvGraphicFramePr>
        <p:xfrm>
          <a:off x="838200" y="5943600"/>
          <a:ext cx="2298700" cy="360363"/>
        </p:xfrm>
        <a:graphic>
          <a:graphicData uri="http://schemas.openxmlformats.org/presentationml/2006/ole">
            <mc:AlternateContent xmlns:mc="http://schemas.openxmlformats.org/markup-compatibility/2006">
              <mc:Choice xmlns:v="urn:schemas-microsoft-com:vml" Requires="v">
                <p:oleObj name="Equation" r:id="rId21" imgW="1307880" imgH="215640" progId="Equation.DSMT4">
                  <p:embed/>
                </p:oleObj>
              </mc:Choice>
              <mc:Fallback>
                <p:oleObj name="Equation" r:id="rId21" imgW="1307880" imgH="215640" progId="Equation.DSMT4">
                  <p:embed/>
                  <p:pic>
                    <p:nvPicPr>
                      <p:cNvPr id="0" name="Object 35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838200" y="5943600"/>
                        <a:ext cx="2298700" cy="3603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3123" name="Oval 355">
            <a:extLst>
              <a:ext uri="{FF2B5EF4-FFF2-40B4-BE49-F238E27FC236}">
                <a16:creationId xmlns:a16="http://schemas.microsoft.com/office/drawing/2014/main" id="{7E155783-4A1B-C64D-4C80-30092533B8A8}"/>
              </a:ext>
            </a:extLst>
          </p:cNvPr>
          <p:cNvSpPr>
            <a:spLocks noChangeArrowheads="1"/>
          </p:cNvSpPr>
          <p:nvPr/>
        </p:nvSpPr>
        <p:spPr bwMode="auto">
          <a:xfrm>
            <a:off x="2819400" y="5943600"/>
            <a:ext cx="381000" cy="381000"/>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24" name="Oval 356">
            <a:extLst>
              <a:ext uri="{FF2B5EF4-FFF2-40B4-BE49-F238E27FC236}">
                <a16:creationId xmlns:a16="http://schemas.microsoft.com/office/drawing/2014/main" id="{135194D4-5653-1E0B-B16B-60AD7AA0C2E5}"/>
              </a:ext>
            </a:extLst>
          </p:cNvPr>
          <p:cNvSpPr>
            <a:spLocks noChangeArrowheads="1"/>
          </p:cNvSpPr>
          <p:nvPr/>
        </p:nvSpPr>
        <p:spPr bwMode="auto">
          <a:xfrm>
            <a:off x="2590800" y="3200400"/>
            <a:ext cx="457200" cy="457200"/>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25" name="Oval 357">
            <a:extLst>
              <a:ext uri="{FF2B5EF4-FFF2-40B4-BE49-F238E27FC236}">
                <a16:creationId xmlns:a16="http://schemas.microsoft.com/office/drawing/2014/main" id="{02569431-D8DF-3627-8B71-7B0E8162232F}"/>
              </a:ext>
            </a:extLst>
          </p:cNvPr>
          <p:cNvSpPr>
            <a:spLocks noChangeArrowheads="1"/>
          </p:cNvSpPr>
          <p:nvPr/>
        </p:nvSpPr>
        <p:spPr bwMode="auto">
          <a:xfrm>
            <a:off x="1295400" y="4724400"/>
            <a:ext cx="457200" cy="457200"/>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3126" name="AutoShape 358">
            <a:extLst>
              <a:ext uri="{FF2B5EF4-FFF2-40B4-BE49-F238E27FC236}">
                <a16:creationId xmlns:a16="http://schemas.microsoft.com/office/drawing/2014/main" id="{7DB60193-3559-C088-4785-4080E2074A53}"/>
              </a:ext>
            </a:extLst>
          </p:cNvPr>
          <p:cNvSpPr>
            <a:spLocks noChangeArrowheads="1"/>
          </p:cNvSpPr>
          <p:nvPr/>
        </p:nvSpPr>
        <p:spPr bwMode="auto">
          <a:xfrm>
            <a:off x="4267200" y="4419600"/>
            <a:ext cx="4191000" cy="1600200"/>
          </a:xfrm>
          <a:prstGeom prst="wedgeEllipseCallout">
            <a:avLst>
              <a:gd name="adj1" fmla="val -109847"/>
              <a:gd name="adj2" fmla="val -18153"/>
            </a:avLst>
          </a:prstGeom>
          <a:gradFill rotWithShape="0">
            <a:gsLst>
              <a:gs pos="0">
                <a:srgbClr val="C0C0C0"/>
              </a:gs>
              <a:gs pos="100000">
                <a:schemeClr val="bg1"/>
              </a:gs>
            </a:gsLst>
            <a:lin ang="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lstStyle/>
          <a:p>
            <a:pPr algn="ctr">
              <a:lnSpc>
                <a:spcPct val="90000"/>
              </a:lnSpc>
            </a:pPr>
            <a:r>
              <a:rPr lang="zh-CN" altLang="en-US" b="1">
                <a:ea typeface="楷体_GB2312" pitchFamily="49" charset="-122"/>
              </a:rPr>
              <a:t>小主元 </a:t>
            </a:r>
            <a:r>
              <a:rPr lang="en-US" altLang="zh-CN" sz="2000" b="1">
                <a:solidFill>
                  <a:srgbClr val="008000"/>
                </a:solidFill>
                <a:latin typeface="Arial" panose="020B0604020202020204" pitchFamily="34" charset="0"/>
                <a:ea typeface="楷体_GB2312" pitchFamily="49" charset="-122"/>
              </a:rPr>
              <a:t>/* Small pivot element */</a:t>
            </a:r>
            <a:r>
              <a:rPr lang="en-US" altLang="zh-CN" b="1">
                <a:ea typeface="楷体_GB2312" pitchFamily="49" charset="-122"/>
              </a:rPr>
              <a:t> </a:t>
            </a:r>
            <a:r>
              <a:rPr lang="zh-CN" altLang="en-US" b="1">
                <a:ea typeface="楷体_GB2312" pitchFamily="49" charset="-122"/>
              </a:rPr>
              <a:t>可能导致计算失败。</a:t>
            </a:r>
            <a:endParaRPr lang="zh-CN" altLang="en-US" b="1"/>
          </a:p>
        </p:txBody>
      </p:sp>
      <p:sp>
        <p:nvSpPr>
          <p:cNvPr id="33127" name="Rectangle 359">
            <a:extLst>
              <a:ext uri="{FF2B5EF4-FFF2-40B4-BE49-F238E27FC236}">
                <a16:creationId xmlns:a16="http://schemas.microsoft.com/office/drawing/2014/main" id="{03BD2597-97C6-4F85-9366-A89A29108E43}"/>
              </a:ext>
            </a:extLst>
          </p:cNvPr>
          <p:cNvSpPr>
            <a:spLocks noChangeArrowheads="1"/>
          </p:cNvSpPr>
          <p:nvPr/>
        </p:nvSpPr>
        <p:spPr bwMode="auto">
          <a:xfrm>
            <a:off x="4114800" y="0"/>
            <a:ext cx="502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r>
              <a:rPr lang="en-US" altLang="zh-CN" sz="1800" b="1"/>
              <a:t>§3 Gaussian Elimination – Pivoting  Strategies</a:t>
            </a:r>
          </a:p>
        </p:txBody>
      </p:sp>
      <p:grpSp>
        <p:nvGrpSpPr>
          <p:cNvPr id="33131" name="Group 363">
            <a:extLst>
              <a:ext uri="{FF2B5EF4-FFF2-40B4-BE49-F238E27FC236}">
                <a16:creationId xmlns:a16="http://schemas.microsoft.com/office/drawing/2014/main" id="{610C2563-2D09-D618-5D3C-D114805B1026}"/>
              </a:ext>
            </a:extLst>
          </p:cNvPr>
          <p:cNvGrpSpPr>
            <a:grpSpLocks/>
          </p:cNvGrpSpPr>
          <p:nvPr/>
        </p:nvGrpSpPr>
        <p:grpSpPr bwMode="auto">
          <a:xfrm>
            <a:off x="533400" y="2667000"/>
            <a:ext cx="5943600" cy="496888"/>
            <a:chOff x="336" y="1680"/>
            <a:chExt cx="3744" cy="313"/>
          </a:xfrm>
        </p:grpSpPr>
        <p:sp>
          <p:nvSpPr>
            <p:cNvPr id="33109" name="Text Box 341">
              <a:extLst>
                <a:ext uri="{FF2B5EF4-FFF2-40B4-BE49-F238E27FC236}">
                  <a16:creationId xmlns:a16="http://schemas.microsoft.com/office/drawing/2014/main" id="{4FC3234F-EBD5-8606-CA65-4069F7D3E46D}"/>
                </a:ext>
              </a:extLst>
            </p:cNvPr>
            <p:cNvSpPr txBox="1">
              <a:spLocks noChangeArrowheads="1"/>
            </p:cNvSpPr>
            <p:nvPr/>
          </p:nvSpPr>
          <p:spPr bwMode="auto">
            <a:xfrm>
              <a:off x="576" y="1728"/>
              <a:ext cx="3504"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zh-CN" altLang="en-US" b="1">
                  <a:ea typeface="楷体_GB2312" pitchFamily="49" charset="-122"/>
                </a:rPr>
                <a:t>算法</a:t>
              </a:r>
              <a:r>
                <a:rPr lang="en-US" altLang="zh-CN" b="1">
                  <a:ea typeface="楷体_GB2312" pitchFamily="49" charset="-122"/>
                </a:rPr>
                <a:t>1</a:t>
              </a:r>
              <a:r>
                <a:rPr lang="zh-CN" altLang="en-US" b="1">
                  <a:ea typeface="楷体_GB2312" pitchFamily="49" charset="-122"/>
                </a:rPr>
                <a:t>：用</a:t>
              </a:r>
              <a:r>
                <a:rPr lang="en-US" altLang="zh-CN" b="1">
                  <a:ea typeface="楷体_GB2312" pitchFamily="49" charset="-122"/>
                </a:rPr>
                <a:t>Gaussian Elimination</a:t>
              </a:r>
              <a:r>
                <a:rPr lang="zh-CN" altLang="en-US" b="1">
                  <a:ea typeface="楷体_GB2312" pitchFamily="49" charset="-122"/>
                </a:rPr>
                <a:t>计算：</a:t>
              </a:r>
            </a:p>
          </p:txBody>
        </p:sp>
        <p:pic>
          <p:nvPicPr>
            <p:cNvPr id="33130" name="Picture 362">
              <a:extLst>
                <a:ext uri="{FF2B5EF4-FFF2-40B4-BE49-F238E27FC236}">
                  <a16:creationId xmlns:a16="http://schemas.microsoft.com/office/drawing/2014/main" id="{3982372C-8502-69F6-6238-8C5016EF642B}"/>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336" y="1680"/>
              <a:ext cx="288" cy="281"/>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3093"/>
                                        </p:tgtEl>
                                        <p:attrNameLst>
                                          <p:attrName>style.visibility</p:attrName>
                                        </p:attrNameLst>
                                      </p:cBhvr>
                                      <p:to>
                                        <p:strVal val="visible"/>
                                      </p:to>
                                    </p:set>
                                    <p:animEffect transition="in" filter="wipe(left)">
                                      <p:cBhvr>
                                        <p:cTn id="7" dur="500"/>
                                        <p:tgtEl>
                                          <p:spTgt spid="33093"/>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33097"/>
                                        </p:tgtEl>
                                        <p:attrNameLst>
                                          <p:attrName>style.visibility</p:attrName>
                                        </p:attrNameLst>
                                      </p:cBhvr>
                                      <p:to>
                                        <p:strVal val="visible"/>
                                      </p:to>
                                    </p:set>
                                    <p:animEffect transition="in" filter="strips(downRight)">
                                      <p:cBhvr>
                                        <p:cTn id="12" dur="500"/>
                                        <p:tgtEl>
                                          <p:spTgt spid="3309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33129"/>
                                        </p:tgtEl>
                                        <p:attrNameLst>
                                          <p:attrName>style.visibility</p:attrName>
                                        </p:attrNameLst>
                                      </p:cBhvr>
                                      <p:to>
                                        <p:strVal val="visible"/>
                                      </p:to>
                                    </p:set>
                                    <p:animEffect transition="in" filter="wipe(left)">
                                      <p:cBhvr>
                                        <p:cTn id="17" dur="500"/>
                                        <p:tgtEl>
                                          <p:spTgt spid="33129"/>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33131"/>
                                        </p:tgtEl>
                                        <p:attrNameLst>
                                          <p:attrName>style.visibility</p:attrName>
                                        </p:attrNameLst>
                                      </p:cBhvr>
                                      <p:to>
                                        <p:strVal val="visible"/>
                                      </p:to>
                                    </p:set>
                                    <p:animEffect transition="in" filter="wipe(left)">
                                      <p:cBhvr>
                                        <p:cTn id="22" dur="500"/>
                                        <p:tgtEl>
                                          <p:spTgt spid="33131"/>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18" presetClass="entr" presetSubtype="6" fill="hold" nodeType="clickEffect">
                                  <p:stCondLst>
                                    <p:cond delay="0"/>
                                  </p:stCondLst>
                                  <p:childTnLst>
                                    <p:set>
                                      <p:cBhvr>
                                        <p:cTn id="26" dur="1" fill="hold">
                                          <p:stCondLst>
                                            <p:cond delay="0"/>
                                          </p:stCondLst>
                                        </p:cTn>
                                        <p:tgtEl>
                                          <p:spTgt spid="33128"/>
                                        </p:tgtEl>
                                        <p:attrNameLst>
                                          <p:attrName>style.visibility</p:attrName>
                                        </p:attrNameLst>
                                      </p:cBhvr>
                                      <p:to>
                                        <p:strVal val="visible"/>
                                      </p:to>
                                    </p:set>
                                    <p:animEffect transition="in" filter="strips(downRight)">
                                      <p:cBhvr>
                                        <p:cTn id="27" dur="500"/>
                                        <p:tgtEl>
                                          <p:spTgt spid="33128"/>
                                        </p:tgtEl>
                                      </p:cBhvr>
                                    </p:animEffect>
                                  </p:childTnLst>
                                  <p:subTnLst>
                                    <p:audio>
                                      <p:cMediaNode>
                                        <p:cTn display="0" masterRel="sameClick">
                                          <p:stCondLst>
                                            <p:cond evt="begin" delay="0">
                                              <p:tn val="25"/>
                                            </p:cond>
                                          </p:stCondLst>
                                          <p:endCondLst>
                                            <p:cond evt="onStopAudio" delay="0">
                                              <p:tgtEl>
                                                <p:sldTgt/>
                                              </p:tgtEl>
                                            </p:cond>
                                          </p:endCondLst>
                                        </p:cTn>
                                        <p:tgtEl>
                                          <p:sndTgt r:embed="rId3" name="chimes.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33120"/>
                                        </p:tgtEl>
                                        <p:attrNameLst>
                                          <p:attrName>style.visibility</p:attrName>
                                        </p:attrNameLst>
                                      </p:cBhvr>
                                      <p:to>
                                        <p:strVal val="visible"/>
                                      </p:to>
                                    </p:set>
                                    <p:animEffect transition="in" filter="wipe(left)">
                                      <p:cBhvr>
                                        <p:cTn id="32" dur="500"/>
                                        <p:tgtEl>
                                          <p:spTgt spid="33120"/>
                                        </p:tgtEl>
                                      </p:cBhvr>
                                    </p:animEffect>
                                  </p:childTnLst>
                                  <p:subTnLst>
                                    <p:audio>
                                      <p:cMediaNode>
                                        <p:cTn display="0" masterRel="sameClick">
                                          <p:stCondLst>
                                            <p:cond evt="begin" delay="0">
                                              <p:tn val="30"/>
                                            </p:cond>
                                          </p:stCondLst>
                                          <p:endCondLst>
                                            <p:cond evt="onStopAudio" delay="0">
                                              <p:tgtEl>
                                                <p:sldTgt/>
                                              </p:tgtEl>
                                            </p:cond>
                                          </p:endCondLst>
                                        </p:cTn>
                                        <p:tgtEl>
                                          <p:sndTgt r:embed="rId4" name="camera.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8" fill="hold" nodeType="clickEffect">
                                  <p:stCondLst>
                                    <p:cond delay="0"/>
                                  </p:stCondLst>
                                  <p:childTnLst>
                                    <p:set>
                                      <p:cBhvr>
                                        <p:cTn id="36" dur="1" fill="hold">
                                          <p:stCondLst>
                                            <p:cond delay="0"/>
                                          </p:stCondLst>
                                        </p:cTn>
                                        <p:tgtEl>
                                          <p:spTgt spid="33122"/>
                                        </p:tgtEl>
                                        <p:attrNameLst>
                                          <p:attrName>style.visibility</p:attrName>
                                        </p:attrNameLst>
                                      </p:cBhvr>
                                      <p:to>
                                        <p:strVal val="visible"/>
                                      </p:to>
                                    </p:set>
                                    <p:animEffect transition="in" filter="wipe(left)">
                                      <p:cBhvr>
                                        <p:cTn id="37" dur="500"/>
                                        <p:tgtEl>
                                          <p:spTgt spid="33122"/>
                                        </p:tgtEl>
                                      </p:cBhvr>
                                    </p:animEffect>
                                  </p:childTnLst>
                                  <p:subTnLst>
                                    <p:audio>
                                      <p:cMediaNode>
                                        <p:cTn display="0" masterRel="sameClick">
                                          <p:stCondLst>
                                            <p:cond evt="begin" delay="0">
                                              <p:tn val="35"/>
                                            </p:cond>
                                          </p:stCondLst>
                                          <p:endCondLst>
                                            <p:cond evt="onStopAudio" delay="0">
                                              <p:tgtEl>
                                                <p:sldTgt/>
                                              </p:tgtEl>
                                            </p:cond>
                                          </p:endCondLst>
                                        </p:cTn>
                                        <p:tgtEl>
                                          <p:sndTgt r:embed="rId3" name="chimes.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1" presetClass="entr" presetSubtype="0" fill="hold" nodeType="clickEffect">
                                  <p:stCondLst>
                                    <p:cond delay="0"/>
                                  </p:stCondLst>
                                  <p:childTnLst>
                                    <p:set>
                                      <p:cBhvr>
                                        <p:cTn id="41" dur="1" fill="hold">
                                          <p:stCondLst>
                                            <p:cond delay="499"/>
                                          </p:stCondLst>
                                        </p:cTn>
                                        <p:tgtEl>
                                          <p:spTgt spid="33123"/>
                                        </p:tgtEl>
                                        <p:attrNameLst>
                                          <p:attrName>style.visibility</p:attrName>
                                        </p:attrNameLst>
                                      </p:cBhvr>
                                      <p:to>
                                        <p:strVal val="visible"/>
                                      </p:to>
                                    </p:set>
                                  </p:childTnLst>
                                </p:cTn>
                              </p:par>
                            </p:childTnLst>
                          </p:cTn>
                        </p:par>
                      </p:childTnLst>
                    </p:cTn>
                  </p:par>
                  <p:par>
                    <p:cTn id="42" fill="hold" nodeType="clickPar">
                      <p:stCondLst>
                        <p:cond delay="indefinite"/>
                      </p:stCondLst>
                      <p:childTnLst>
                        <p:par>
                          <p:cTn id="43" fill="hold" nodeType="withGroup">
                            <p:stCondLst>
                              <p:cond delay="0"/>
                            </p:stCondLst>
                            <p:childTnLst>
                              <p:par>
                                <p:cTn id="44" presetID="23" presetClass="entr" presetSubtype="16" fill="hold" nodeType="clickEffect">
                                  <p:stCondLst>
                                    <p:cond delay="0"/>
                                  </p:stCondLst>
                                  <p:childTnLst>
                                    <p:set>
                                      <p:cBhvr>
                                        <p:cTn id="45" dur="1" fill="hold">
                                          <p:stCondLst>
                                            <p:cond delay="0"/>
                                          </p:stCondLst>
                                        </p:cTn>
                                        <p:tgtEl>
                                          <p:spTgt spid="33124"/>
                                        </p:tgtEl>
                                        <p:attrNameLst>
                                          <p:attrName>style.visibility</p:attrName>
                                        </p:attrNameLst>
                                      </p:cBhvr>
                                      <p:to>
                                        <p:strVal val="visible"/>
                                      </p:to>
                                    </p:set>
                                    <p:anim calcmode="lin" valueType="num">
                                      <p:cBhvr>
                                        <p:cTn id="46" dur="500" fill="hold"/>
                                        <p:tgtEl>
                                          <p:spTgt spid="33124"/>
                                        </p:tgtEl>
                                        <p:attrNameLst>
                                          <p:attrName>ppt_w</p:attrName>
                                        </p:attrNameLst>
                                      </p:cBhvr>
                                      <p:tavLst>
                                        <p:tav tm="0">
                                          <p:val>
                                            <p:fltVal val="0"/>
                                          </p:val>
                                        </p:tav>
                                        <p:tav tm="100000">
                                          <p:val>
                                            <p:strVal val="#ppt_w"/>
                                          </p:val>
                                        </p:tav>
                                      </p:tavLst>
                                    </p:anim>
                                    <p:anim calcmode="lin" valueType="num">
                                      <p:cBhvr>
                                        <p:cTn id="47" dur="500" fill="hold"/>
                                        <p:tgtEl>
                                          <p:spTgt spid="3312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44"/>
                                            </p:cond>
                                          </p:stCondLst>
                                          <p:endCondLst>
                                            <p:cond evt="onStopAudio" delay="0">
                                              <p:tgtEl>
                                                <p:sldTgt/>
                                              </p:tgtEl>
                                            </p:cond>
                                          </p:endCondLst>
                                        </p:cTn>
                                        <p:tgtEl>
                                          <p:sndTgt r:embed="rId5" name="laser.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23" presetClass="entr" presetSubtype="16" fill="hold" nodeType="clickEffect">
                                  <p:stCondLst>
                                    <p:cond delay="0"/>
                                  </p:stCondLst>
                                  <p:childTnLst>
                                    <p:set>
                                      <p:cBhvr>
                                        <p:cTn id="51" dur="1" fill="hold">
                                          <p:stCondLst>
                                            <p:cond delay="0"/>
                                          </p:stCondLst>
                                        </p:cTn>
                                        <p:tgtEl>
                                          <p:spTgt spid="33125"/>
                                        </p:tgtEl>
                                        <p:attrNameLst>
                                          <p:attrName>style.visibility</p:attrName>
                                        </p:attrNameLst>
                                      </p:cBhvr>
                                      <p:to>
                                        <p:strVal val="visible"/>
                                      </p:to>
                                    </p:set>
                                    <p:anim calcmode="lin" valueType="num">
                                      <p:cBhvr>
                                        <p:cTn id="52" dur="500" fill="hold"/>
                                        <p:tgtEl>
                                          <p:spTgt spid="33125"/>
                                        </p:tgtEl>
                                        <p:attrNameLst>
                                          <p:attrName>ppt_w</p:attrName>
                                        </p:attrNameLst>
                                      </p:cBhvr>
                                      <p:tavLst>
                                        <p:tav tm="0">
                                          <p:val>
                                            <p:fltVal val="0"/>
                                          </p:val>
                                        </p:tav>
                                        <p:tav tm="100000">
                                          <p:val>
                                            <p:strVal val="#ppt_w"/>
                                          </p:val>
                                        </p:tav>
                                      </p:tavLst>
                                    </p:anim>
                                    <p:anim calcmode="lin" valueType="num">
                                      <p:cBhvr>
                                        <p:cTn id="53" dur="500" fill="hold"/>
                                        <p:tgtEl>
                                          <p:spTgt spid="33125"/>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0"/>
                                            </p:cond>
                                          </p:stCondLst>
                                          <p:endCondLst>
                                            <p:cond evt="onStopAudio" delay="0">
                                              <p:tgtEl>
                                                <p:sldTgt/>
                                              </p:tgtEl>
                                            </p:cond>
                                          </p:endCondLst>
                                        </p:cTn>
                                        <p:tgtEl>
                                          <p:sndTgt r:embed="rId5" name="laser.wav"/>
                                        </p:tgtEl>
                                      </p:cMediaNode>
                                    </p:audio>
                                  </p:sub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grpId="0" nodeType="clickEffect">
                                  <p:stCondLst>
                                    <p:cond delay="0"/>
                                  </p:stCondLst>
                                  <p:childTnLst>
                                    <p:set>
                                      <p:cBhvr>
                                        <p:cTn id="57" dur="1" fill="hold">
                                          <p:stCondLst>
                                            <p:cond delay="0"/>
                                          </p:stCondLst>
                                        </p:cTn>
                                        <p:tgtEl>
                                          <p:spTgt spid="33126"/>
                                        </p:tgtEl>
                                        <p:attrNameLst>
                                          <p:attrName>style.visibility</p:attrName>
                                        </p:attrNameLst>
                                      </p:cBhvr>
                                      <p:to>
                                        <p:strVal val="visible"/>
                                      </p:to>
                                    </p:set>
                                    <p:animEffect transition="in" filter="wipe(left)">
                                      <p:cBhvr>
                                        <p:cTn id="58" dur="500"/>
                                        <p:tgtEl>
                                          <p:spTgt spid="33126"/>
                                        </p:tgtEl>
                                      </p:cBhvr>
                                    </p:animEffect>
                                  </p:childTnLst>
                                  <p:subTnLst>
                                    <p:audio>
                                      <p:cMediaNode>
                                        <p:cTn display="0" masterRel="sameClick">
                                          <p:stCondLst>
                                            <p:cond evt="begin" delay="0">
                                              <p:tn val="56"/>
                                            </p:cond>
                                          </p:stCondLst>
                                          <p:endCondLst>
                                            <p:cond evt="onStopAudio" delay="0">
                                              <p:tgtEl>
                                                <p:sldTgt/>
                                              </p:tgtEl>
                                            </p:cond>
                                          </p:endCondLst>
                                        </p:cTn>
                                        <p:tgtEl>
                                          <p:sndTgt r:embed="rId6"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093" grpId="0" autoUpdateAnimBg="0"/>
      <p:bldP spid="33126"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0115" name="Object 2051">
            <a:extLst>
              <a:ext uri="{FF2B5EF4-FFF2-40B4-BE49-F238E27FC236}">
                <a16:creationId xmlns:a16="http://schemas.microsoft.com/office/drawing/2014/main" id="{20782EFB-D85A-C05E-281C-A2478CBB5CBB}"/>
              </a:ext>
            </a:extLst>
          </p:cNvPr>
          <p:cNvGraphicFramePr>
            <a:graphicFrameLocks noChangeAspect="1"/>
          </p:cNvGraphicFramePr>
          <p:nvPr/>
        </p:nvGraphicFramePr>
        <p:xfrm>
          <a:off x="1219200" y="838200"/>
          <a:ext cx="1684338" cy="857250"/>
        </p:xfrm>
        <a:graphic>
          <a:graphicData uri="http://schemas.openxmlformats.org/presentationml/2006/ole">
            <mc:AlternateContent xmlns:mc="http://schemas.openxmlformats.org/markup-compatibility/2006">
              <mc:Choice xmlns:v="urn:schemas-microsoft-com:vml" Requires="v">
                <p:oleObj name="Equation" r:id="rId6" imgW="863280" imgH="482400" progId="Equation.DSMT4">
                  <p:embed/>
                </p:oleObj>
              </mc:Choice>
              <mc:Fallback>
                <p:oleObj name="Equation" r:id="rId6" imgW="863280" imgH="482400" progId="Equation.DSMT4">
                  <p:embed/>
                  <p:pic>
                    <p:nvPicPr>
                      <p:cNvPr id="0" name="Object 205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19200" y="838200"/>
                        <a:ext cx="1684338" cy="857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16" name="Object 2052">
            <a:extLst>
              <a:ext uri="{FF2B5EF4-FFF2-40B4-BE49-F238E27FC236}">
                <a16:creationId xmlns:a16="http://schemas.microsoft.com/office/drawing/2014/main" id="{3E5F8BF8-36A3-4704-7D0D-AEF0781C684B}"/>
              </a:ext>
            </a:extLst>
          </p:cNvPr>
          <p:cNvGraphicFramePr>
            <a:graphicFrameLocks noChangeAspect="1"/>
          </p:cNvGraphicFramePr>
          <p:nvPr/>
        </p:nvGraphicFramePr>
        <p:xfrm>
          <a:off x="2819400" y="1752600"/>
          <a:ext cx="2600325" cy="384175"/>
        </p:xfrm>
        <a:graphic>
          <a:graphicData uri="http://schemas.openxmlformats.org/presentationml/2006/ole">
            <mc:AlternateContent xmlns:mc="http://schemas.openxmlformats.org/markup-compatibility/2006">
              <mc:Choice xmlns:v="urn:schemas-microsoft-com:vml" Requires="v">
                <p:oleObj name="Equation" r:id="rId8" imgW="1333440" imgH="215640" progId="Equation.DSMT4">
                  <p:embed/>
                </p:oleObj>
              </mc:Choice>
              <mc:Fallback>
                <p:oleObj name="Equation" r:id="rId8" imgW="1333440" imgH="215640" progId="Equation.DSMT4">
                  <p:embed/>
                  <p:pic>
                    <p:nvPicPr>
                      <p:cNvPr id="0" name="Object 205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819400" y="1752600"/>
                        <a:ext cx="2600325" cy="384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17" name="Oval 2053">
            <a:extLst>
              <a:ext uri="{FF2B5EF4-FFF2-40B4-BE49-F238E27FC236}">
                <a16:creationId xmlns:a16="http://schemas.microsoft.com/office/drawing/2014/main" id="{96B5D351-F589-D31F-B77D-ADF751F4C734}"/>
              </a:ext>
            </a:extLst>
          </p:cNvPr>
          <p:cNvSpPr>
            <a:spLocks noChangeArrowheads="1"/>
          </p:cNvSpPr>
          <p:nvPr/>
        </p:nvSpPr>
        <p:spPr bwMode="auto">
          <a:xfrm>
            <a:off x="1447800" y="1295400"/>
            <a:ext cx="381000" cy="381000"/>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90118" name="Object 2054">
            <a:extLst>
              <a:ext uri="{FF2B5EF4-FFF2-40B4-BE49-F238E27FC236}">
                <a16:creationId xmlns:a16="http://schemas.microsoft.com/office/drawing/2014/main" id="{7F2180F0-F1EA-BE5A-47AB-447879173F40}"/>
              </a:ext>
            </a:extLst>
          </p:cNvPr>
          <p:cNvGraphicFramePr>
            <a:graphicFrameLocks noChangeAspect="1"/>
          </p:cNvGraphicFramePr>
          <p:nvPr/>
        </p:nvGraphicFramePr>
        <p:xfrm>
          <a:off x="5562600" y="838200"/>
          <a:ext cx="1906588" cy="812800"/>
        </p:xfrm>
        <a:graphic>
          <a:graphicData uri="http://schemas.openxmlformats.org/presentationml/2006/ole">
            <mc:AlternateContent xmlns:mc="http://schemas.openxmlformats.org/markup-compatibility/2006">
              <mc:Choice xmlns:v="urn:schemas-microsoft-com:vml" Requires="v">
                <p:oleObj name="Equation" r:id="rId10" imgW="977760" imgH="457200" progId="Equation.DSMT4">
                  <p:embed/>
                </p:oleObj>
              </mc:Choice>
              <mc:Fallback>
                <p:oleObj name="Equation" r:id="rId10" imgW="977760" imgH="457200" progId="Equation.DSMT4">
                  <p:embed/>
                  <p:pic>
                    <p:nvPicPr>
                      <p:cNvPr id="0" name="Object 205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5562600" y="838200"/>
                        <a:ext cx="1906588" cy="812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0119" name="Group 2055">
            <a:extLst>
              <a:ext uri="{FF2B5EF4-FFF2-40B4-BE49-F238E27FC236}">
                <a16:creationId xmlns:a16="http://schemas.microsoft.com/office/drawing/2014/main" id="{FB2AF8AA-813F-4D39-8AC2-F46B56C4E0C3}"/>
              </a:ext>
            </a:extLst>
          </p:cNvPr>
          <p:cNvGrpSpPr>
            <a:grpSpLocks/>
          </p:cNvGrpSpPr>
          <p:nvPr/>
        </p:nvGrpSpPr>
        <p:grpSpPr bwMode="auto">
          <a:xfrm>
            <a:off x="3124200" y="838200"/>
            <a:ext cx="2279650" cy="812800"/>
            <a:chOff x="1968" y="288"/>
            <a:chExt cx="1436" cy="512"/>
          </a:xfrm>
        </p:grpSpPr>
        <p:graphicFrame>
          <p:nvGraphicFramePr>
            <p:cNvPr id="90120" name="Object 2056">
              <a:extLst>
                <a:ext uri="{FF2B5EF4-FFF2-40B4-BE49-F238E27FC236}">
                  <a16:creationId xmlns:a16="http://schemas.microsoft.com/office/drawing/2014/main" id="{243B9BF6-9E2F-4958-8E79-6FC78A50A006}"/>
                </a:ext>
              </a:extLst>
            </p:cNvPr>
            <p:cNvGraphicFramePr>
              <a:graphicFrameLocks noChangeAspect="1"/>
            </p:cNvGraphicFramePr>
            <p:nvPr/>
          </p:nvGraphicFramePr>
          <p:xfrm>
            <a:off x="1968" y="288"/>
            <a:ext cx="1436" cy="512"/>
          </p:xfrm>
          <a:graphic>
            <a:graphicData uri="http://schemas.openxmlformats.org/presentationml/2006/ole">
              <mc:AlternateContent xmlns:mc="http://schemas.openxmlformats.org/markup-compatibility/2006">
                <mc:Choice xmlns:v="urn:schemas-microsoft-com:vml" Requires="v">
                  <p:oleObj name="Equation" r:id="rId12" imgW="1168200" imgH="457200" progId="Equation.DSMT4">
                    <p:embed/>
                  </p:oleObj>
                </mc:Choice>
                <mc:Fallback>
                  <p:oleObj name="Equation" r:id="rId12" imgW="1168200" imgH="457200" progId="Equation.DSMT4">
                    <p:embed/>
                    <p:pic>
                      <p:nvPicPr>
                        <p:cNvPr id="0" name="Object 2056"/>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68" y="288"/>
                          <a:ext cx="1436" cy="5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21" name="Oval 2057">
              <a:extLst>
                <a:ext uri="{FF2B5EF4-FFF2-40B4-BE49-F238E27FC236}">
                  <a16:creationId xmlns:a16="http://schemas.microsoft.com/office/drawing/2014/main" id="{D65BEDE7-FB16-0DAA-255C-5699B425DA01}"/>
                </a:ext>
              </a:extLst>
            </p:cNvPr>
            <p:cNvSpPr>
              <a:spLocks noChangeArrowheads="1"/>
            </p:cNvSpPr>
            <p:nvPr/>
          </p:nvSpPr>
          <p:spPr bwMode="auto">
            <a:xfrm>
              <a:off x="2471" y="288"/>
              <a:ext cx="240" cy="240"/>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sp>
        <p:nvSpPr>
          <p:cNvPr id="90122" name="Text Box 2058">
            <a:extLst>
              <a:ext uri="{FF2B5EF4-FFF2-40B4-BE49-F238E27FC236}">
                <a16:creationId xmlns:a16="http://schemas.microsoft.com/office/drawing/2014/main" id="{8EAA2812-BB10-D3EF-EF83-1BB381F3B3CD}"/>
              </a:ext>
            </a:extLst>
          </p:cNvPr>
          <p:cNvSpPr txBox="1">
            <a:spLocks noChangeArrowheads="1"/>
          </p:cNvSpPr>
          <p:nvPr/>
        </p:nvSpPr>
        <p:spPr bwMode="auto">
          <a:xfrm>
            <a:off x="5410200" y="1752600"/>
            <a:ext cx="609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2800" b="1">
                <a:solidFill>
                  <a:srgbClr val="FF0000"/>
                </a:solidFill>
                <a:sym typeface="Wingdings" panose="05000000000000000000" pitchFamily="2" charset="2"/>
              </a:rPr>
              <a:t></a:t>
            </a:r>
            <a:endParaRPr lang="en-US" altLang="zh-CN" sz="2800" b="1">
              <a:solidFill>
                <a:srgbClr val="FF0000"/>
              </a:solidFill>
            </a:endParaRPr>
          </a:p>
        </p:txBody>
      </p:sp>
      <p:graphicFrame>
        <p:nvGraphicFramePr>
          <p:cNvPr id="90127" name="Object 2063">
            <a:extLst>
              <a:ext uri="{FF2B5EF4-FFF2-40B4-BE49-F238E27FC236}">
                <a16:creationId xmlns:a16="http://schemas.microsoft.com/office/drawing/2014/main" id="{CE1234E2-ADC0-983B-BB03-5A25C4C3F535}"/>
              </a:ext>
            </a:extLst>
          </p:cNvPr>
          <p:cNvGraphicFramePr>
            <a:graphicFrameLocks noChangeAspect="1"/>
          </p:cNvGraphicFramePr>
          <p:nvPr/>
        </p:nvGraphicFramePr>
        <p:xfrm>
          <a:off x="2819400" y="2641600"/>
          <a:ext cx="3144838" cy="406400"/>
        </p:xfrm>
        <a:graphic>
          <a:graphicData uri="http://schemas.openxmlformats.org/presentationml/2006/ole">
            <mc:AlternateContent xmlns:mc="http://schemas.openxmlformats.org/markup-compatibility/2006">
              <mc:Choice xmlns:v="urn:schemas-microsoft-com:vml" Requires="v">
                <p:oleObj name="Equation" r:id="rId14" imgW="1612800" imgH="228600" progId="Equation.DSMT4">
                  <p:embed/>
                </p:oleObj>
              </mc:Choice>
              <mc:Fallback>
                <p:oleObj name="Equation" r:id="rId14" imgW="1612800" imgH="228600" progId="Equation.DSMT4">
                  <p:embed/>
                  <p:pic>
                    <p:nvPicPr>
                      <p:cNvPr id="0" name="Object 206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19400" y="2641600"/>
                        <a:ext cx="3144838"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0132" name="Group 2068">
            <a:extLst>
              <a:ext uri="{FF2B5EF4-FFF2-40B4-BE49-F238E27FC236}">
                <a16:creationId xmlns:a16="http://schemas.microsoft.com/office/drawing/2014/main" id="{E1FBCE64-76A7-4956-A275-C3B277CDDF41}"/>
              </a:ext>
            </a:extLst>
          </p:cNvPr>
          <p:cNvGrpSpPr>
            <a:grpSpLocks/>
          </p:cNvGrpSpPr>
          <p:nvPr/>
        </p:nvGrpSpPr>
        <p:grpSpPr bwMode="auto">
          <a:xfrm>
            <a:off x="685800" y="3124200"/>
            <a:ext cx="5876925" cy="477838"/>
            <a:chOff x="432" y="2112"/>
            <a:chExt cx="3702" cy="301"/>
          </a:xfrm>
        </p:grpSpPr>
        <p:sp>
          <p:nvSpPr>
            <p:cNvPr id="90129" name="Text Box 2065">
              <a:extLst>
                <a:ext uri="{FF2B5EF4-FFF2-40B4-BE49-F238E27FC236}">
                  <a16:creationId xmlns:a16="http://schemas.microsoft.com/office/drawing/2014/main" id="{411FB036-0A56-8854-14DC-7D00D53A24BF}"/>
                </a:ext>
              </a:extLst>
            </p:cNvPr>
            <p:cNvSpPr txBox="1">
              <a:spLocks noChangeArrowheads="1"/>
            </p:cNvSpPr>
            <p:nvPr/>
          </p:nvSpPr>
          <p:spPr bwMode="auto">
            <a:xfrm>
              <a:off x="432" y="2125"/>
              <a:ext cx="370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楷体_GB2312" pitchFamily="49" charset="-122"/>
                </a:rPr>
                <a:t>在这里对于两种算法    相同，  却不相同。</a:t>
              </a:r>
            </a:p>
          </p:txBody>
        </p:sp>
        <p:graphicFrame>
          <p:nvGraphicFramePr>
            <p:cNvPr id="90130" name="Object 2066">
              <a:extLst>
                <a:ext uri="{FF2B5EF4-FFF2-40B4-BE49-F238E27FC236}">
                  <a16:creationId xmlns:a16="http://schemas.microsoft.com/office/drawing/2014/main" id="{F918E8CC-A07F-05D5-D29D-51424603170D}"/>
                </a:ext>
              </a:extLst>
            </p:cNvPr>
            <p:cNvGraphicFramePr>
              <a:graphicFrameLocks noChangeAspect="1"/>
            </p:cNvGraphicFramePr>
            <p:nvPr/>
          </p:nvGraphicFramePr>
          <p:xfrm>
            <a:off x="2928" y="2112"/>
            <a:ext cx="288" cy="262"/>
          </p:xfrm>
          <a:graphic>
            <a:graphicData uri="http://schemas.openxmlformats.org/presentationml/2006/ole">
              <mc:AlternateContent xmlns:mc="http://schemas.openxmlformats.org/markup-compatibility/2006">
                <mc:Choice xmlns:v="urn:schemas-microsoft-com:vml" Requires="v">
                  <p:oleObj name="Equation" r:id="rId16" imgW="215640" imgH="215640" progId="Equation.DSMT4">
                    <p:embed/>
                  </p:oleObj>
                </mc:Choice>
                <mc:Fallback>
                  <p:oleObj name="Equation" r:id="rId16" imgW="215640" imgH="215640" progId="Equation.DSMT4">
                    <p:embed/>
                    <p:pic>
                      <p:nvPicPr>
                        <p:cNvPr id="0" name="Object 2066"/>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928" y="2112"/>
                          <a:ext cx="288"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31" name="Object 2067">
              <a:extLst>
                <a:ext uri="{FF2B5EF4-FFF2-40B4-BE49-F238E27FC236}">
                  <a16:creationId xmlns:a16="http://schemas.microsoft.com/office/drawing/2014/main" id="{EFF9B34F-F621-2B55-3B4F-EE5ABD12B831}"/>
                </a:ext>
              </a:extLst>
            </p:cNvPr>
            <p:cNvGraphicFramePr>
              <a:graphicFrameLocks noChangeAspect="1"/>
            </p:cNvGraphicFramePr>
            <p:nvPr/>
          </p:nvGraphicFramePr>
          <p:xfrm>
            <a:off x="2208" y="2112"/>
            <a:ext cx="231" cy="280"/>
          </p:xfrm>
          <a:graphic>
            <a:graphicData uri="http://schemas.openxmlformats.org/presentationml/2006/ole">
              <mc:AlternateContent xmlns:mc="http://schemas.openxmlformats.org/markup-compatibility/2006">
                <mc:Choice xmlns:v="urn:schemas-microsoft-com:vml" Requires="v">
                  <p:oleObj name="Equation" r:id="rId18" imgW="177480" imgH="215640" progId="Equation.DSMT4">
                    <p:embed/>
                  </p:oleObj>
                </mc:Choice>
                <mc:Fallback>
                  <p:oleObj name="Equation" r:id="rId18" imgW="177480" imgH="215640" progId="Equation.DSMT4">
                    <p:embed/>
                    <p:pic>
                      <p:nvPicPr>
                        <p:cNvPr id="0" name="Object 2067"/>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208" y="2112"/>
                          <a:ext cx="231" cy="2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90133" name="Text Box 2069">
            <a:extLst>
              <a:ext uri="{FF2B5EF4-FFF2-40B4-BE49-F238E27FC236}">
                <a16:creationId xmlns:a16="http://schemas.microsoft.com/office/drawing/2014/main" id="{09F29110-1278-3C0E-22D5-7D17BE8ABC5C}"/>
              </a:ext>
            </a:extLst>
          </p:cNvPr>
          <p:cNvSpPr txBox="1">
            <a:spLocks noChangeArrowheads="1"/>
          </p:cNvSpPr>
          <p:nvPr/>
        </p:nvSpPr>
        <p:spPr bwMode="auto">
          <a:xfrm>
            <a:off x="1317625" y="3581400"/>
            <a:ext cx="24923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楷体_GB2312" pitchFamily="49" charset="-122"/>
              </a:rPr>
              <a:t>当用算法</a:t>
            </a:r>
            <a:r>
              <a:rPr lang="en-US" altLang="zh-CN" b="1">
                <a:ea typeface="楷体_GB2312" pitchFamily="49" charset="-122"/>
              </a:rPr>
              <a:t>1</a:t>
            </a:r>
            <a:r>
              <a:rPr lang="zh-CN" altLang="en-US" b="1">
                <a:ea typeface="楷体_GB2312" pitchFamily="49" charset="-122"/>
              </a:rPr>
              <a:t>时，有</a:t>
            </a:r>
          </a:p>
        </p:txBody>
      </p:sp>
      <p:graphicFrame>
        <p:nvGraphicFramePr>
          <p:cNvPr id="90134" name="Object 2070">
            <a:extLst>
              <a:ext uri="{FF2B5EF4-FFF2-40B4-BE49-F238E27FC236}">
                <a16:creationId xmlns:a16="http://schemas.microsoft.com/office/drawing/2014/main" id="{6E5B993E-6149-A423-7CA5-66D0587AA25F}"/>
              </a:ext>
            </a:extLst>
          </p:cNvPr>
          <p:cNvGraphicFramePr>
            <a:graphicFrameLocks noChangeAspect="1"/>
          </p:cNvGraphicFramePr>
          <p:nvPr/>
        </p:nvGraphicFramePr>
        <p:xfrm>
          <a:off x="1905000" y="4038600"/>
          <a:ext cx="1906588" cy="881063"/>
        </p:xfrm>
        <a:graphic>
          <a:graphicData uri="http://schemas.openxmlformats.org/presentationml/2006/ole">
            <mc:AlternateContent xmlns:mc="http://schemas.openxmlformats.org/markup-compatibility/2006">
              <mc:Choice xmlns:v="urn:schemas-microsoft-com:vml" Requires="v">
                <p:oleObj name="Equation" r:id="rId20" imgW="977760" imgH="495000" progId="Equation.DSMT4">
                  <p:embed/>
                </p:oleObj>
              </mc:Choice>
              <mc:Fallback>
                <p:oleObj name="Equation" r:id="rId20" imgW="977760" imgH="495000" progId="Equation.DSMT4">
                  <p:embed/>
                  <p:pic>
                    <p:nvPicPr>
                      <p:cNvPr id="0" name="Object 2070"/>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1905000" y="4038600"/>
                        <a:ext cx="1906588" cy="881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36" name="Object 2072">
            <a:extLst>
              <a:ext uri="{FF2B5EF4-FFF2-40B4-BE49-F238E27FC236}">
                <a16:creationId xmlns:a16="http://schemas.microsoft.com/office/drawing/2014/main" id="{EC6543EC-D8E4-E711-1897-398A2ADDFCE9}"/>
              </a:ext>
            </a:extLst>
          </p:cNvPr>
          <p:cNvGraphicFramePr>
            <a:graphicFrameLocks noChangeAspect="1"/>
          </p:cNvGraphicFramePr>
          <p:nvPr/>
        </p:nvGraphicFramePr>
        <p:xfrm>
          <a:off x="5638800" y="4316413"/>
          <a:ext cx="1857375" cy="407987"/>
        </p:xfrm>
        <a:graphic>
          <a:graphicData uri="http://schemas.openxmlformats.org/presentationml/2006/ole">
            <mc:AlternateContent xmlns:mc="http://schemas.openxmlformats.org/markup-compatibility/2006">
              <mc:Choice xmlns:v="urn:schemas-microsoft-com:vml" Requires="v">
                <p:oleObj name="Equation" r:id="rId22" imgW="952200" imgH="228600" progId="Equation.DSMT4">
                  <p:embed/>
                </p:oleObj>
              </mc:Choice>
              <mc:Fallback>
                <p:oleObj name="Equation" r:id="rId22" imgW="952200" imgH="228600" progId="Equation.DSMT4">
                  <p:embed/>
                  <p:pic>
                    <p:nvPicPr>
                      <p:cNvPr id="0" name="Object 2072"/>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5638800" y="4316413"/>
                        <a:ext cx="1857375" cy="407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0138" name="Group 2074">
            <a:extLst>
              <a:ext uri="{FF2B5EF4-FFF2-40B4-BE49-F238E27FC236}">
                <a16:creationId xmlns:a16="http://schemas.microsoft.com/office/drawing/2014/main" id="{AC883CF1-AE5B-717F-37DF-EEE9000D2A25}"/>
              </a:ext>
            </a:extLst>
          </p:cNvPr>
          <p:cNvGrpSpPr>
            <a:grpSpLocks/>
          </p:cNvGrpSpPr>
          <p:nvPr/>
        </p:nvGrpSpPr>
        <p:grpSpPr bwMode="auto">
          <a:xfrm>
            <a:off x="4114800" y="4038600"/>
            <a:ext cx="1295400" cy="654050"/>
            <a:chOff x="2592" y="2870"/>
            <a:chExt cx="816" cy="412"/>
          </a:xfrm>
        </p:grpSpPr>
        <p:sp>
          <p:nvSpPr>
            <p:cNvPr id="90135" name="Text Box 2071">
              <a:extLst>
                <a:ext uri="{FF2B5EF4-FFF2-40B4-BE49-F238E27FC236}">
                  <a16:creationId xmlns:a16="http://schemas.microsoft.com/office/drawing/2014/main" id="{081D0A88-14D0-6376-56F8-A20B04377848}"/>
                </a:ext>
              </a:extLst>
            </p:cNvPr>
            <p:cNvSpPr txBox="1">
              <a:spLocks noChangeArrowheads="1"/>
            </p:cNvSpPr>
            <p:nvPr/>
          </p:nvSpPr>
          <p:spPr bwMode="auto">
            <a:xfrm>
              <a:off x="2665" y="2870"/>
              <a:ext cx="59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ea typeface="楷体_GB2312" pitchFamily="49" charset="-122"/>
                </a:rPr>
                <a:t>相减得</a:t>
              </a:r>
            </a:p>
          </p:txBody>
        </p:sp>
        <p:sp>
          <p:nvSpPr>
            <p:cNvPr id="90137" name="AutoShape 2073">
              <a:extLst>
                <a:ext uri="{FF2B5EF4-FFF2-40B4-BE49-F238E27FC236}">
                  <a16:creationId xmlns:a16="http://schemas.microsoft.com/office/drawing/2014/main" id="{81CBBFBA-A1D7-A244-1CA5-C5CF54FE41F5}"/>
                </a:ext>
              </a:extLst>
            </p:cNvPr>
            <p:cNvSpPr>
              <a:spLocks noChangeArrowheads="1"/>
            </p:cNvSpPr>
            <p:nvPr/>
          </p:nvSpPr>
          <p:spPr bwMode="auto">
            <a:xfrm>
              <a:off x="2592" y="3024"/>
              <a:ext cx="816" cy="258"/>
            </a:xfrm>
            <a:prstGeom prst="rightArrow">
              <a:avLst>
                <a:gd name="adj1" fmla="val 50000"/>
                <a:gd name="adj2" fmla="val 79070"/>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pSp>
        <p:nvGrpSpPr>
          <p:cNvPr id="90143" name="Group 2079">
            <a:extLst>
              <a:ext uri="{FF2B5EF4-FFF2-40B4-BE49-F238E27FC236}">
                <a16:creationId xmlns:a16="http://schemas.microsoft.com/office/drawing/2014/main" id="{F620A8A9-8B16-5A9B-5FF3-D405E3433C03}"/>
              </a:ext>
            </a:extLst>
          </p:cNvPr>
          <p:cNvGrpSpPr>
            <a:grpSpLocks/>
          </p:cNvGrpSpPr>
          <p:nvPr/>
        </p:nvGrpSpPr>
        <p:grpSpPr bwMode="auto">
          <a:xfrm>
            <a:off x="669925" y="4876800"/>
            <a:ext cx="2287588" cy="485775"/>
            <a:chOff x="422" y="3325"/>
            <a:chExt cx="1441" cy="306"/>
          </a:xfrm>
        </p:grpSpPr>
        <p:sp>
          <p:nvSpPr>
            <p:cNvPr id="90139" name="Text Box 2075">
              <a:extLst>
                <a:ext uri="{FF2B5EF4-FFF2-40B4-BE49-F238E27FC236}">
                  <a16:creationId xmlns:a16="http://schemas.microsoft.com/office/drawing/2014/main" id="{A31C4F38-D537-8727-EC07-B01D38CC0D67}"/>
                </a:ext>
              </a:extLst>
            </p:cNvPr>
            <p:cNvSpPr txBox="1">
              <a:spLocks noChangeArrowheads="1"/>
            </p:cNvSpPr>
            <p:nvPr/>
          </p:nvSpPr>
          <p:spPr bwMode="auto">
            <a:xfrm>
              <a:off x="422" y="3325"/>
              <a:ext cx="5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楷体_GB2312" pitchFamily="49" charset="-122"/>
                </a:rPr>
                <a:t>所以</a:t>
              </a:r>
            </a:p>
          </p:txBody>
        </p:sp>
        <p:graphicFrame>
          <p:nvGraphicFramePr>
            <p:cNvPr id="90140" name="Object 2076">
              <a:extLst>
                <a:ext uri="{FF2B5EF4-FFF2-40B4-BE49-F238E27FC236}">
                  <a16:creationId xmlns:a16="http://schemas.microsoft.com/office/drawing/2014/main" id="{228BBA5A-62C3-D2DA-01A0-7C82909DB570}"/>
                </a:ext>
              </a:extLst>
            </p:cNvPr>
            <p:cNvGraphicFramePr>
              <a:graphicFrameLocks noChangeAspect="1"/>
            </p:cNvGraphicFramePr>
            <p:nvPr/>
          </p:nvGraphicFramePr>
          <p:xfrm>
            <a:off x="912" y="3360"/>
            <a:ext cx="951" cy="271"/>
          </p:xfrm>
          <a:graphic>
            <a:graphicData uri="http://schemas.openxmlformats.org/presentationml/2006/ole">
              <mc:AlternateContent xmlns:mc="http://schemas.openxmlformats.org/markup-compatibility/2006">
                <mc:Choice xmlns:v="urn:schemas-microsoft-com:vml" Requires="v">
                  <p:oleObj name="Equation" r:id="rId24" imgW="774360" imgH="241200" progId="Equation.DSMT4">
                    <p:embed/>
                  </p:oleObj>
                </mc:Choice>
                <mc:Fallback>
                  <p:oleObj name="Equation" r:id="rId24" imgW="774360" imgH="241200" progId="Equation.DSMT4">
                    <p:embed/>
                    <p:pic>
                      <p:nvPicPr>
                        <p:cNvPr id="0" name="Object 207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912" y="3360"/>
                          <a:ext cx="951"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0144" name="Group 2080">
            <a:extLst>
              <a:ext uri="{FF2B5EF4-FFF2-40B4-BE49-F238E27FC236}">
                <a16:creationId xmlns:a16="http://schemas.microsoft.com/office/drawing/2014/main" id="{985C4E61-55F5-EC7C-0532-0575438D9CEE}"/>
              </a:ext>
            </a:extLst>
          </p:cNvPr>
          <p:cNvGrpSpPr>
            <a:grpSpLocks/>
          </p:cNvGrpSpPr>
          <p:nvPr/>
        </p:nvGrpSpPr>
        <p:grpSpPr bwMode="auto">
          <a:xfrm>
            <a:off x="1273175" y="5562600"/>
            <a:ext cx="4822825" cy="457200"/>
            <a:chOff x="528" y="3696"/>
            <a:chExt cx="3038" cy="288"/>
          </a:xfrm>
        </p:grpSpPr>
        <p:sp>
          <p:nvSpPr>
            <p:cNvPr id="90141" name="Rectangle 2077">
              <a:extLst>
                <a:ext uri="{FF2B5EF4-FFF2-40B4-BE49-F238E27FC236}">
                  <a16:creationId xmlns:a16="http://schemas.microsoft.com/office/drawing/2014/main" id="{A367D93A-8C4D-11D4-943D-C87AFCD020D3}"/>
                </a:ext>
              </a:extLst>
            </p:cNvPr>
            <p:cNvSpPr>
              <a:spLocks noChangeArrowheads="1"/>
            </p:cNvSpPr>
            <p:nvPr/>
          </p:nvSpPr>
          <p:spPr bwMode="auto">
            <a:xfrm>
              <a:off x="528" y="3696"/>
              <a:ext cx="234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楷体_GB2312" pitchFamily="49" charset="-122"/>
                </a:rPr>
                <a:t>当用算法</a:t>
              </a:r>
              <a:r>
                <a:rPr lang="en-US" altLang="zh-CN" b="1">
                  <a:ea typeface="楷体_GB2312" pitchFamily="49" charset="-122"/>
                </a:rPr>
                <a:t>2</a:t>
              </a:r>
              <a:r>
                <a:rPr lang="zh-CN" altLang="en-US" b="1">
                  <a:ea typeface="楷体_GB2312" pitchFamily="49" charset="-122"/>
                </a:rPr>
                <a:t>时，同理可知有</a:t>
              </a:r>
            </a:p>
          </p:txBody>
        </p:sp>
        <p:graphicFrame>
          <p:nvGraphicFramePr>
            <p:cNvPr id="90142" name="Object 2078">
              <a:extLst>
                <a:ext uri="{FF2B5EF4-FFF2-40B4-BE49-F238E27FC236}">
                  <a16:creationId xmlns:a16="http://schemas.microsoft.com/office/drawing/2014/main" id="{EF657D2B-FD79-50F1-BB8D-6B67D63D177F}"/>
                </a:ext>
              </a:extLst>
            </p:cNvPr>
            <p:cNvGraphicFramePr>
              <a:graphicFrameLocks noChangeAspect="1"/>
            </p:cNvGraphicFramePr>
            <p:nvPr/>
          </p:nvGraphicFramePr>
          <p:xfrm>
            <a:off x="2880" y="3696"/>
            <a:ext cx="686" cy="271"/>
          </p:xfrm>
          <a:graphic>
            <a:graphicData uri="http://schemas.openxmlformats.org/presentationml/2006/ole">
              <mc:AlternateContent xmlns:mc="http://schemas.openxmlformats.org/markup-compatibility/2006">
                <mc:Choice xmlns:v="urn:schemas-microsoft-com:vml" Requires="v">
                  <p:oleObj name="Equation" r:id="rId26" imgW="558720" imgH="241200" progId="Equation.DSMT4">
                    <p:embed/>
                  </p:oleObj>
                </mc:Choice>
                <mc:Fallback>
                  <p:oleObj name="Equation" r:id="rId26" imgW="558720" imgH="241200" progId="Equation.DSMT4">
                    <p:embed/>
                    <p:pic>
                      <p:nvPicPr>
                        <p:cNvPr id="0" name="Object 2078"/>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880" y="3696"/>
                          <a:ext cx="686"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0146" name="Group 2082">
            <a:extLst>
              <a:ext uri="{FF2B5EF4-FFF2-40B4-BE49-F238E27FC236}">
                <a16:creationId xmlns:a16="http://schemas.microsoft.com/office/drawing/2014/main" id="{CA8EF086-2CF7-D4B4-3B00-010CA9C20D81}"/>
              </a:ext>
            </a:extLst>
          </p:cNvPr>
          <p:cNvGrpSpPr>
            <a:grpSpLocks/>
          </p:cNvGrpSpPr>
          <p:nvPr/>
        </p:nvGrpSpPr>
        <p:grpSpPr bwMode="auto">
          <a:xfrm>
            <a:off x="381000" y="2209800"/>
            <a:ext cx="8305800" cy="457200"/>
            <a:chOff x="240" y="1392"/>
            <a:chExt cx="5232" cy="288"/>
          </a:xfrm>
        </p:grpSpPr>
        <p:grpSp>
          <p:nvGrpSpPr>
            <p:cNvPr id="90126" name="Group 2062">
              <a:extLst>
                <a:ext uri="{FF2B5EF4-FFF2-40B4-BE49-F238E27FC236}">
                  <a16:creationId xmlns:a16="http://schemas.microsoft.com/office/drawing/2014/main" id="{7558BF37-3995-9A5F-D21B-26804AA12978}"/>
                </a:ext>
              </a:extLst>
            </p:cNvPr>
            <p:cNvGrpSpPr>
              <a:grpSpLocks/>
            </p:cNvGrpSpPr>
            <p:nvPr/>
          </p:nvGrpSpPr>
          <p:grpSpPr bwMode="auto">
            <a:xfrm>
              <a:off x="432" y="1392"/>
              <a:ext cx="5040" cy="288"/>
              <a:chOff x="432" y="1488"/>
              <a:chExt cx="5040" cy="288"/>
            </a:xfrm>
          </p:grpSpPr>
          <p:sp>
            <p:nvSpPr>
              <p:cNvPr id="90123" name="Text Box 2059">
                <a:extLst>
                  <a:ext uri="{FF2B5EF4-FFF2-40B4-BE49-F238E27FC236}">
                    <a16:creationId xmlns:a16="http://schemas.microsoft.com/office/drawing/2014/main" id="{44A7FF68-343D-DF0A-5B53-FBD18C738939}"/>
                  </a:ext>
                </a:extLst>
              </p:cNvPr>
              <p:cNvSpPr txBox="1">
                <a:spLocks noChangeArrowheads="1"/>
              </p:cNvSpPr>
              <p:nvPr/>
            </p:nvSpPr>
            <p:spPr bwMode="auto">
              <a:xfrm>
                <a:off x="432" y="1488"/>
                <a:ext cx="50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solidFill>
                      <a:srgbClr val="FF0000"/>
                    </a:solidFill>
                    <a:ea typeface="楷体_GB2312" pitchFamily="49" charset="-122"/>
                  </a:rPr>
                  <a:t>原因分析：</a:t>
                </a:r>
                <a:r>
                  <a:rPr lang="zh-CN" altLang="en-US" b="1">
                    <a:solidFill>
                      <a:schemeClr val="tx2"/>
                    </a:solidFill>
                    <a:ea typeface="楷体_GB2312" pitchFamily="49" charset="-122"/>
                  </a:rPr>
                  <a:t>用            表示某个算法得到的计算解，并令</a:t>
                </a:r>
              </a:p>
            </p:txBody>
          </p:sp>
          <p:graphicFrame>
            <p:nvGraphicFramePr>
              <p:cNvPr id="90125" name="Object 2061">
                <a:extLst>
                  <a:ext uri="{FF2B5EF4-FFF2-40B4-BE49-F238E27FC236}">
                    <a16:creationId xmlns:a16="http://schemas.microsoft.com/office/drawing/2014/main" id="{BE995C03-4470-AD02-C5CC-7185C081E62F}"/>
                  </a:ext>
                </a:extLst>
              </p:cNvPr>
              <p:cNvGraphicFramePr>
                <a:graphicFrameLocks noChangeAspect="1"/>
              </p:cNvGraphicFramePr>
              <p:nvPr/>
            </p:nvGraphicFramePr>
            <p:xfrm>
              <a:off x="1680" y="1488"/>
              <a:ext cx="530" cy="242"/>
            </p:xfrm>
            <a:graphic>
              <a:graphicData uri="http://schemas.openxmlformats.org/presentationml/2006/ole">
                <mc:AlternateContent xmlns:mc="http://schemas.openxmlformats.org/markup-compatibility/2006">
                  <mc:Choice xmlns:v="urn:schemas-microsoft-com:vml" Requires="v">
                    <p:oleObj name="Equation" r:id="rId28" imgW="431640" imgH="215640" progId="Equation.DSMT4">
                      <p:embed/>
                    </p:oleObj>
                  </mc:Choice>
                  <mc:Fallback>
                    <p:oleObj name="Equation" r:id="rId28" imgW="431640" imgH="215640" progId="Equation.DSMT4">
                      <p:embed/>
                      <p:pic>
                        <p:nvPicPr>
                          <p:cNvPr id="0" name="Object 2061"/>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1680" y="1488"/>
                            <a:ext cx="530"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0145" name="Rectangle 2081">
              <a:extLst>
                <a:ext uri="{FF2B5EF4-FFF2-40B4-BE49-F238E27FC236}">
                  <a16:creationId xmlns:a16="http://schemas.microsoft.com/office/drawing/2014/main" id="{5F9BC9A2-5A45-BE66-A1B0-57A2D76DE5A5}"/>
                </a:ext>
              </a:extLst>
            </p:cNvPr>
            <p:cNvSpPr>
              <a:spLocks noChangeArrowheads="1"/>
            </p:cNvSpPr>
            <p:nvPr/>
          </p:nvSpPr>
          <p:spPr bwMode="auto">
            <a:xfrm>
              <a:off x="240" y="1392"/>
              <a:ext cx="2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accent2"/>
                  </a:solidFill>
                  <a:latin typeface="楷体_GB2312" pitchFamily="49" charset="-122"/>
                  <a:ea typeface="楷体_GB2312" pitchFamily="49" charset="-122"/>
                  <a:sym typeface="Wingdings" panose="05000000000000000000" pitchFamily="2" charset="2"/>
                </a:rPr>
                <a:t></a:t>
              </a:r>
            </a:p>
          </p:txBody>
        </p:sp>
      </p:grpSp>
      <p:grpSp>
        <p:nvGrpSpPr>
          <p:cNvPr id="90148" name="Group 2084">
            <a:extLst>
              <a:ext uri="{FF2B5EF4-FFF2-40B4-BE49-F238E27FC236}">
                <a16:creationId xmlns:a16="http://schemas.microsoft.com/office/drawing/2014/main" id="{5970FA54-DC7F-1651-B051-718F712990B7}"/>
              </a:ext>
            </a:extLst>
          </p:cNvPr>
          <p:cNvGrpSpPr>
            <a:grpSpLocks/>
          </p:cNvGrpSpPr>
          <p:nvPr/>
        </p:nvGrpSpPr>
        <p:grpSpPr bwMode="auto">
          <a:xfrm>
            <a:off x="609600" y="381000"/>
            <a:ext cx="1641475" cy="457200"/>
            <a:chOff x="384" y="240"/>
            <a:chExt cx="1034" cy="288"/>
          </a:xfrm>
        </p:grpSpPr>
        <p:sp>
          <p:nvSpPr>
            <p:cNvPr id="90124" name="Rectangle 2060">
              <a:extLst>
                <a:ext uri="{FF2B5EF4-FFF2-40B4-BE49-F238E27FC236}">
                  <a16:creationId xmlns:a16="http://schemas.microsoft.com/office/drawing/2014/main" id="{EA598AB4-6540-91B0-F7C6-965F0535D901}"/>
                </a:ext>
              </a:extLst>
            </p:cNvPr>
            <p:cNvSpPr>
              <a:spLocks noChangeArrowheads="1"/>
            </p:cNvSpPr>
            <p:nvPr/>
          </p:nvSpPr>
          <p:spPr bwMode="auto">
            <a:xfrm>
              <a:off x="624" y="240"/>
              <a:ext cx="79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楷体_GB2312" pitchFamily="49" charset="-122"/>
                </a:rPr>
                <a:t>算法</a:t>
              </a:r>
              <a:r>
                <a:rPr lang="en-US" altLang="zh-CN" b="1">
                  <a:ea typeface="楷体_GB2312" pitchFamily="49" charset="-122"/>
                </a:rPr>
                <a:t>2</a:t>
              </a:r>
              <a:r>
                <a:rPr lang="zh-CN" altLang="en-US" b="1">
                  <a:ea typeface="楷体_GB2312" pitchFamily="49" charset="-122"/>
                </a:rPr>
                <a:t>：</a:t>
              </a:r>
            </a:p>
          </p:txBody>
        </p:sp>
        <p:pic>
          <p:nvPicPr>
            <p:cNvPr id="90147" name="Picture 2083">
              <a:extLst>
                <a:ext uri="{FF2B5EF4-FFF2-40B4-BE49-F238E27FC236}">
                  <a16:creationId xmlns:a16="http://schemas.microsoft.com/office/drawing/2014/main" id="{13A53258-8EE2-095E-A67A-5448D5A7AB6A}"/>
                </a:ext>
              </a:extLst>
            </p:cNvPr>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84" y="240"/>
              <a:ext cx="288" cy="281"/>
            </a:xfrm>
            <a:prstGeom prst="rect">
              <a:avLst/>
            </a:prstGeom>
            <a:noFill/>
            <a:extLst>
              <a:ext uri="{909E8E84-426E-40DD-AFC4-6F175D3DCCD1}">
                <a14:hiddenFill xmlns:a14="http://schemas.microsoft.com/office/drawing/2010/main">
                  <a:solidFill>
                    <a:srgbClr val="FFFFFF"/>
                  </a:solidFill>
                </a14:hiddenFill>
              </a:ext>
            </a:extLst>
          </p:spPr>
        </p:pic>
      </p:grpSp>
      <p:sp>
        <p:nvSpPr>
          <p:cNvPr id="90150" name="Rectangle 2086">
            <a:extLst>
              <a:ext uri="{FF2B5EF4-FFF2-40B4-BE49-F238E27FC236}">
                <a16:creationId xmlns:a16="http://schemas.microsoft.com/office/drawing/2014/main" id="{5D7C87D3-2B07-206F-167A-35F663C03396}"/>
              </a:ext>
            </a:extLst>
          </p:cNvPr>
          <p:cNvSpPr>
            <a:spLocks noChangeArrowheads="1"/>
          </p:cNvSpPr>
          <p:nvPr/>
        </p:nvSpPr>
        <p:spPr bwMode="auto">
          <a:xfrm>
            <a:off x="4114800" y="0"/>
            <a:ext cx="502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r>
              <a:rPr lang="en-US" altLang="zh-CN" sz="1800" b="1"/>
              <a:t>§3 Gaussian Elimination – Pivoting  Strategies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90148"/>
                                        </p:tgtEl>
                                        <p:attrNameLst>
                                          <p:attrName>style.visibility</p:attrName>
                                        </p:attrNameLst>
                                      </p:cBhvr>
                                      <p:to>
                                        <p:strVal val="visible"/>
                                      </p:to>
                                    </p:set>
                                    <p:animEffect transition="in" filter="slide(fromLeft)">
                                      <p:cBhvr>
                                        <p:cTn id="7" dur="500"/>
                                        <p:tgtEl>
                                          <p:spTgt spid="90148"/>
                                        </p:tgtEl>
                                      </p:cBhvr>
                                    </p:animEffect>
                                  </p:childTnLst>
                                </p:cTn>
                              </p:par>
                            </p:childTnLst>
                          </p:cTn>
                        </p:par>
                        <p:par>
                          <p:cTn id="8" fill="hold" nodeType="afterGroup">
                            <p:stCondLst>
                              <p:cond delay="500"/>
                            </p:stCondLst>
                            <p:childTnLst>
                              <p:par>
                                <p:cTn id="9" presetID="22" presetClass="entr" presetSubtype="8" fill="hold" nodeType="afterEffect">
                                  <p:stCondLst>
                                    <p:cond delay="0"/>
                                  </p:stCondLst>
                                  <p:childTnLst>
                                    <p:set>
                                      <p:cBhvr>
                                        <p:cTn id="10" dur="1" fill="hold">
                                          <p:stCondLst>
                                            <p:cond delay="0"/>
                                          </p:stCondLst>
                                        </p:cTn>
                                        <p:tgtEl>
                                          <p:spTgt spid="90115"/>
                                        </p:tgtEl>
                                        <p:attrNameLst>
                                          <p:attrName>style.visibility</p:attrName>
                                        </p:attrNameLst>
                                      </p:cBhvr>
                                      <p:to>
                                        <p:strVal val="visible"/>
                                      </p:to>
                                    </p:set>
                                    <p:animEffect transition="in" filter="wipe(left)">
                                      <p:cBhvr>
                                        <p:cTn id="11" dur="500"/>
                                        <p:tgtEl>
                                          <p:spTgt spid="90115"/>
                                        </p:tgtEl>
                                      </p:cBhvr>
                                    </p:animEffect>
                                  </p:childTnLst>
                                  <p:subTnLst>
                                    <p:audio>
                                      <p:cMediaNode>
                                        <p:cTn display="0" masterRel="sameClick">
                                          <p:stCondLst>
                                            <p:cond evt="begin" delay="0">
                                              <p:tn val="9"/>
                                            </p:cond>
                                          </p:stCondLst>
                                          <p:endCondLst>
                                            <p:cond evt="onStopAudio" delay="0">
                                              <p:tgtEl>
                                                <p:sldTgt/>
                                              </p:tgtEl>
                                            </p:cond>
                                          </p:endCondLst>
                                        </p:cTn>
                                        <p:tgtEl>
                                          <p:sndTgt r:embed="rId2" name="type.wav"/>
                                        </p:tgtEl>
                                      </p:cMediaNode>
                                    </p:audio>
                                  </p:subTnLst>
                                </p:cTn>
                              </p:par>
                            </p:childTnLst>
                          </p:cTn>
                        </p:par>
                      </p:childTnLst>
                    </p:cTn>
                  </p:par>
                  <p:par>
                    <p:cTn id="12" fill="hold" nodeType="clickPar">
                      <p:stCondLst>
                        <p:cond delay="indefinite"/>
                      </p:stCondLst>
                      <p:childTnLst>
                        <p:par>
                          <p:cTn id="13" fill="hold" nodeType="withGroup">
                            <p:stCondLst>
                              <p:cond delay="0"/>
                            </p:stCondLst>
                            <p:childTnLst>
                              <p:par>
                                <p:cTn id="14" presetID="23" presetClass="entr" presetSubtype="16" fill="hold" nodeType="clickEffect">
                                  <p:stCondLst>
                                    <p:cond delay="0"/>
                                  </p:stCondLst>
                                  <p:childTnLst>
                                    <p:set>
                                      <p:cBhvr>
                                        <p:cTn id="15" dur="1" fill="hold">
                                          <p:stCondLst>
                                            <p:cond delay="0"/>
                                          </p:stCondLst>
                                        </p:cTn>
                                        <p:tgtEl>
                                          <p:spTgt spid="90117"/>
                                        </p:tgtEl>
                                        <p:attrNameLst>
                                          <p:attrName>style.visibility</p:attrName>
                                        </p:attrNameLst>
                                      </p:cBhvr>
                                      <p:to>
                                        <p:strVal val="visible"/>
                                      </p:to>
                                    </p:set>
                                    <p:anim calcmode="lin" valueType="num">
                                      <p:cBhvr>
                                        <p:cTn id="16" dur="500" fill="hold"/>
                                        <p:tgtEl>
                                          <p:spTgt spid="90117"/>
                                        </p:tgtEl>
                                        <p:attrNameLst>
                                          <p:attrName>ppt_w</p:attrName>
                                        </p:attrNameLst>
                                      </p:cBhvr>
                                      <p:tavLst>
                                        <p:tav tm="0">
                                          <p:val>
                                            <p:fltVal val="0"/>
                                          </p:val>
                                        </p:tav>
                                        <p:tav tm="100000">
                                          <p:val>
                                            <p:strVal val="#ppt_w"/>
                                          </p:val>
                                        </p:tav>
                                      </p:tavLst>
                                    </p:anim>
                                    <p:anim calcmode="lin" valueType="num">
                                      <p:cBhvr>
                                        <p:cTn id="17" dur="500" fill="hold"/>
                                        <p:tgtEl>
                                          <p:spTgt spid="90117"/>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4"/>
                                            </p:cond>
                                          </p:stCondLst>
                                          <p:endCondLst>
                                            <p:cond evt="onStopAudio" delay="0">
                                              <p:tgtEl>
                                                <p:sldTgt/>
                                              </p:tgtEl>
                                            </p:cond>
                                          </p:endCondLst>
                                        </p:cTn>
                                        <p:tgtEl>
                                          <p:sndTgt r:embed="rId3" name="whoosh.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8" fill="hold" nodeType="clickEffect">
                                  <p:stCondLst>
                                    <p:cond delay="0"/>
                                  </p:stCondLst>
                                  <p:childTnLst>
                                    <p:set>
                                      <p:cBhvr>
                                        <p:cTn id="21" dur="1" fill="hold">
                                          <p:stCondLst>
                                            <p:cond delay="0"/>
                                          </p:stCondLst>
                                        </p:cTn>
                                        <p:tgtEl>
                                          <p:spTgt spid="90119"/>
                                        </p:tgtEl>
                                        <p:attrNameLst>
                                          <p:attrName>style.visibility</p:attrName>
                                        </p:attrNameLst>
                                      </p:cBhvr>
                                      <p:to>
                                        <p:strVal val="visible"/>
                                      </p:to>
                                    </p:set>
                                    <p:animEffect transition="in" filter="wipe(left)">
                                      <p:cBhvr>
                                        <p:cTn id="22" dur="500"/>
                                        <p:tgtEl>
                                          <p:spTgt spid="90119"/>
                                        </p:tgtEl>
                                      </p:cBhvr>
                                    </p:animEffect>
                                  </p:childTnLst>
                                  <p:subTnLst>
                                    <p:audio>
                                      <p:cMediaNode>
                                        <p:cTn display="0" masterRel="sameClick">
                                          <p:stCondLst>
                                            <p:cond evt="begin" delay="0">
                                              <p:tn val="20"/>
                                            </p:cond>
                                          </p:stCondLst>
                                          <p:endCondLst>
                                            <p:cond evt="onStopAudio" delay="0">
                                              <p:tgtEl>
                                                <p:sldTgt/>
                                              </p:tgtEl>
                                            </p:cond>
                                          </p:endCondLst>
                                        </p:cTn>
                                        <p:tgtEl>
                                          <p:sndTgt r:embed="rId2" name="type.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8" fill="hold" nodeType="clickEffect">
                                  <p:stCondLst>
                                    <p:cond delay="0"/>
                                  </p:stCondLst>
                                  <p:childTnLst>
                                    <p:set>
                                      <p:cBhvr>
                                        <p:cTn id="26" dur="1" fill="hold">
                                          <p:stCondLst>
                                            <p:cond delay="0"/>
                                          </p:stCondLst>
                                        </p:cTn>
                                        <p:tgtEl>
                                          <p:spTgt spid="90118"/>
                                        </p:tgtEl>
                                        <p:attrNameLst>
                                          <p:attrName>style.visibility</p:attrName>
                                        </p:attrNameLst>
                                      </p:cBhvr>
                                      <p:to>
                                        <p:strVal val="visible"/>
                                      </p:to>
                                    </p:set>
                                    <p:animEffect transition="in" filter="wipe(left)">
                                      <p:cBhvr>
                                        <p:cTn id="27" dur="500"/>
                                        <p:tgtEl>
                                          <p:spTgt spid="90118"/>
                                        </p:tgtEl>
                                      </p:cBhvr>
                                    </p:animEffect>
                                  </p:childTnLst>
                                  <p:subTnLst>
                                    <p:audio>
                                      <p:cMediaNode>
                                        <p:cTn display="0" masterRel="sameClick">
                                          <p:stCondLst>
                                            <p:cond evt="begin" delay="0">
                                              <p:tn val="25"/>
                                            </p:cond>
                                          </p:stCondLst>
                                          <p:endCondLst>
                                            <p:cond evt="onStopAudio" delay="0">
                                              <p:tgtEl>
                                                <p:sldTgt/>
                                              </p:tgtEl>
                                            </p:cond>
                                          </p:endCondLst>
                                        </p:cTn>
                                        <p:tgtEl>
                                          <p:sndTgt r:embed="rId2" name="type.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22" presetClass="entr" presetSubtype="8" fill="hold" nodeType="clickEffect">
                                  <p:stCondLst>
                                    <p:cond delay="0"/>
                                  </p:stCondLst>
                                  <p:childTnLst>
                                    <p:set>
                                      <p:cBhvr>
                                        <p:cTn id="31" dur="1" fill="hold">
                                          <p:stCondLst>
                                            <p:cond delay="0"/>
                                          </p:stCondLst>
                                        </p:cTn>
                                        <p:tgtEl>
                                          <p:spTgt spid="90116"/>
                                        </p:tgtEl>
                                        <p:attrNameLst>
                                          <p:attrName>style.visibility</p:attrName>
                                        </p:attrNameLst>
                                      </p:cBhvr>
                                      <p:to>
                                        <p:strVal val="visible"/>
                                      </p:to>
                                    </p:set>
                                    <p:animEffect transition="in" filter="wipe(left)">
                                      <p:cBhvr>
                                        <p:cTn id="32" dur="500"/>
                                        <p:tgtEl>
                                          <p:spTgt spid="90116"/>
                                        </p:tgtEl>
                                      </p:cBhvr>
                                    </p:animEffect>
                                  </p:childTnLst>
                                  <p:subTnLst>
                                    <p:audio>
                                      <p:cMediaNode>
                                        <p:cTn display="0" masterRel="sameClick">
                                          <p:stCondLst>
                                            <p:cond evt="begin" delay="0">
                                              <p:tn val="30"/>
                                            </p:cond>
                                          </p:stCondLst>
                                          <p:endCondLst>
                                            <p:cond evt="onStopAudio" delay="0">
                                              <p:tgtEl>
                                                <p:sldTgt/>
                                              </p:tgtEl>
                                            </p:cond>
                                          </p:endCondLst>
                                        </p:cTn>
                                        <p:tgtEl>
                                          <p:sndTgt r:embed="rId4" name="chimes.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2" presetClass="entr" presetSubtype="2" fill="hold" grpId="0" nodeType="clickEffect">
                                  <p:stCondLst>
                                    <p:cond delay="0"/>
                                  </p:stCondLst>
                                  <p:childTnLst>
                                    <p:set>
                                      <p:cBhvr>
                                        <p:cTn id="36" dur="1" fill="hold">
                                          <p:stCondLst>
                                            <p:cond delay="0"/>
                                          </p:stCondLst>
                                        </p:cTn>
                                        <p:tgtEl>
                                          <p:spTgt spid="90122"/>
                                        </p:tgtEl>
                                        <p:attrNameLst>
                                          <p:attrName>style.visibility</p:attrName>
                                        </p:attrNameLst>
                                      </p:cBhvr>
                                      <p:to>
                                        <p:strVal val="visible"/>
                                      </p:to>
                                    </p:set>
                                    <p:anim calcmode="lin" valueType="num">
                                      <p:cBhvr additive="base">
                                        <p:cTn id="37" dur="500" fill="hold"/>
                                        <p:tgtEl>
                                          <p:spTgt spid="90122"/>
                                        </p:tgtEl>
                                        <p:attrNameLst>
                                          <p:attrName>ppt_x</p:attrName>
                                        </p:attrNameLst>
                                      </p:cBhvr>
                                      <p:tavLst>
                                        <p:tav tm="0">
                                          <p:val>
                                            <p:strVal val="1+#ppt_w/2"/>
                                          </p:val>
                                        </p:tav>
                                        <p:tav tm="100000">
                                          <p:val>
                                            <p:strVal val="#ppt_x"/>
                                          </p:val>
                                        </p:tav>
                                      </p:tavLst>
                                    </p:anim>
                                    <p:anim calcmode="lin" valueType="num">
                                      <p:cBhvr additive="base">
                                        <p:cTn id="38" dur="500" fill="hold"/>
                                        <p:tgtEl>
                                          <p:spTgt spid="90122"/>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35"/>
                                            </p:cond>
                                          </p:stCondLst>
                                          <p:endCondLst>
                                            <p:cond evt="onStopAudio" delay="0">
                                              <p:tgtEl>
                                                <p:sldTgt/>
                                              </p:tgtEl>
                                            </p:cond>
                                          </p:endCondLst>
                                        </p:cTn>
                                        <p:tgtEl>
                                          <p:sndTgt r:embed="rId4" name="chimes.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90146"/>
                                        </p:tgtEl>
                                        <p:attrNameLst>
                                          <p:attrName>style.visibility</p:attrName>
                                        </p:attrNameLst>
                                      </p:cBhvr>
                                      <p:to>
                                        <p:strVal val="visible"/>
                                      </p:to>
                                    </p:set>
                                    <p:animEffect transition="in" filter="wipe(left)">
                                      <p:cBhvr>
                                        <p:cTn id="43" dur="500"/>
                                        <p:tgtEl>
                                          <p:spTgt spid="90146"/>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90127"/>
                                        </p:tgtEl>
                                        <p:attrNameLst>
                                          <p:attrName>style.visibility</p:attrName>
                                        </p:attrNameLst>
                                      </p:cBhvr>
                                      <p:to>
                                        <p:strVal val="visible"/>
                                      </p:to>
                                    </p:set>
                                    <p:animEffect transition="in" filter="wipe(left)">
                                      <p:cBhvr>
                                        <p:cTn id="48" dur="500"/>
                                        <p:tgtEl>
                                          <p:spTgt spid="90127"/>
                                        </p:tgtEl>
                                      </p:cBhvr>
                                    </p:animEffect>
                                  </p:childTnLst>
                                  <p:subTnLst>
                                    <p:audio>
                                      <p:cMediaNode>
                                        <p:cTn display="0" masterRel="sameClick">
                                          <p:stCondLst>
                                            <p:cond evt="begin" delay="0">
                                              <p:tn val="46"/>
                                            </p:cond>
                                          </p:stCondLst>
                                          <p:endCondLst>
                                            <p:cond evt="onStopAudio" delay="0">
                                              <p:tgtEl>
                                                <p:sldTgt/>
                                              </p:tgtEl>
                                            </p:cond>
                                          </p:endCondLst>
                                        </p:cTn>
                                        <p:tgtEl>
                                          <p:sndTgt r:embed="rId4" name="chimes.wav"/>
                                        </p:tgtEl>
                                      </p:cMediaNode>
                                    </p:audio>
                                  </p:subTnLst>
                                </p:cTn>
                              </p:par>
                            </p:childTnLst>
                          </p:cTn>
                        </p:par>
                      </p:childTnLst>
                    </p:cTn>
                  </p:par>
                  <p:par>
                    <p:cTn id="49" fill="hold" nodeType="clickPar">
                      <p:stCondLst>
                        <p:cond delay="indefinite"/>
                      </p:stCondLst>
                      <p:childTnLst>
                        <p:par>
                          <p:cTn id="50" fill="hold" nodeType="withGroup">
                            <p:stCondLst>
                              <p:cond delay="0"/>
                            </p:stCondLst>
                            <p:childTnLst>
                              <p:par>
                                <p:cTn id="51" presetID="17" presetClass="entr" presetSubtype="8" fill="hold" nodeType="clickEffect">
                                  <p:stCondLst>
                                    <p:cond delay="0"/>
                                  </p:stCondLst>
                                  <p:childTnLst>
                                    <p:set>
                                      <p:cBhvr>
                                        <p:cTn id="52" dur="1" fill="hold">
                                          <p:stCondLst>
                                            <p:cond delay="0"/>
                                          </p:stCondLst>
                                        </p:cTn>
                                        <p:tgtEl>
                                          <p:spTgt spid="90132"/>
                                        </p:tgtEl>
                                        <p:attrNameLst>
                                          <p:attrName>style.visibility</p:attrName>
                                        </p:attrNameLst>
                                      </p:cBhvr>
                                      <p:to>
                                        <p:strVal val="visible"/>
                                      </p:to>
                                    </p:set>
                                    <p:anim calcmode="lin" valueType="num">
                                      <p:cBhvr>
                                        <p:cTn id="53" dur="500" fill="hold"/>
                                        <p:tgtEl>
                                          <p:spTgt spid="90132"/>
                                        </p:tgtEl>
                                        <p:attrNameLst>
                                          <p:attrName>ppt_x</p:attrName>
                                        </p:attrNameLst>
                                      </p:cBhvr>
                                      <p:tavLst>
                                        <p:tav tm="0">
                                          <p:val>
                                            <p:strVal val="#ppt_x-#ppt_w/2"/>
                                          </p:val>
                                        </p:tav>
                                        <p:tav tm="100000">
                                          <p:val>
                                            <p:strVal val="#ppt_x"/>
                                          </p:val>
                                        </p:tav>
                                      </p:tavLst>
                                    </p:anim>
                                    <p:anim calcmode="lin" valueType="num">
                                      <p:cBhvr>
                                        <p:cTn id="54" dur="500" fill="hold"/>
                                        <p:tgtEl>
                                          <p:spTgt spid="90132"/>
                                        </p:tgtEl>
                                        <p:attrNameLst>
                                          <p:attrName>ppt_y</p:attrName>
                                        </p:attrNameLst>
                                      </p:cBhvr>
                                      <p:tavLst>
                                        <p:tav tm="0">
                                          <p:val>
                                            <p:strVal val="#ppt_y"/>
                                          </p:val>
                                        </p:tav>
                                        <p:tav tm="100000">
                                          <p:val>
                                            <p:strVal val="#ppt_y"/>
                                          </p:val>
                                        </p:tav>
                                      </p:tavLst>
                                    </p:anim>
                                    <p:anim calcmode="lin" valueType="num">
                                      <p:cBhvr>
                                        <p:cTn id="55" dur="500" fill="hold"/>
                                        <p:tgtEl>
                                          <p:spTgt spid="90132"/>
                                        </p:tgtEl>
                                        <p:attrNameLst>
                                          <p:attrName>ppt_w</p:attrName>
                                        </p:attrNameLst>
                                      </p:cBhvr>
                                      <p:tavLst>
                                        <p:tav tm="0">
                                          <p:val>
                                            <p:fltVal val="0"/>
                                          </p:val>
                                        </p:tav>
                                        <p:tav tm="100000">
                                          <p:val>
                                            <p:strVal val="#ppt_w"/>
                                          </p:val>
                                        </p:tav>
                                      </p:tavLst>
                                    </p:anim>
                                    <p:anim calcmode="lin" valueType="num">
                                      <p:cBhvr>
                                        <p:cTn id="56" dur="500" fill="hold"/>
                                        <p:tgtEl>
                                          <p:spTgt spid="90132"/>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51"/>
                                            </p:cond>
                                          </p:stCondLst>
                                          <p:endCondLst>
                                            <p:cond evt="onStopAudio" delay="0">
                                              <p:tgtEl>
                                                <p:sldTgt/>
                                              </p:tgtEl>
                                            </p:cond>
                                          </p:endCondLst>
                                        </p:cTn>
                                        <p:tgtEl>
                                          <p:sndTgt r:embed="rId5" name="applause.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17" presetClass="entr" presetSubtype="8" fill="hold" grpId="0" nodeType="clickEffect">
                                  <p:stCondLst>
                                    <p:cond delay="0"/>
                                  </p:stCondLst>
                                  <p:childTnLst>
                                    <p:set>
                                      <p:cBhvr>
                                        <p:cTn id="60" dur="1" fill="hold">
                                          <p:stCondLst>
                                            <p:cond delay="0"/>
                                          </p:stCondLst>
                                        </p:cTn>
                                        <p:tgtEl>
                                          <p:spTgt spid="90133"/>
                                        </p:tgtEl>
                                        <p:attrNameLst>
                                          <p:attrName>style.visibility</p:attrName>
                                        </p:attrNameLst>
                                      </p:cBhvr>
                                      <p:to>
                                        <p:strVal val="visible"/>
                                      </p:to>
                                    </p:set>
                                    <p:anim calcmode="lin" valueType="num">
                                      <p:cBhvr>
                                        <p:cTn id="61" dur="500" fill="hold"/>
                                        <p:tgtEl>
                                          <p:spTgt spid="90133"/>
                                        </p:tgtEl>
                                        <p:attrNameLst>
                                          <p:attrName>ppt_x</p:attrName>
                                        </p:attrNameLst>
                                      </p:cBhvr>
                                      <p:tavLst>
                                        <p:tav tm="0">
                                          <p:val>
                                            <p:strVal val="#ppt_x-#ppt_w/2"/>
                                          </p:val>
                                        </p:tav>
                                        <p:tav tm="100000">
                                          <p:val>
                                            <p:strVal val="#ppt_x"/>
                                          </p:val>
                                        </p:tav>
                                      </p:tavLst>
                                    </p:anim>
                                    <p:anim calcmode="lin" valueType="num">
                                      <p:cBhvr>
                                        <p:cTn id="62" dur="500" fill="hold"/>
                                        <p:tgtEl>
                                          <p:spTgt spid="90133"/>
                                        </p:tgtEl>
                                        <p:attrNameLst>
                                          <p:attrName>ppt_y</p:attrName>
                                        </p:attrNameLst>
                                      </p:cBhvr>
                                      <p:tavLst>
                                        <p:tav tm="0">
                                          <p:val>
                                            <p:strVal val="#ppt_y"/>
                                          </p:val>
                                        </p:tav>
                                        <p:tav tm="100000">
                                          <p:val>
                                            <p:strVal val="#ppt_y"/>
                                          </p:val>
                                        </p:tav>
                                      </p:tavLst>
                                    </p:anim>
                                    <p:anim calcmode="lin" valueType="num">
                                      <p:cBhvr>
                                        <p:cTn id="63" dur="500" fill="hold"/>
                                        <p:tgtEl>
                                          <p:spTgt spid="90133"/>
                                        </p:tgtEl>
                                        <p:attrNameLst>
                                          <p:attrName>ppt_w</p:attrName>
                                        </p:attrNameLst>
                                      </p:cBhvr>
                                      <p:tavLst>
                                        <p:tav tm="0">
                                          <p:val>
                                            <p:fltVal val="0"/>
                                          </p:val>
                                        </p:tav>
                                        <p:tav tm="100000">
                                          <p:val>
                                            <p:strVal val="#ppt_w"/>
                                          </p:val>
                                        </p:tav>
                                      </p:tavLst>
                                    </p:anim>
                                    <p:anim calcmode="lin" valueType="num">
                                      <p:cBhvr>
                                        <p:cTn id="64" dur="500" fill="hold"/>
                                        <p:tgtEl>
                                          <p:spTgt spid="90133"/>
                                        </p:tgtEl>
                                        <p:attrNameLst>
                                          <p:attrName>ppt_h</p:attrName>
                                        </p:attrNameLst>
                                      </p:cBhvr>
                                      <p:tavLst>
                                        <p:tav tm="0">
                                          <p:val>
                                            <p:strVal val="#ppt_h"/>
                                          </p:val>
                                        </p:tav>
                                        <p:tav tm="100000">
                                          <p:val>
                                            <p:strVal val="#ppt_h"/>
                                          </p:val>
                                        </p:tav>
                                      </p:tavLst>
                                    </p:anim>
                                  </p:childTnLst>
                                </p:cTn>
                              </p:par>
                            </p:childTnLst>
                          </p:cTn>
                        </p:par>
                      </p:childTnLst>
                    </p:cTn>
                  </p:par>
                  <p:par>
                    <p:cTn id="65" fill="hold" nodeType="clickPar">
                      <p:stCondLst>
                        <p:cond delay="indefinite"/>
                      </p:stCondLst>
                      <p:childTnLst>
                        <p:par>
                          <p:cTn id="66" fill="hold" nodeType="withGroup">
                            <p:stCondLst>
                              <p:cond delay="0"/>
                            </p:stCondLst>
                            <p:childTnLst>
                              <p:par>
                                <p:cTn id="67" presetID="22" presetClass="entr" presetSubtype="8" fill="hold" nodeType="clickEffect">
                                  <p:stCondLst>
                                    <p:cond delay="0"/>
                                  </p:stCondLst>
                                  <p:childTnLst>
                                    <p:set>
                                      <p:cBhvr>
                                        <p:cTn id="68" dur="1" fill="hold">
                                          <p:stCondLst>
                                            <p:cond delay="0"/>
                                          </p:stCondLst>
                                        </p:cTn>
                                        <p:tgtEl>
                                          <p:spTgt spid="90134"/>
                                        </p:tgtEl>
                                        <p:attrNameLst>
                                          <p:attrName>style.visibility</p:attrName>
                                        </p:attrNameLst>
                                      </p:cBhvr>
                                      <p:to>
                                        <p:strVal val="visible"/>
                                      </p:to>
                                    </p:set>
                                    <p:animEffect transition="in" filter="wipe(left)">
                                      <p:cBhvr>
                                        <p:cTn id="69" dur="500"/>
                                        <p:tgtEl>
                                          <p:spTgt spid="90134"/>
                                        </p:tgtEl>
                                      </p:cBhvr>
                                    </p:animEffect>
                                  </p:childTnLst>
                                  <p:subTnLst>
                                    <p:audio>
                                      <p:cMediaNode>
                                        <p:cTn display="0" masterRel="sameClick">
                                          <p:stCondLst>
                                            <p:cond evt="begin" delay="0">
                                              <p:tn val="67"/>
                                            </p:cond>
                                          </p:stCondLst>
                                          <p:endCondLst>
                                            <p:cond evt="onStopAudio" delay="0">
                                              <p:tgtEl>
                                                <p:sldTgt/>
                                              </p:tgtEl>
                                            </p:cond>
                                          </p:endCondLst>
                                        </p:cTn>
                                        <p:tgtEl>
                                          <p:sndTgt r:embed="rId4" name="chimes.wav"/>
                                        </p:tgtEl>
                                      </p:cMediaNode>
                                    </p:audio>
                                  </p:subTnLst>
                                </p:cTn>
                              </p:par>
                            </p:childTnLst>
                          </p:cTn>
                        </p:par>
                      </p:childTnLst>
                    </p:cTn>
                  </p:par>
                  <p:par>
                    <p:cTn id="70" fill="hold" nodeType="clickPar">
                      <p:stCondLst>
                        <p:cond delay="indefinite"/>
                      </p:stCondLst>
                      <p:childTnLst>
                        <p:par>
                          <p:cTn id="71" fill="hold" nodeType="withGroup">
                            <p:stCondLst>
                              <p:cond delay="0"/>
                            </p:stCondLst>
                            <p:childTnLst>
                              <p:par>
                                <p:cTn id="72" presetID="22" presetClass="entr" presetSubtype="8" fill="hold" nodeType="clickEffect">
                                  <p:stCondLst>
                                    <p:cond delay="0"/>
                                  </p:stCondLst>
                                  <p:childTnLst>
                                    <p:set>
                                      <p:cBhvr>
                                        <p:cTn id="73" dur="1" fill="hold">
                                          <p:stCondLst>
                                            <p:cond delay="0"/>
                                          </p:stCondLst>
                                        </p:cTn>
                                        <p:tgtEl>
                                          <p:spTgt spid="90138"/>
                                        </p:tgtEl>
                                        <p:attrNameLst>
                                          <p:attrName>style.visibility</p:attrName>
                                        </p:attrNameLst>
                                      </p:cBhvr>
                                      <p:to>
                                        <p:strVal val="visible"/>
                                      </p:to>
                                    </p:set>
                                    <p:animEffect transition="in" filter="wipe(left)">
                                      <p:cBhvr>
                                        <p:cTn id="74" dur="500"/>
                                        <p:tgtEl>
                                          <p:spTgt spid="90138"/>
                                        </p:tgtEl>
                                      </p:cBhvr>
                                    </p:animEffect>
                                  </p:childTnLst>
                                  <p:subTnLst>
                                    <p:audio>
                                      <p:cMediaNode>
                                        <p:cTn display="0" masterRel="sameClick">
                                          <p:stCondLst>
                                            <p:cond evt="begin" delay="0">
                                              <p:tn val="72"/>
                                            </p:cond>
                                          </p:stCondLst>
                                          <p:endCondLst>
                                            <p:cond evt="onStopAudio" delay="0">
                                              <p:tgtEl>
                                                <p:sldTgt/>
                                              </p:tgtEl>
                                            </p:cond>
                                          </p:endCondLst>
                                        </p:cTn>
                                        <p:tgtEl>
                                          <p:sndTgt r:embed="rId5" name="applause.wav"/>
                                        </p:tgtEl>
                                      </p:cMediaNode>
                                    </p:audio>
                                  </p:subTnLst>
                                </p:cTn>
                              </p:par>
                            </p:childTnLst>
                          </p:cTn>
                        </p:par>
                      </p:childTnLst>
                    </p:cTn>
                  </p:par>
                  <p:par>
                    <p:cTn id="75" fill="hold" nodeType="clickPar">
                      <p:stCondLst>
                        <p:cond delay="indefinite"/>
                      </p:stCondLst>
                      <p:childTnLst>
                        <p:par>
                          <p:cTn id="76" fill="hold" nodeType="withGroup">
                            <p:stCondLst>
                              <p:cond delay="0"/>
                            </p:stCondLst>
                            <p:childTnLst>
                              <p:par>
                                <p:cTn id="77" presetID="22" presetClass="entr" presetSubtype="8" fill="hold" nodeType="clickEffect">
                                  <p:stCondLst>
                                    <p:cond delay="0"/>
                                  </p:stCondLst>
                                  <p:childTnLst>
                                    <p:set>
                                      <p:cBhvr>
                                        <p:cTn id="78" dur="1" fill="hold">
                                          <p:stCondLst>
                                            <p:cond delay="0"/>
                                          </p:stCondLst>
                                        </p:cTn>
                                        <p:tgtEl>
                                          <p:spTgt spid="90136"/>
                                        </p:tgtEl>
                                        <p:attrNameLst>
                                          <p:attrName>style.visibility</p:attrName>
                                        </p:attrNameLst>
                                      </p:cBhvr>
                                      <p:to>
                                        <p:strVal val="visible"/>
                                      </p:to>
                                    </p:set>
                                    <p:animEffect transition="in" filter="wipe(left)">
                                      <p:cBhvr>
                                        <p:cTn id="79" dur="500"/>
                                        <p:tgtEl>
                                          <p:spTgt spid="90136"/>
                                        </p:tgtEl>
                                      </p:cBhvr>
                                    </p:animEffect>
                                  </p:childTnLst>
                                  <p:subTnLst>
                                    <p:audio>
                                      <p:cMediaNode>
                                        <p:cTn display="0" masterRel="sameClick">
                                          <p:stCondLst>
                                            <p:cond evt="begin" delay="0">
                                              <p:tn val="77"/>
                                            </p:cond>
                                          </p:stCondLst>
                                          <p:endCondLst>
                                            <p:cond evt="onStopAudio" delay="0">
                                              <p:tgtEl>
                                                <p:sldTgt/>
                                              </p:tgtEl>
                                            </p:cond>
                                          </p:endCondLst>
                                        </p:cTn>
                                        <p:tgtEl>
                                          <p:sndTgt r:embed="rId4" name="chimes.wav"/>
                                        </p:tgtEl>
                                      </p:cMediaNode>
                                    </p:audio>
                                  </p:subTnLst>
                                </p:cTn>
                              </p:par>
                            </p:childTnLst>
                          </p:cTn>
                        </p:par>
                      </p:childTnLst>
                    </p:cTn>
                  </p:par>
                  <p:par>
                    <p:cTn id="80" fill="hold" nodeType="clickPar">
                      <p:stCondLst>
                        <p:cond delay="indefinite"/>
                      </p:stCondLst>
                      <p:childTnLst>
                        <p:par>
                          <p:cTn id="81" fill="hold" nodeType="withGroup">
                            <p:stCondLst>
                              <p:cond delay="0"/>
                            </p:stCondLst>
                            <p:childTnLst>
                              <p:par>
                                <p:cTn id="82" presetID="17" presetClass="entr" presetSubtype="8" fill="hold" nodeType="clickEffect">
                                  <p:stCondLst>
                                    <p:cond delay="0"/>
                                  </p:stCondLst>
                                  <p:childTnLst>
                                    <p:set>
                                      <p:cBhvr>
                                        <p:cTn id="83" dur="1" fill="hold">
                                          <p:stCondLst>
                                            <p:cond delay="0"/>
                                          </p:stCondLst>
                                        </p:cTn>
                                        <p:tgtEl>
                                          <p:spTgt spid="90143"/>
                                        </p:tgtEl>
                                        <p:attrNameLst>
                                          <p:attrName>style.visibility</p:attrName>
                                        </p:attrNameLst>
                                      </p:cBhvr>
                                      <p:to>
                                        <p:strVal val="visible"/>
                                      </p:to>
                                    </p:set>
                                    <p:anim calcmode="lin" valueType="num">
                                      <p:cBhvr>
                                        <p:cTn id="84" dur="500" fill="hold"/>
                                        <p:tgtEl>
                                          <p:spTgt spid="90143"/>
                                        </p:tgtEl>
                                        <p:attrNameLst>
                                          <p:attrName>ppt_x</p:attrName>
                                        </p:attrNameLst>
                                      </p:cBhvr>
                                      <p:tavLst>
                                        <p:tav tm="0">
                                          <p:val>
                                            <p:strVal val="#ppt_x-#ppt_w/2"/>
                                          </p:val>
                                        </p:tav>
                                        <p:tav tm="100000">
                                          <p:val>
                                            <p:strVal val="#ppt_x"/>
                                          </p:val>
                                        </p:tav>
                                      </p:tavLst>
                                    </p:anim>
                                    <p:anim calcmode="lin" valueType="num">
                                      <p:cBhvr>
                                        <p:cTn id="85" dur="500" fill="hold"/>
                                        <p:tgtEl>
                                          <p:spTgt spid="90143"/>
                                        </p:tgtEl>
                                        <p:attrNameLst>
                                          <p:attrName>ppt_y</p:attrName>
                                        </p:attrNameLst>
                                      </p:cBhvr>
                                      <p:tavLst>
                                        <p:tav tm="0">
                                          <p:val>
                                            <p:strVal val="#ppt_y"/>
                                          </p:val>
                                        </p:tav>
                                        <p:tav tm="100000">
                                          <p:val>
                                            <p:strVal val="#ppt_y"/>
                                          </p:val>
                                        </p:tav>
                                      </p:tavLst>
                                    </p:anim>
                                    <p:anim calcmode="lin" valueType="num">
                                      <p:cBhvr>
                                        <p:cTn id="86" dur="500" fill="hold"/>
                                        <p:tgtEl>
                                          <p:spTgt spid="90143"/>
                                        </p:tgtEl>
                                        <p:attrNameLst>
                                          <p:attrName>ppt_w</p:attrName>
                                        </p:attrNameLst>
                                      </p:cBhvr>
                                      <p:tavLst>
                                        <p:tav tm="0">
                                          <p:val>
                                            <p:fltVal val="0"/>
                                          </p:val>
                                        </p:tav>
                                        <p:tav tm="100000">
                                          <p:val>
                                            <p:strVal val="#ppt_w"/>
                                          </p:val>
                                        </p:tav>
                                      </p:tavLst>
                                    </p:anim>
                                    <p:anim calcmode="lin" valueType="num">
                                      <p:cBhvr>
                                        <p:cTn id="87" dur="500" fill="hold"/>
                                        <p:tgtEl>
                                          <p:spTgt spid="90143"/>
                                        </p:tgtEl>
                                        <p:attrNameLst>
                                          <p:attrName>ppt_h</p:attrName>
                                        </p:attrNameLst>
                                      </p:cBhvr>
                                      <p:tavLst>
                                        <p:tav tm="0">
                                          <p:val>
                                            <p:strVal val="#ppt_h"/>
                                          </p:val>
                                        </p:tav>
                                        <p:tav tm="100000">
                                          <p:val>
                                            <p:strVal val="#ppt_h"/>
                                          </p:val>
                                        </p:tav>
                                      </p:tavLst>
                                    </p:anim>
                                  </p:childTnLst>
                                </p:cTn>
                              </p:par>
                            </p:childTnLst>
                          </p:cTn>
                        </p:par>
                      </p:childTnLst>
                    </p:cTn>
                  </p:par>
                  <p:par>
                    <p:cTn id="88" fill="hold" nodeType="clickPar">
                      <p:stCondLst>
                        <p:cond delay="indefinite"/>
                      </p:stCondLst>
                      <p:childTnLst>
                        <p:par>
                          <p:cTn id="89" fill="hold" nodeType="withGroup">
                            <p:stCondLst>
                              <p:cond delay="0"/>
                            </p:stCondLst>
                            <p:childTnLst>
                              <p:par>
                                <p:cTn id="90" presetID="17" presetClass="entr" presetSubtype="8" fill="hold" nodeType="clickEffect">
                                  <p:stCondLst>
                                    <p:cond delay="0"/>
                                  </p:stCondLst>
                                  <p:childTnLst>
                                    <p:set>
                                      <p:cBhvr>
                                        <p:cTn id="91" dur="1" fill="hold">
                                          <p:stCondLst>
                                            <p:cond delay="0"/>
                                          </p:stCondLst>
                                        </p:cTn>
                                        <p:tgtEl>
                                          <p:spTgt spid="90144"/>
                                        </p:tgtEl>
                                        <p:attrNameLst>
                                          <p:attrName>style.visibility</p:attrName>
                                        </p:attrNameLst>
                                      </p:cBhvr>
                                      <p:to>
                                        <p:strVal val="visible"/>
                                      </p:to>
                                    </p:set>
                                    <p:anim calcmode="lin" valueType="num">
                                      <p:cBhvr>
                                        <p:cTn id="92" dur="500" fill="hold"/>
                                        <p:tgtEl>
                                          <p:spTgt spid="90144"/>
                                        </p:tgtEl>
                                        <p:attrNameLst>
                                          <p:attrName>ppt_x</p:attrName>
                                        </p:attrNameLst>
                                      </p:cBhvr>
                                      <p:tavLst>
                                        <p:tav tm="0">
                                          <p:val>
                                            <p:strVal val="#ppt_x-#ppt_w/2"/>
                                          </p:val>
                                        </p:tav>
                                        <p:tav tm="100000">
                                          <p:val>
                                            <p:strVal val="#ppt_x"/>
                                          </p:val>
                                        </p:tav>
                                      </p:tavLst>
                                    </p:anim>
                                    <p:anim calcmode="lin" valueType="num">
                                      <p:cBhvr>
                                        <p:cTn id="93" dur="500" fill="hold"/>
                                        <p:tgtEl>
                                          <p:spTgt spid="90144"/>
                                        </p:tgtEl>
                                        <p:attrNameLst>
                                          <p:attrName>ppt_y</p:attrName>
                                        </p:attrNameLst>
                                      </p:cBhvr>
                                      <p:tavLst>
                                        <p:tav tm="0">
                                          <p:val>
                                            <p:strVal val="#ppt_y"/>
                                          </p:val>
                                        </p:tav>
                                        <p:tav tm="100000">
                                          <p:val>
                                            <p:strVal val="#ppt_y"/>
                                          </p:val>
                                        </p:tav>
                                      </p:tavLst>
                                    </p:anim>
                                    <p:anim calcmode="lin" valueType="num">
                                      <p:cBhvr>
                                        <p:cTn id="94" dur="500" fill="hold"/>
                                        <p:tgtEl>
                                          <p:spTgt spid="90144"/>
                                        </p:tgtEl>
                                        <p:attrNameLst>
                                          <p:attrName>ppt_w</p:attrName>
                                        </p:attrNameLst>
                                      </p:cBhvr>
                                      <p:tavLst>
                                        <p:tav tm="0">
                                          <p:val>
                                            <p:fltVal val="0"/>
                                          </p:val>
                                        </p:tav>
                                        <p:tav tm="100000">
                                          <p:val>
                                            <p:strVal val="#ppt_w"/>
                                          </p:val>
                                        </p:tav>
                                      </p:tavLst>
                                    </p:anim>
                                    <p:anim calcmode="lin" valueType="num">
                                      <p:cBhvr>
                                        <p:cTn id="95" dur="500" fill="hold"/>
                                        <p:tgtEl>
                                          <p:spTgt spid="90144"/>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90"/>
                                            </p:cond>
                                          </p:stCondLst>
                                          <p:endCondLst>
                                            <p:cond evt="onStopAudio" delay="0">
                                              <p:tgtEl>
                                                <p:sldTgt/>
                                              </p:tgtEl>
                                            </p:cond>
                                          </p:endCondLst>
                                        </p:cTn>
                                        <p:tgtEl>
                                          <p:sndTgt r:embed="rId2" name="type.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22" grpId="0" autoUpdateAnimBg="0"/>
      <p:bldP spid="90133" grpId="0"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8851" name="Object 3">
            <a:extLst>
              <a:ext uri="{FF2B5EF4-FFF2-40B4-BE49-F238E27FC236}">
                <a16:creationId xmlns:a16="http://schemas.microsoft.com/office/drawing/2014/main" id="{2124744D-2520-8FA0-8A6A-D0D348F3FF2A}"/>
              </a:ext>
            </a:extLst>
          </p:cNvPr>
          <p:cNvGraphicFramePr>
            <a:graphicFrameLocks noChangeAspect="1"/>
          </p:cNvGraphicFramePr>
          <p:nvPr/>
        </p:nvGraphicFramePr>
        <p:xfrm>
          <a:off x="1701800" y="1524000"/>
          <a:ext cx="5056188" cy="2055813"/>
        </p:xfrm>
        <a:graphic>
          <a:graphicData uri="http://schemas.openxmlformats.org/presentationml/2006/ole">
            <mc:AlternateContent xmlns:mc="http://schemas.openxmlformats.org/markup-compatibility/2006">
              <mc:Choice xmlns:v="urn:schemas-microsoft-com:vml" Requires="v">
                <p:oleObj name="Equation" r:id="rId4" imgW="1866600" imgH="939600" progId="Equation.DSMT4">
                  <p:embed/>
                </p:oleObj>
              </mc:Choice>
              <mc:Fallback>
                <p:oleObj name="Equation" r:id="rId4" imgW="1866600" imgH="939600" progId="Equation.DSMT4">
                  <p:embed/>
                  <p:pic>
                    <p:nvPicPr>
                      <p:cNvPr id="0" name="Object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701800" y="1524000"/>
                        <a:ext cx="5056188" cy="20558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52" name="Object 4">
            <a:extLst>
              <a:ext uri="{FF2B5EF4-FFF2-40B4-BE49-F238E27FC236}">
                <a16:creationId xmlns:a16="http://schemas.microsoft.com/office/drawing/2014/main" id="{97ABCBCD-F8E8-EB9F-0A08-C1B8B33E1A72}"/>
              </a:ext>
            </a:extLst>
          </p:cNvPr>
          <p:cNvGraphicFramePr>
            <a:graphicFrameLocks noChangeAspect="1"/>
          </p:cNvGraphicFramePr>
          <p:nvPr/>
        </p:nvGraphicFramePr>
        <p:xfrm>
          <a:off x="2717800" y="4343400"/>
          <a:ext cx="3302000" cy="546100"/>
        </p:xfrm>
        <a:graphic>
          <a:graphicData uri="http://schemas.openxmlformats.org/presentationml/2006/ole">
            <mc:AlternateContent xmlns:mc="http://schemas.openxmlformats.org/markup-compatibility/2006">
              <mc:Choice xmlns:v="urn:schemas-microsoft-com:vml" Requires="v">
                <p:oleObj name="Equation" r:id="rId6" imgW="1295280" imgH="279360" progId="Equation.DSMT4">
                  <p:embed/>
                </p:oleObj>
              </mc:Choice>
              <mc:Fallback>
                <p:oleObj name="Equation" r:id="rId6" imgW="1295280" imgH="279360" progId="Equation.DSMT4">
                  <p:embed/>
                  <p:pic>
                    <p:nvPicPr>
                      <p:cNvPr id="0" name="Object 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717800" y="4343400"/>
                        <a:ext cx="3302000" cy="546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53" name="Rectangle 5">
            <a:extLst>
              <a:ext uri="{FF2B5EF4-FFF2-40B4-BE49-F238E27FC236}">
                <a16:creationId xmlns:a16="http://schemas.microsoft.com/office/drawing/2014/main" id="{30B22A2E-B44A-63A4-E271-ACC21FA2253F}"/>
              </a:ext>
            </a:extLst>
          </p:cNvPr>
          <p:cNvSpPr>
            <a:spLocks noChangeArrowheads="1"/>
          </p:cNvSpPr>
          <p:nvPr/>
        </p:nvSpPr>
        <p:spPr bwMode="auto">
          <a:xfrm>
            <a:off x="762000" y="1066800"/>
            <a:ext cx="3263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楷体_GB2312" pitchFamily="49" charset="-122"/>
                <a:ea typeface="楷体_GB2312" pitchFamily="49" charset="-122"/>
              </a:rPr>
              <a:t>设方程组的增广矩阵为</a:t>
            </a:r>
          </a:p>
        </p:txBody>
      </p:sp>
      <p:grpSp>
        <p:nvGrpSpPr>
          <p:cNvPr id="78865" name="Group 17">
            <a:extLst>
              <a:ext uri="{FF2B5EF4-FFF2-40B4-BE49-F238E27FC236}">
                <a16:creationId xmlns:a16="http://schemas.microsoft.com/office/drawing/2014/main" id="{3B7A1C09-4FF4-B6EB-CA79-B0C6BAEDC690}"/>
              </a:ext>
            </a:extLst>
          </p:cNvPr>
          <p:cNvGrpSpPr>
            <a:grpSpLocks/>
          </p:cNvGrpSpPr>
          <p:nvPr/>
        </p:nvGrpSpPr>
        <p:grpSpPr bwMode="auto">
          <a:xfrm>
            <a:off x="685800" y="3733800"/>
            <a:ext cx="7772400" cy="762000"/>
            <a:chOff x="432" y="2352"/>
            <a:chExt cx="4896" cy="480"/>
          </a:xfrm>
        </p:grpSpPr>
        <p:sp>
          <p:nvSpPr>
            <p:cNvPr id="78855" name="Rectangle 7" descr="Rectangle: Click to edit Master text styles&#10;Second level&#10;Third level&#10;Fourth level&#10;Fifth level">
              <a:extLst>
                <a:ext uri="{FF2B5EF4-FFF2-40B4-BE49-F238E27FC236}">
                  <a16:creationId xmlns:a16="http://schemas.microsoft.com/office/drawing/2014/main" id="{2B7D1E91-C1CE-F3BF-2C5B-E67ADFF537CE}"/>
                </a:ext>
              </a:extLst>
            </p:cNvPr>
            <p:cNvSpPr>
              <a:spLocks noChangeArrowheads="1"/>
            </p:cNvSpPr>
            <p:nvPr/>
          </p:nvSpPr>
          <p:spPr bwMode="auto">
            <a:xfrm>
              <a:off x="432" y="2352"/>
              <a:ext cx="4896"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hlink"/>
                </a:buClr>
                <a:buSzPct val="110000"/>
                <a:buFont typeface="Wingdings" panose="05000000000000000000" pitchFamily="2" charset="2"/>
                <a:buNone/>
              </a:pPr>
              <a:r>
                <a:rPr lang="zh-CN" altLang="en-US" b="1">
                  <a:latin typeface="楷体_GB2312" pitchFamily="49" charset="-122"/>
                  <a:ea typeface="楷体_GB2312" pitchFamily="49" charset="-122"/>
                </a:rPr>
                <a:t>首先在  的第一列中选取绝对值最大的元素作为主元素，例如</a:t>
              </a:r>
              <a:endParaRPr lang="zh-CN" altLang="en-US">
                <a:latin typeface="Tahoma" panose="020B0604030504040204" pitchFamily="34" charset="0"/>
              </a:endParaRPr>
            </a:p>
          </p:txBody>
        </p:sp>
        <p:graphicFrame>
          <p:nvGraphicFramePr>
            <p:cNvPr id="78856" name="Object 8">
              <a:extLst>
                <a:ext uri="{FF2B5EF4-FFF2-40B4-BE49-F238E27FC236}">
                  <a16:creationId xmlns:a16="http://schemas.microsoft.com/office/drawing/2014/main" id="{7A8E21F2-C85F-2B78-C002-8DAD462C860E}"/>
                </a:ext>
              </a:extLst>
            </p:cNvPr>
            <p:cNvGraphicFramePr>
              <a:graphicFrameLocks noChangeAspect="1"/>
            </p:cNvGraphicFramePr>
            <p:nvPr/>
          </p:nvGraphicFramePr>
          <p:xfrm>
            <a:off x="1056" y="2400"/>
            <a:ext cx="203" cy="203"/>
          </p:xfrm>
          <a:graphic>
            <a:graphicData uri="http://schemas.openxmlformats.org/presentationml/2006/ole">
              <mc:AlternateContent xmlns:mc="http://schemas.openxmlformats.org/markup-compatibility/2006">
                <mc:Choice xmlns:v="urn:schemas-microsoft-com:vml" Requires="v">
                  <p:oleObj name="Equation" r:id="rId8" imgW="164880" imgH="164880" progId="Equation.DSMT4">
                    <p:embed/>
                  </p:oleObj>
                </mc:Choice>
                <mc:Fallback>
                  <p:oleObj name="Equation" r:id="rId8" imgW="164880" imgH="164880"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56" y="2400"/>
                          <a:ext cx="203" cy="2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8857" name="Rectangle 9">
            <a:extLst>
              <a:ext uri="{FF2B5EF4-FFF2-40B4-BE49-F238E27FC236}">
                <a16:creationId xmlns:a16="http://schemas.microsoft.com/office/drawing/2014/main" id="{3B36FA2C-CFB4-F6C3-C72E-9C2FE99D136C}"/>
              </a:ext>
            </a:extLst>
          </p:cNvPr>
          <p:cNvSpPr>
            <a:spLocks noChangeArrowheads="1"/>
          </p:cNvSpPr>
          <p:nvPr/>
        </p:nvSpPr>
        <p:spPr bwMode="auto">
          <a:xfrm>
            <a:off x="4114800" y="0"/>
            <a:ext cx="502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r>
              <a:rPr lang="en-US" altLang="zh-CN" sz="1800" b="1"/>
              <a:t>§3 Gaussian Elimination – Pivoting  Strategies</a:t>
            </a:r>
          </a:p>
        </p:txBody>
      </p:sp>
      <p:sp>
        <p:nvSpPr>
          <p:cNvPr id="78858" name="Text Box 10">
            <a:extLst>
              <a:ext uri="{FF2B5EF4-FFF2-40B4-BE49-F238E27FC236}">
                <a16:creationId xmlns:a16="http://schemas.microsoft.com/office/drawing/2014/main" id="{771E8399-3455-C96F-0C90-6829D8C74988}"/>
              </a:ext>
            </a:extLst>
          </p:cNvPr>
          <p:cNvSpPr txBox="1">
            <a:spLocks noChangeArrowheads="1"/>
          </p:cNvSpPr>
          <p:nvPr/>
        </p:nvSpPr>
        <p:spPr bwMode="auto">
          <a:xfrm>
            <a:off x="495300" y="533400"/>
            <a:ext cx="8153400" cy="420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US" altLang="zh-CN" b="1">
                <a:solidFill>
                  <a:schemeClr val="accent2"/>
                </a:solidFill>
                <a:latin typeface="楷体_GB2312" pitchFamily="49" charset="-122"/>
                <a:ea typeface="楷体_GB2312" pitchFamily="49" charset="-122"/>
                <a:sym typeface="Wingdings" panose="05000000000000000000" pitchFamily="2" charset="2"/>
              </a:rPr>
              <a:t></a:t>
            </a:r>
            <a:r>
              <a:rPr lang="en-US" altLang="zh-CN">
                <a:solidFill>
                  <a:schemeClr val="accent2"/>
                </a:solidFill>
                <a:ea typeface="楷体_GB2312" pitchFamily="49" charset="-122"/>
                <a:sym typeface="Webdings" panose="05030102010509060703" pitchFamily="18" charset="2"/>
              </a:rPr>
              <a:t> </a:t>
            </a:r>
            <a:r>
              <a:rPr lang="zh-CN" altLang="en-US" b="1">
                <a:ea typeface="楷体_GB2312" pitchFamily="49" charset="-122"/>
              </a:rPr>
              <a:t>列主元消去法 </a:t>
            </a:r>
            <a:r>
              <a:rPr lang="en-US" altLang="zh-CN" sz="2000" b="1">
                <a:solidFill>
                  <a:srgbClr val="008000"/>
                </a:solidFill>
                <a:latin typeface="Arial" panose="020B0604020202020204" pitchFamily="34" charset="0"/>
                <a:ea typeface="楷体_GB2312" pitchFamily="49" charset="-122"/>
              </a:rPr>
              <a:t>/* Partial Pivoting, or </a:t>
            </a:r>
            <a:r>
              <a:rPr lang="en-US" altLang="zh-CN" sz="2000" b="1" i="1">
                <a:solidFill>
                  <a:srgbClr val="008000"/>
                </a:solidFill>
                <a:ea typeface="楷体_GB2312" pitchFamily="49" charset="-122"/>
              </a:rPr>
              <a:t>maximal column pivoting</a:t>
            </a:r>
            <a:r>
              <a:rPr lang="en-US" altLang="zh-CN" sz="2000" b="1">
                <a:solidFill>
                  <a:srgbClr val="008000"/>
                </a:solidFill>
                <a:latin typeface="Arial" panose="020B0604020202020204" pitchFamily="34" charset="0"/>
                <a:ea typeface="楷体_GB2312" pitchFamily="49" charset="-122"/>
              </a:rPr>
              <a:t> */</a:t>
            </a:r>
          </a:p>
        </p:txBody>
      </p:sp>
      <p:grpSp>
        <p:nvGrpSpPr>
          <p:cNvPr id="78860" name="Group 12">
            <a:extLst>
              <a:ext uri="{FF2B5EF4-FFF2-40B4-BE49-F238E27FC236}">
                <a16:creationId xmlns:a16="http://schemas.microsoft.com/office/drawing/2014/main" id="{7FA1D877-EF28-6651-587F-3F3D57A73417}"/>
              </a:ext>
            </a:extLst>
          </p:cNvPr>
          <p:cNvGrpSpPr>
            <a:grpSpLocks/>
          </p:cNvGrpSpPr>
          <p:nvPr/>
        </p:nvGrpSpPr>
        <p:grpSpPr bwMode="auto">
          <a:xfrm>
            <a:off x="762000" y="4937125"/>
            <a:ext cx="7848600" cy="473075"/>
            <a:chOff x="480" y="288"/>
            <a:chExt cx="4944" cy="298"/>
          </a:xfrm>
        </p:grpSpPr>
        <p:sp>
          <p:nvSpPr>
            <p:cNvPr id="78861" name="Rectangle 13">
              <a:extLst>
                <a:ext uri="{FF2B5EF4-FFF2-40B4-BE49-F238E27FC236}">
                  <a16:creationId xmlns:a16="http://schemas.microsoft.com/office/drawing/2014/main" id="{C67E96B6-CBBA-72FE-9FB4-B08EE5011B68}"/>
                </a:ext>
              </a:extLst>
            </p:cNvPr>
            <p:cNvSpPr>
              <a:spLocks noChangeArrowheads="1"/>
            </p:cNvSpPr>
            <p:nvPr/>
          </p:nvSpPr>
          <p:spPr bwMode="auto">
            <a:xfrm>
              <a:off x="480" y="298"/>
              <a:ext cx="49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latin typeface="Tahoma" panose="020B0604030504040204" pitchFamily="34" charset="0"/>
                  <a:ea typeface="楷体_GB2312" pitchFamily="49" charset="-122"/>
                </a:rPr>
                <a:t>然后交换    的第 </a:t>
              </a:r>
              <a:r>
                <a:rPr lang="en-US" altLang="zh-CN" b="1">
                  <a:latin typeface="楷体_GB2312" pitchFamily="49" charset="-122"/>
                  <a:ea typeface="楷体_GB2312" pitchFamily="49" charset="-122"/>
                </a:rPr>
                <a:t>1 </a:t>
              </a:r>
              <a:r>
                <a:rPr lang="zh-CN" altLang="en-US" b="1">
                  <a:latin typeface="Tahoma" panose="020B0604030504040204" pitchFamily="34" charset="0"/>
                  <a:ea typeface="楷体_GB2312" pitchFamily="49" charset="-122"/>
                </a:rPr>
                <a:t>行与第   行，经第 </a:t>
              </a:r>
              <a:r>
                <a:rPr lang="en-US" altLang="zh-CN" b="1">
                  <a:latin typeface="楷体_GB2312" pitchFamily="49" charset="-122"/>
                  <a:ea typeface="楷体_GB2312" pitchFamily="49" charset="-122"/>
                </a:rPr>
                <a:t>1 </a:t>
              </a:r>
              <a:r>
                <a:rPr lang="zh-CN" altLang="en-US" b="1">
                  <a:latin typeface="Tahoma" panose="020B0604030504040204" pitchFamily="34" charset="0"/>
                  <a:ea typeface="楷体_GB2312" pitchFamily="49" charset="-122"/>
                </a:rPr>
                <a:t>次消元计算得</a:t>
              </a:r>
            </a:p>
          </p:txBody>
        </p:sp>
        <p:graphicFrame>
          <p:nvGraphicFramePr>
            <p:cNvPr id="78862" name="Object 14">
              <a:extLst>
                <a:ext uri="{FF2B5EF4-FFF2-40B4-BE49-F238E27FC236}">
                  <a16:creationId xmlns:a16="http://schemas.microsoft.com/office/drawing/2014/main" id="{2A4B8F05-B64F-3D36-C47F-630487A5F330}"/>
                </a:ext>
              </a:extLst>
            </p:cNvPr>
            <p:cNvGraphicFramePr>
              <a:graphicFrameLocks noChangeAspect="1"/>
            </p:cNvGraphicFramePr>
            <p:nvPr/>
          </p:nvGraphicFramePr>
          <p:xfrm>
            <a:off x="1335" y="336"/>
            <a:ext cx="201" cy="199"/>
          </p:xfrm>
          <a:graphic>
            <a:graphicData uri="http://schemas.openxmlformats.org/presentationml/2006/ole">
              <mc:AlternateContent xmlns:mc="http://schemas.openxmlformats.org/markup-compatibility/2006">
                <mc:Choice xmlns:v="urn:schemas-microsoft-com:vml" Requires="v">
                  <p:oleObj name="Equation" r:id="rId10" imgW="164880" imgH="164880" progId="Equation.DSMT4">
                    <p:embed/>
                  </p:oleObj>
                </mc:Choice>
                <mc:Fallback>
                  <p:oleObj name="Equation" r:id="rId10" imgW="164880" imgH="164880" progId="Equation.DSMT4">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335" y="336"/>
                          <a:ext cx="201"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63" name="Object 15">
              <a:extLst>
                <a:ext uri="{FF2B5EF4-FFF2-40B4-BE49-F238E27FC236}">
                  <a16:creationId xmlns:a16="http://schemas.microsoft.com/office/drawing/2014/main" id="{258D3AC7-0EFD-D41E-78BF-1569ADD53CBA}"/>
                </a:ext>
              </a:extLst>
            </p:cNvPr>
            <p:cNvGraphicFramePr>
              <a:graphicFrameLocks noChangeAspect="1"/>
            </p:cNvGraphicFramePr>
            <p:nvPr/>
          </p:nvGraphicFramePr>
          <p:xfrm>
            <a:off x="2759" y="288"/>
            <a:ext cx="169" cy="288"/>
          </p:xfrm>
          <a:graphic>
            <a:graphicData uri="http://schemas.openxmlformats.org/presentationml/2006/ole">
              <mc:AlternateContent xmlns:mc="http://schemas.openxmlformats.org/markup-compatibility/2006">
                <mc:Choice xmlns:v="urn:schemas-microsoft-com:vml" Requires="v">
                  <p:oleObj name="Equation" r:id="rId12" imgW="126720" imgH="215640" progId="Equation.DSMT4">
                    <p:embed/>
                  </p:oleObj>
                </mc:Choice>
                <mc:Fallback>
                  <p:oleObj name="Equation" r:id="rId12" imgW="126720" imgH="215640" progId="Equation.DSMT4">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59" y="288"/>
                          <a:ext cx="169"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8864" name="Object 16">
            <a:extLst>
              <a:ext uri="{FF2B5EF4-FFF2-40B4-BE49-F238E27FC236}">
                <a16:creationId xmlns:a16="http://schemas.microsoft.com/office/drawing/2014/main" id="{8F54B75B-70C8-D986-6250-554D0E82743A}"/>
              </a:ext>
            </a:extLst>
          </p:cNvPr>
          <p:cNvGraphicFramePr>
            <a:graphicFrameLocks noChangeAspect="1"/>
          </p:cNvGraphicFramePr>
          <p:nvPr/>
        </p:nvGraphicFramePr>
        <p:xfrm>
          <a:off x="2862263" y="5562600"/>
          <a:ext cx="2852737" cy="427038"/>
        </p:xfrm>
        <a:graphic>
          <a:graphicData uri="http://schemas.openxmlformats.org/presentationml/2006/ole">
            <mc:AlternateContent xmlns:mc="http://schemas.openxmlformats.org/markup-compatibility/2006">
              <mc:Choice xmlns:v="urn:schemas-microsoft-com:vml" Requires="v">
                <p:oleObj name="Equation" r:id="rId14" imgW="1295280" imgH="228600" progId="Equation.DSMT4">
                  <p:embed/>
                </p:oleObj>
              </mc:Choice>
              <mc:Fallback>
                <p:oleObj name="Equation" r:id="rId14" imgW="1295280" imgH="228600" progId="Equation.DSMT4">
                  <p:embed/>
                  <p:pic>
                    <p:nvPicPr>
                      <p:cNvPr id="0"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862263" y="5562600"/>
                        <a:ext cx="2852737" cy="427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8858"/>
                                        </p:tgtEl>
                                        <p:attrNameLst>
                                          <p:attrName>style.visibility</p:attrName>
                                        </p:attrNameLst>
                                      </p:cBhvr>
                                      <p:to>
                                        <p:strVal val="visible"/>
                                      </p:to>
                                    </p:set>
                                    <p:animEffect transition="in" filter="wipe(left)">
                                      <p:cBhvr>
                                        <p:cTn id="7" dur="500"/>
                                        <p:tgtEl>
                                          <p:spTgt spid="78858"/>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grpId="0" nodeType="clickEffect">
                                  <p:stCondLst>
                                    <p:cond delay="0"/>
                                  </p:stCondLst>
                                  <p:childTnLst>
                                    <p:set>
                                      <p:cBhvr>
                                        <p:cTn id="11" dur="1" fill="hold">
                                          <p:stCondLst>
                                            <p:cond delay="0"/>
                                          </p:stCondLst>
                                        </p:cTn>
                                        <p:tgtEl>
                                          <p:spTgt spid="78853"/>
                                        </p:tgtEl>
                                        <p:attrNameLst>
                                          <p:attrName>style.visibility</p:attrName>
                                        </p:attrNameLst>
                                      </p:cBhvr>
                                      <p:to>
                                        <p:strVal val="visible"/>
                                      </p:to>
                                    </p:set>
                                    <p:anim calcmode="lin" valueType="num">
                                      <p:cBhvr additive="base">
                                        <p:cTn id="12" dur="500" fill="hold"/>
                                        <p:tgtEl>
                                          <p:spTgt spid="78853"/>
                                        </p:tgtEl>
                                        <p:attrNameLst>
                                          <p:attrName>ppt_x</p:attrName>
                                        </p:attrNameLst>
                                      </p:cBhvr>
                                      <p:tavLst>
                                        <p:tav tm="0">
                                          <p:val>
                                            <p:strVal val="0-#ppt_w/2"/>
                                          </p:val>
                                        </p:tav>
                                        <p:tav tm="100000">
                                          <p:val>
                                            <p:strVal val="#ppt_x"/>
                                          </p:val>
                                        </p:tav>
                                      </p:tavLst>
                                    </p:anim>
                                    <p:anim calcmode="lin" valueType="num">
                                      <p:cBhvr additive="base">
                                        <p:cTn id="13" dur="500" fill="hold"/>
                                        <p:tgtEl>
                                          <p:spTgt spid="78853"/>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23" presetClass="entr" presetSubtype="16" fill="hold" nodeType="clickEffect">
                                  <p:stCondLst>
                                    <p:cond delay="0"/>
                                  </p:stCondLst>
                                  <p:childTnLst>
                                    <p:set>
                                      <p:cBhvr>
                                        <p:cTn id="17" dur="1" fill="hold">
                                          <p:stCondLst>
                                            <p:cond delay="0"/>
                                          </p:stCondLst>
                                        </p:cTn>
                                        <p:tgtEl>
                                          <p:spTgt spid="78851"/>
                                        </p:tgtEl>
                                        <p:attrNameLst>
                                          <p:attrName>style.visibility</p:attrName>
                                        </p:attrNameLst>
                                      </p:cBhvr>
                                      <p:to>
                                        <p:strVal val="visible"/>
                                      </p:to>
                                    </p:set>
                                    <p:anim calcmode="lin" valueType="num">
                                      <p:cBhvr>
                                        <p:cTn id="18" dur="500" fill="hold"/>
                                        <p:tgtEl>
                                          <p:spTgt spid="78851"/>
                                        </p:tgtEl>
                                        <p:attrNameLst>
                                          <p:attrName>ppt_w</p:attrName>
                                        </p:attrNameLst>
                                      </p:cBhvr>
                                      <p:tavLst>
                                        <p:tav tm="0">
                                          <p:val>
                                            <p:fltVal val="0"/>
                                          </p:val>
                                        </p:tav>
                                        <p:tav tm="100000">
                                          <p:val>
                                            <p:strVal val="#ppt_w"/>
                                          </p:val>
                                        </p:tav>
                                      </p:tavLst>
                                    </p:anim>
                                    <p:anim calcmode="lin" valueType="num">
                                      <p:cBhvr>
                                        <p:cTn id="19" dur="500" fill="hold"/>
                                        <p:tgtEl>
                                          <p:spTgt spid="78851"/>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6"/>
                                            </p:cond>
                                          </p:stCondLst>
                                          <p:endCondLst>
                                            <p:cond evt="onStopAudio" delay="0">
                                              <p:tgtEl>
                                                <p:sldTgt/>
                                              </p:tgtEl>
                                            </p:cond>
                                          </p:endCondLst>
                                        </p:cTn>
                                        <p:tgtEl>
                                          <p:sndTgt r:embed="rId3" name="chimes.wav"/>
                                        </p:tgtEl>
                                      </p:cMediaNode>
                                    </p:audio>
                                  </p:subTnLst>
                                </p:cTn>
                              </p:par>
                            </p:childTnLst>
                          </p:cTn>
                        </p:par>
                      </p:childTnLst>
                    </p:cTn>
                  </p:par>
                  <p:par>
                    <p:cTn id="20" fill="hold" nodeType="clickPar">
                      <p:stCondLst>
                        <p:cond delay="indefinite"/>
                      </p:stCondLst>
                      <p:childTnLst>
                        <p:par>
                          <p:cTn id="21" fill="hold" nodeType="withGroup">
                            <p:stCondLst>
                              <p:cond delay="0"/>
                            </p:stCondLst>
                            <p:childTnLst>
                              <p:par>
                                <p:cTn id="22" presetID="22" presetClass="entr" presetSubtype="1" fill="hold" nodeType="clickEffect">
                                  <p:stCondLst>
                                    <p:cond delay="0"/>
                                  </p:stCondLst>
                                  <p:childTnLst>
                                    <p:set>
                                      <p:cBhvr>
                                        <p:cTn id="23" dur="1" fill="hold">
                                          <p:stCondLst>
                                            <p:cond delay="0"/>
                                          </p:stCondLst>
                                        </p:cTn>
                                        <p:tgtEl>
                                          <p:spTgt spid="78865"/>
                                        </p:tgtEl>
                                        <p:attrNameLst>
                                          <p:attrName>style.visibility</p:attrName>
                                        </p:attrNameLst>
                                      </p:cBhvr>
                                      <p:to>
                                        <p:strVal val="visible"/>
                                      </p:to>
                                    </p:set>
                                    <p:animEffect transition="in" filter="wipe(up)">
                                      <p:cBhvr>
                                        <p:cTn id="24" dur="500"/>
                                        <p:tgtEl>
                                          <p:spTgt spid="78865"/>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23" presetClass="entr" presetSubtype="16" fill="hold" nodeType="clickEffect">
                                  <p:stCondLst>
                                    <p:cond delay="0"/>
                                  </p:stCondLst>
                                  <p:childTnLst>
                                    <p:set>
                                      <p:cBhvr>
                                        <p:cTn id="28" dur="1" fill="hold">
                                          <p:stCondLst>
                                            <p:cond delay="0"/>
                                          </p:stCondLst>
                                        </p:cTn>
                                        <p:tgtEl>
                                          <p:spTgt spid="78852"/>
                                        </p:tgtEl>
                                        <p:attrNameLst>
                                          <p:attrName>style.visibility</p:attrName>
                                        </p:attrNameLst>
                                      </p:cBhvr>
                                      <p:to>
                                        <p:strVal val="visible"/>
                                      </p:to>
                                    </p:set>
                                    <p:anim calcmode="lin" valueType="num">
                                      <p:cBhvr>
                                        <p:cTn id="29" dur="500" fill="hold"/>
                                        <p:tgtEl>
                                          <p:spTgt spid="78852"/>
                                        </p:tgtEl>
                                        <p:attrNameLst>
                                          <p:attrName>ppt_w</p:attrName>
                                        </p:attrNameLst>
                                      </p:cBhvr>
                                      <p:tavLst>
                                        <p:tav tm="0">
                                          <p:val>
                                            <p:fltVal val="0"/>
                                          </p:val>
                                        </p:tav>
                                        <p:tav tm="100000">
                                          <p:val>
                                            <p:strVal val="#ppt_w"/>
                                          </p:val>
                                        </p:tav>
                                      </p:tavLst>
                                    </p:anim>
                                    <p:anim calcmode="lin" valueType="num">
                                      <p:cBhvr>
                                        <p:cTn id="30" dur="500" fill="hold"/>
                                        <p:tgtEl>
                                          <p:spTgt spid="78852"/>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7"/>
                                            </p:cond>
                                          </p:stCondLst>
                                          <p:endCondLst>
                                            <p:cond evt="onStopAudio" delay="0">
                                              <p:tgtEl>
                                                <p:sldTgt/>
                                              </p:tgtEl>
                                            </p:cond>
                                          </p:endCondLst>
                                        </p:cTn>
                                        <p:tgtEl>
                                          <p:sndTgt r:embed="rId2" name="type.wav"/>
                                        </p:tgtEl>
                                      </p:cMediaNode>
                                    </p:audio>
                                  </p:sub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8" fill="hold" nodeType="clickEffect">
                                  <p:stCondLst>
                                    <p:cond delay="0"/>
                                  </p:stCondLst>
                                  <p:childTnLst>
                                    <p:set>
                                      <p:cBhvr>
                                        <p:cTn id="34" dur="1" fill="hold">
                                          <p:stCondLst>
                                            <p:cond delay="0"/>
                                          </p:stCondLst>
                                        </p:cTn>
                                        <p:tgtEl>
                                          <p:spTgt spid="78860"/>
                                        </p:tgtEl>
                                        <p:attrNameLst>
                                          <p:attrName>style.visibility</p:attrName>
                                        </p:attrNameLst>
                                      </p:cBhvr>
                                      <p:to>
                                        <p:strVal val="visible"/>
                                      </p:to>
                                    </p:set>
                                    <p:animEffect transition="in" filter="slide(fromLeft)">
                                      <p:cBhvr>
                                        <p:cTn id="35" dur="500"/>
                                        <p:tgtEl>
                                          <p:spTgt spid="78860"/>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9" presetClass="entr" presetSubtype="0" fill="hold" nodeType="clickEffect">
                                  <p:stCondLst>
                                    <p:cond delay="0"/>
                                  </p:stCondLst>
                                  <p:childTnLst>
                                    <p:set>
                                      <p:cBhvr>
                                        <p:cTn id="39" dur="1" fill="hold">
                                          <p:stCondLst>
                                            <p:cond delay="0"/>
                                          </p:stCondLst>
                                        </p:cTn>
                                        <p:tgtEl>
                                          <p:spTgt spid="78864"/>
                                        </p:tgtEl>
                                        <p:attrNameLst>
                                          <p:attrName>style.visibility</p:attrName>
                                        </p:attrNameLst>
                                      </p:cBhvr>
                                      <p:to>
                                        <p:strVal val="visible"/>
                                      </p:to>
                                    </p:set>
                                    <p:animEffect transition="in" filter="dissolve">
                                      <p:cBhvr>
                                        <p:cTn id="40" dur="500"/>
                                        <p:tgtEl>
                                          <p:spTgt spid="788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53" grpId="0" autoUpdateAnimBg="0"/>
      <p:bldP spid="78858" grpId="0" autoUpdateAnimBg="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9874" name="Object 2">
            <a:extLst>
              <a:ext uri="{FF2B5EF4-FFF2-40B4-BE49-F238E27FC236}">
                <a16:creationId xmlns:a16="http://schemas.microsoft.com/office/drawing/2014/main" id="{D0A1F4D5-C0CB-1CD5-57C9-61D9B252B995}"/>
              </a:ext>
            </a:extLst>
          </p:cNvPr>
          <p:cNvGraphicFramePr>
            <a:graphicFrameLocks noChangeAspect="1"/>
          </p:cNvGraphicFramePr>
          <p:nvPr/>
        </p:nvGraphicFramePr>
        <p:xfrm>
          <a:off x="1143000" y="1295400"/>
          <a:ext cx="6400800" cy="2787650"/>
        </p:xfrm>
        <a:graphic>
          <a:graphicData uri="http://schemas.openxmlformats.org/presentationml/2006/ole">
            <mc:AlternateContent xmlns:mc="http://schemas.openxmlformats.org/markup-compatibility/2006">
              <mc:Choice xmlns:v="urn:schemas-microsoft-com:vml" Requires="v">
                <p:oleObj name="Equation" r:id="rId5" imgW="3022560" imgH="1396800" progId="Equation.DSMT4">
                  <p:embed/>
                </p:oleObj>
              </mc:Choice>
              <mc:Fallback>
                <p:oleObj name="Equation" r:id="rId5" imgW="3022560" imgH="1396800" progId="Equation.DSMT4">
                  <p:embed/>
                  <p:pic>
                    <p:nvPicPr>
                      <p:cNvPr id="0" name="Object 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43000" y="1295400"/>
                        <a:ext cx="6400800" cy="2787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9894" name="Group 22">
            <a:extLst>
              <a:ext uri="{FF2B5EF4-FFF2-40B4-BE49-F238E27FC236}">
                <a16:creationId xmlns:a16="http://schemas.microsoft.com/office/drawing/2014/main" id="{04D7A565-C111-493D-3F3E-00BFF019E900}"/>
              </a:ext>
            </a:extLst>
          </p:cNvPr>
          <p:cNvGrpSpPr>
            <a:grpSpLocks/>
          </p:cNvGrpSpPr>
          <p:nvPr/>
        </p:nvGrpSpPr>
        <p:grpSpPr bwMode="auto">
          <a:xfrm>
            <a:off x="647700" y="533400"/>
            <a:ext cx="7848600" cy="914400"/>
            <a:chOff x="408" y="336"/>
            <a:chExt cx="4944" cy="576"/>
          </a:xfrm>
        </p:grpSpPr>
        <p:sp>
          <p:nvSpPr>
            <p:cNvPr id="79881" name="Rectangle 9" descr="Rectangle: Click to edit Master text styles&#10;Second level&#10;Third level&#10;Fourth level&#10;Fifth level">
              <a:extLst>
                <a:ext uri="{FF2B5EF4-FFF2-40B4-BE49-F238E27FC236}">
                  <a16:creationId xmlns:a16="http://schemas.microsoft.com/office/drawing/2014/main" id="{2C70A1FD-4119-A421-88CB-64837B59B9EC}"/>
                </a:ext>
              </a:extLst>
            </p:cNvPr>
            <p:cNvSpPr>
              <a:spLocks noChangeArrowheads="1"/>
            </p:cNvSpPr>
            <p:nvPr/>
          </p:nvSpPr>
          <p:spPr bwMode="auto">
            <a:xfrm>
              <a:off x="408" y="336"/>
              <a:ext cx="4944"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a:solidFill>
                    <a:schemeClr val="tx1"/>
                  </a:solidFill>
                  <a:latin typeface="Times New Roman" panose="02020603050405020304" pitchFamily="18" charset="0"/>
                  <a:ea typeface="宋体" panose="02010600030101010101" pitchFamily="2" charset="-122"/>
                </a:defRPr>
              </a:lvl1pPr>
              <a:lvl2pPr marL="768350" indent="-285750">
                <a:defRPr kumimoji="1" sz="2400">
                  <a:solidFill>
                    <a:schemeClr val="tx1"/>
                  </a:solidFill>
                  <a:latin typeface="Times New Roman" panose="02020603050405020304" pitchFamily="18" charset="0"/>
                  <a:ea typeface="宋体" panose="02010600030101010101" pitchFamily="2" charset="-122"/>
                </a:defRPr>
              </a:lvl2pPr>
              <a:lvl3pPr marL="1187450" indent="-228600">
                <a:defRPr kumimoji="1" sz="2400">
                  <a:solidFill>
                    <a:schemeClr val="tx1"/>
                  </a:solidFill>
                  <a:latin typeface="Times New Roman" panose="02020603050405020304" pitchFamily="18" charset="0"/>
                  <a:ea typeface="宋体" panose="02010600030101010101" pitchFamily="2" charset="-122"/>
                </a:defRPr>
              </a:lvl3pPr>
              <a:lvl4pPr marL="160655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hlink"/>
                </a:buClr>
                <a:buSzPct val="110000"/>
                <a:buFont typeface="Wingdings" panose="05000000000000000000" pitchFamily="2" charset="2"/>
                <a:buNone/>
              </a:pPr>
              <a:r>
                <a:rPr lang="en-US" altLang="zh-CN" b="1">
                  <a:latin typeface="Tahoma" panose="020B0604030504040204" pitchFamily="34" charset="0"/>
                  <a:ea typeface="楷体_GB2312" pitchFamily="49" charset="-122"/>
                </a:rPr>
                <a:t>       </a:t>
              </a:r>
              <a:r>
                <a:rPr lang="zh-CN" altLang="en-US" b="1">
                  <a:latin typeface="Tahoma" panose="020B0604030504040204" pitchFamily="34" charset="0"/>
                  <a:ea typeface="楷体_GB2312" pitchFamily="49" charset="-122"/>
                </a:rPr>
                <a:t>重复上述过程，设已完成第        步的选主元素，交换两行及消元计算，       约化为</a:t>
              </a:r>
            </a:p>
          </p:txBody>
        </p:sp>
        <p:graphicFrame>
          <p:nvGraphicFramePr>
            <p:cNvPr id="79882" name="Object 10">
              <a:extLst>
                <a:ext uri="{FF2B5EF4-FFF2-40B4-BE49-F238E27FC236}">
                  <a16:creationId xmlns:a16="http://schemas.microsoft.com/office/drawing/2014/main" id="{A132CBB8-4770-2043-2D49-4B905F623F3E}"/>
                </a:ext>
              </a:extLst>
            </p:cNvPr>
            <p:cNvGraphicFramePr>
              <a:graphicFrameLocks noChangeAspect="1"/>
            </p:cNvGraphicFramePr>
            <p:nvPr/>
          </p:nvGraphicFramePr>
          <p:xfrm>
            <a:off x="3192" y="358"/>
            <a:ext cx="480" cy="199"/>
          </p:xfrm>
          <a:graphic>
            <a:graphicData uri="http://schemas.openxmlformats.org/presentationml/2006/ole">
              <mc:AlternateContent xmlns:mc="http://schemas.openxmlformats.org/markup-compatibility/2006">
                <mc:Choice xmlns:v="urn:schemas-microsoft-com:vml" Requires="v">
                  <p:oleObj name="Equation" r:id="rId7" imgW="330120" imgH="177480" progId="Equation.DSMT4">
                    <p:embed/>
                  </p:oleObj>
                </mc:Choice>
                <mc:Fallback>
                  <p:oleObj name="Equation" r:id="rId7" imgW="330120" imgH="177480" progId="Equation.DSMT4">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192" y="358"/>
                          <a:ext cx="480"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83" name="Object 11">
              <a:extLst>
                <a:ext uri="{FF2B5EF4-FFF2-40B4-BE49-F238E27FC236}">
                  <a16:creationId xmlns:a16="http://schemas.microsoft.com/office/drawing/2014/main" id="{1795F732-C066-62A7-4682-BA8FABD45C25}"/>
                </a:ext>
              </a:extLst>
            </p:cNvPr>
            <p:cNvGraphicFramePr>
              <a:graphicFrameLocks noChangeAspect="1"/>
            </p:cNvGraphicFramePr>
            <p:nvPr/>
          </p:nvGraphicFramePr>
          <p:xfrm>
            <a:off x="2090" y="606"/>
            <a:ext cx="550" cy="206"/>
          </p:xfrm>
          <a:graphic>
            <a:graphicData uri="http://schemas.openxmlformats.org/presentationml/2006/ole">
              <mc:AlternateContent xmlns:mc="http://schemas.openxmlformats.org/markup-compatibility/2006">
                <mc:Choice xmlns:v="urn:schemas-microsoft-com:vml" Requires="v">
                  <p:oleObj name="Equation" r:id="rId9" imgW="431640" imgH="203040" progId="Equation.DSMT4">
                    <p:embed/>
                  </p:oleObj>
                </mc:Choice>
                <mc:Fallback>
                  <p:oleObj name="Equation" r:id="rId9" imgW="431640" imgH="203040" progId="Equation.DSMT4">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90" y="606"/>
                          <a:ext cx="550"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79884" name="Rectangle 12">
            <a:extLst>
              <a:ext uri="{FF2B5EF4-FFF2-40B4-BE49-F238E27FC236}">
                <a16:creationId xmlns:a16="http://schemas.microsoft.com/office/drawing/2014/main" id="{CA8F088D-74B4-39A0-C6BC-DBF589EBF3AE}"/>
              </a:ext>
            </a:extLst>
          </p:cNvPr>
          <p:cNvSpPr>
            <a:spLocks noChangeArrowheads="1"/>
          </p:cNvSpPr>
          <p:nvPr/>
        </p:nvSpPr>
        <p:spPr bwMode="auto">
          <a:xfrm>
            <a:off x="4114800" y="0"/>
            <a:ext cx="502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r>
              <a:rPr lang="en-US" altLang="zh-CN" sz="1800" b="1"/>
              <a:t>§3 Gaussian Elimination – Pivoting  Strategies</a:t>
            </a:r>
          </a:p>
        </p:txBody>
      </p:sp>
      <p:grpSp>
        <p:nvGrpSpPr>
          <p:cNvPr id="79893" name="Group 21">
            <a:extLst>
              <a:ext uri="{FF2B5EF4-FFF2-40B4-BE49-F238E27FC236}">
                <a16:creationId xmlns:a16="http://schemas.microsoft.com/office/drawing/2014/main" id="{6516E839-6F70-8F95-C9C7-4A69A86BDB8A}"/>
              </a:ext>
            </a:extLst>
          </p:cNvPr>
          <p:cNvGrpSpPr>
            <a:grpSpLocks/>
          </p:cNvGrpSpPr>
          <p:nvPr/>
        </p:nvGrpSpPr>
        <p:grpSpPr bwMode="auto">
          <a:xfrm>
            <a:off x="533400" y="4059238"/>
            <a:ext cx="7924800" cy="512762"/>
            <a:chOff x="336" y="2557"/>
            <a:chExt cx="4992" cy="323"/>
          </a:xfrm>
        </p:grpSpPr>
        <p:sp>
          <p:nvSpPr>
            <p:cNvPr id="79888" name="Rectangle 16">
              <a:extLst>
                <a:ext uri="{FF2B5EF4-FFF2-40B4-BE49-F238E27FC236}">
                  <a16:creationId xmlns:a16="http://schemas.microsoft.com/office/drawing/2014/main" id="{F3CBDB53-56B9-9023-5936-52D78B253E87}"/>
                </a:ext>
              </a:extLst>
            </p:cNvPr>
            <p:cNvSpPr>
              <a:spLocks noChangeArrowheads="1"/>
            </p:cNvSpPr>
            <p:nvPr/>
          </p:nvSpPr>
          <p:spPr bwMode="auto">
            <a:xfrm>
              <a:off x="336" y="2557"/>
              <a:ext cx="49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hlink"/>
                </a:buClr>
                <a:buSzPct val="110000"/>
                <a:buFont typeface="Wingdings" panose="05000000000000000000" pitchFamily="2" charset="2"/>
                <a:buNone/>
              </a:pPr>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其中   的元素仍记为  ，  的元素仍记为  。</a:t>
              </a:r>
            </a:p>
          </p:txBody>
        </p:sp>
        <p:graphicFrame>
          <p:nvGraphicFramePr>
            <p:cNvPr id="79889" name="Object 17">
              <a:extLst>
                <a:ext uri="{FF2B5EF4-FFF2-40B4-BE49-F238E27FC236}">
                  <a16:creationId xmlns:a16="http://schemas.microsoft.com/office/drawing/2014/main" id="{8987000B-C7F0-E9D2-FF89-2006745C5CB3}"/>
                </a:ext>
              </a:extLst>
            </p:cNvPr>
            <p:cNvGraphicFramePr>
              <a:graphicFrameLocks noChangeAspect="1"/>
            </p:cNvGraphicFramePr>
            <p:nvPr/>
          </p:nvGraphicFramePr>
          <p:xfrm>
            <a:off x="864" y="2592"/>
            <a:ext cx="288" cy="207"/>
          </p:xfrm>
          <a:graphic>
            <a:graphicData uri="http://schemas.openxmlformats.org/presentationml/2006/ole">
              <mc:AlternateContent xmlns:mc="http://schemas.openxmlformats.org/markup-compatibility/2006">
                <mc:Choice xmlns:v="urn:schemas-microsoft-com:vml" Requires="v">
                  <p:oleObj name="Equation" r:id="rId11" imgW="291960" imgH="190440" progId="Equation.DSMT4">
                    <p:embed/>
                  </p:oleObj>
                </mc:Choice>
                <mc:Fallback>
                  <p:oleObj name="Equation" r:id="rId11" imgW="291960" imgH="190440" progId="Equation.DSMT4">
                    <p:embed/>
                    <p:pic>
                      <p:nvPicPr>
                        <p:cNvPr id="0" name="Object 1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64" y="2592"/>
                          <a:ext cx="288" cy="2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90" name="Object 18">
              <a:extLst>
                <a:ext uri="{FF2B5EF4-FFF2-40B4-BE49-F238E27FC236}">
                  <a16:creationId xmlns:a16="http://schemas.microsoft.com/office/drawing/2014/main" id="{0B54246C-1F9E-2241-23EA-03572FDC0F1E}"/>
                </a:ext>
              </a:extLst>
            </p:cNvPr>
            <p:cNvGraphicFramePr>
              <a:graphicFrameLocks noChangeAspect="1"/>
            </p:cNvGraphicFramePr>
            <p:nvPr/>
          </p:nvGraphicFramePr>
          <p:xfrm>
            <a:off x="2304" y="2592"/>
            <a:ext cx="212" cy="288"/>
          </p:xfrm>
          <a:graphic>
            <a:graphicData uri="http://schemas.openxmlformats.org/presentationml/2006/ole">
              <mc:AlternateContent xmlns:mc="http://schemas.openxmlformats.org/markup-compatibility/2006">
                <mc:Choice xmlns:v="urn:schemas-microsoft-com:vml" Requires="v">
                  <p:oleObj name="Equation" r:id="rId13" imgW="177480" imgH="241200" progId="Equation.DSMT4">
                    <p:embed/>
                  </p:oleObj>
                </mc:Choice>
                <mc:Fallback>
                  <p:oleObj name="Equation" r:id="rId13" imgW="177480" imgH="241200" progId="Equation.DSMT4">
                    <p:embed/>
                    <p:pic>
                      <p:nvPicPr>
                        <p:cNvPr id="0" name="Object 1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304" y="2592"/>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91" name="Object 19">
              <a:extLst>
                <a:ext uri="{FF2B5EF4-FFF2-40B4-BE49-F238E27FC236}">
                  <a16:creationId xmlns:a16="http://schemas.microsoft.com/office/drawing/2014/main" id="{6080C98D-53D3-D3AD-24AC-C1AC2B8F84E2}"/>
                </a:ext>
              </a:extLst>
            </p:cNvPr>
            <p:cNvGraphicFramePr>
              <a:graphicFrameLocks noChangeAspect="1"/>
            </p:cNvGraphicFramePr>
            <p:nvPr/>
          </p:nvGraphicFramePr>
          <p:xfrm>
            <a:off x="2592" y="2592"/>
            <a:ext cx="288" cy="231"/>
          </p:xfrm>
          <a:graphic>
            <a:graphicData uri="http://schemas.openxmlformats.org/presentationml/2006/ole">
              <mc:AlternateContent xmlns:mc="http://schemas.openxmlformats.org/markup-compatibility/2006">
                <mc:Choice xmlns:v="urn:schemas-microsoft-com:vml" Requires="v">
                  <p:oleObj name="Equation" r:id="rId15" imgW="253800" imgH="203040" progId="Equation.DSMT4">
                    <p:embed/>
                  </p:oleObj>
                </mc:Choice>
                <mc:Fallback>
                  <p:oleObj name="Equation" r:id="rId15" imgW="253800" imgH="203040" progId="Equation.DSMT4">
                    <p:embed/>
                    <p:pic>
                      <p:nvPicPr>
                        <p:cNvPr id="0" name="Object 1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592" y="2592"/>
                          <a:ext cx="288" cy="2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92" name="Object 20">
              <a:extLst>
                <a:ext uri="{FF2B5EF4-FFF2-40B4-BE49-F238E27FC236}">
                  <a16:creationId xmlns:a16="http://schemas.microsoft.com/office/drawing/2014/main" id="{3FF405CF-433C-1A02-1CE7-B21CB7FF14D7}"/>
                </a:ext>
              </a:extLst>
            </p:cNvPr>
            <p:cNvGraphicFramePr>
              <a:graphicFrameLocks noChangeAspect="1"/>
            </p:cNvGraphicFramePr>
            <p:nvPr/>
          </p:nvGraphicFramePr>
          <p:xfrm>
            <a:off x="4080" y="2592"/>
            <a:ext cx="259" cy="272"/>
          </p:xfrm>
          <a:graphic>
            <a:graphicData uri="http://schemas.openxmlformats.org/presentationml/2006/ole">
              <mc:AlternateContent xmlns:mc="http://schemas.openxmlformats.org/markup-compatibility/2006">
                <mc:Choice xmlns:v="urn:schemas-microsoft-com:vml" Requires="v">
                  <p:oleObj name="Equation" r:id="rId17" imgW="152280" imgH="228600" progId="Equation.DSMT4">
                    <p:embed/>
                  </p:oleObj>
                </mc:Choice>
                <mc:Fallback>
                  <p:oleObj name="Equation" r:id="rId17" imgW="152280" imgH="228600" progId="Equation.DSMT4">
                    <p:embed/>
                    <p:pic>
                      <p:nvPicPr>
                        <p:cNvPr id="0" name="Object 20"/>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080" y="2592"/>
                          <a:ext cx="259"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79898" name="Object 26">
            <a:extLst>
              <a:ext uri="{FF2B5EF4-FFF2-40B4-BE49-F238E27FC236}">
                <a16:creationId xmlns:a16="http://schemas.microsoft.com/office/drawing/2014/main" id="{B142D7E0-76EB-FEDE-25F8-C10CA70A6A6B}"/>
              </a:ext>
            </a:extLst>
          </p:cNvPr>
          <p:cNvGraphicFramePr>
            <a:graphicFrameLocks noChangeAspect="1"/>
          </p:cNvGraphicFramePr>
          <p:nvPr/>
        </p:nvGraphicFramePr>
        <p:xfrm>
          <a:off x="2590800" y="5410200"/>
          <a:ext cx="3155950" cy="528638"/>
        </p:xfrm>
        <a:graphic>
          <a:graphicData uri="http://schemas.openxmlformats.org/presentationml/2006/ole">
            <mc:AlternateContent xmlns:mc="http://schemas.openxmlformats.org/markup-compatibility/2006">
              <mc:Choice xmlns:v="urn:schemas-microsoft-com:vml" Requires="v">
                <p:oleObj name="Equation" r:id="rId19" imgW="1320480" imgH="279360" progId="Equation.DSMT4">
                  <p:embed/>
                </p:oleObj>
              </mc:Choice>
              <mc:Fallback>
                <p:oleObj name="Equation" r:id="rId19" imgW="1320480" imgH="279360" progId="Equation.DSMT4">
                  <p:embed/>
                  <p:pic>
                    <p:nvPicPr>
                      <p:cNvPr id="0" name="Object 2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90800" y="5410200"/>
                        <a:ext cx="3155950" cy="5286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9900" name="Group 28">
            <a:extLst>
              <a:ext uri="{FF2B5EF4-FFF2-40B4-BE49-F238E27FC236}">
                <a16:creationId xmlns:a16="http://schemas.microsoft.com/office/drawing/2014/main" id="{F10D60A0-384B-B4EB-EC0A-CE369BEDF30E}"/>
              </a:ext>
            </a:extLst>
          </p:cNvPr>
          <p:cNvGrpSpPr>
            <a:grpSpLocks/>
          </p:cNvGrpSpPr>
          <p:nvPr/>
        </p:nvGrpSpPr>
        <p:grpSpPr bwMode="auto">
          <a:xfrm>
            <a:off x="685800" y="4572000"/>
            <a:ext cx="7562850" cy="914400"/>
            <a:chOff x="432" y="2880"/>
            <a:chExt cx="4764" cy="576"/>
          </a:xfrm>
        </p:grpSpPr>
        <p:sp>
          <p:nvSpPr>
            <p:cNvPr id="79895" name="Rectangle 23">
              <a:extLst>
                <a:ext uri="{FF2B5EF4-FFF2-40B4-BE49-F238E27FC236}">
                  <a16:creationId xmlns:a16="http://schemas.microsoft.com/office/drawing/2014/main" id="{BD844CF9-0141-9081-2D6B-F75B14353FF2}"/>
                </a:ext>
              </a:extLst>
            </p:cNvPr>
            <p:cNvSpPr>
              <a:spLocks noChangeArrowheads="1"/>
            </p:cNvSpPr>
            <p:nvPr/>
          </p:nvSpPr>
          <p:spPr bwMode="auto">
            <a:xfrm>
              <a:off x="432" y="2880"/>
              <a:ext cx="4764" cy="5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hlink"/>
                </a:buClr>
                <a:buSzPct val="110000"/>
                <a:buFont typeface="Wingdings" panose="05000000000000000000" pitchFamily="2" charset="2"/>
                <a:buNone/>
              </a:pPr>
              <a:r>
                <a:rPr lang="zh-CN" altLang="en-US" b="1">
                  <a:latin typeface="楷体_GB2312" pitchFamily="49" charset="-122"/>
                  <a:ea typeface="楷体_GB2312" pitchFamily="49" charset="-122"/>
                </a:rPr>
                <a:t>第  步选主元素（在   右下角方阵的第 </a:t>
              </a:r>
              <a:r>
                <a:rPr lang="en-US" altLang="zh-CN" b="1">
                  <a:latin typeface="楷体_GB2312" pitchFamily="49" charset="-122"/>
                  <a:ea typeface="楷体_GB2312" pitchFamily="49" charset="-122"/>
                </a:rPr>
                <a:t>1 </a:t>
              </a:r>
              <a:r>
                <a:rPr lang="zh-CN" altLang="en-US" b="1">
                  <a:latin typeface="楷体_GB2312" pitchFamily="49" charset="-122"/>
                  <a:ea typeface="楷体_GB2312" pitchFamily="49" charset="-122"/>
                </a:rPr>
                <a:t>列内选），</a:t>
              </a:r>
            </a:p>
            <a:p>
              <a:pPr>
                <a:spcBef>
                  <a:spcPct val="20000"/>
                </a:spcBef>
                <a:buClr>
                  <a:schemeClr val="hlink"/>
                </a:buClr>
                <a:buSzPct val="110000"/>
                <a:buFont typeface="Wingdings" panose="05000000000000000000" pitchFamily="2" charset="2"/>
                <a:buNone/>
              </a:pPr>
              <a:r>
                <a:rPr lang="zh-CN" altLang="en-US" b="1">
                  <a:latin typeface="楷体_GB2312" pitchFamily="49" charset="-122"/>
                  <a:ea typeface="楷体_GB2312" pitchFamily="49" charset="-122"/>
                </a:rPr>
                <a:t>即确定  ，使</a:t>
              </a:r>
            </a:p>
          </p:txBody>
        </p:sp>
        <p:graphicFrame>
          <p:nvGraphicFramePr>
            <p:cNvPr id="79896" name="Object 24">
              <a:extLst>
                <a:ext uri="{FF2B5EF4-FFF2-40B4-BE49-F238E27FC236}">
                  <a16:creationId xmlns:a16="http://schemas.microsoft.com/office/drawing/2014/main" id="{7028679C-35D0-E9A4-F206-A673517E04A4}"/>
                </a:ext>
              </a:extLst>
            </p:cNvPr>
            <p:cNvGraphicFramePr>
              <a:graphicFrameLocks noChangeAspect="1"/>
            </p:cNvGraphicFramePr>
            <p:nvPr/>
          </p:nvGraphicFramePr>
          <p:xfrm>
            <a:off x="672" y="2928"/>
            <a:ext cx="188" cy="240"/>
          </p:xfrm>
          <a:graphic>
            <a:graphicData uri="http://schemas.openxmlformats.org/presentationml/2006/ole">
              <mc:AlternateContent xmlns:mc="http://schemas.openxmlformats.org/markup-compatibility/2006">
                <mc:Choice xmlns:v="urn:schemas-microsoft-com:vml" Requires="v">
                  <p:oleObj name="Equation" r:id="rId21" imgW="139680" imgH="177480" progId="Equation.DSMT4">
                    <p:embed/>
                  </p:oleObj>
                </mc:Choice>
                <mc:Fallback>
                  <p:oleObj name="Equation" r:id="rId21" imgW="139680" imgH="177480" progId="Equation.DSMT4">
                    <p:embed/>
                    <p:pic>
                      <p:nvPicPr>
                        <p:cNvPr id="0" name="Object 24"/>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672" y="2928"/>
                          <a:ext cx="18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97" name="Object 25">
              <a:extLst>
                <a:ext uri="{FF2B5EF4-FFF2-40B4-BE49-F238E27FC236}">
                  <a16:creationId xmlns:a16="http://schemas.microsoft.com/office/drawing/2014/main" id="{4FAF5928-49A4-7E4A-DCE0-09DE8A89D440}"/>
                </a:ext>
              </a:extLst>
            </p:cNvPr>
            <p:cNvGraphicFramePr>
              <a:graphicFrameLocks noChangeAspect="1"/>
            </p:cNvGraphicFramePr>
            <p:nvPr/>
          </p:nvGraphicFramePr>
          <p:xfrm>
            <a:off x="2256" y="2928"/>
            <a:ext cx="273" cy="196"/>
          </p:xfrm>
          <a:graphic>
            <a:graphicData uri="http://schemas.openxmlformats.org/presentationml/2006/ole">
              <mc:AlternateContent xmlns:mc="http://schemas.openxmlformats.org/markup-compatibility/2006">
                <mc:Choice xmlns:v="urn:schemas-microsoft-com:vml" Requires="v">
                  <p:oleObj name="Equation" r:id="rId11" imgW="291960" imgH="190440" progId="Equation.DSMT4">
                    <p:embed/>
                  </p:oleObj>
                </mc:Choice>
                <mc:Fallback>
                  <p:oleObj name="Equation" r:id="rId11" imgW="291960" imgH="190440" progId="Equation.DSMT4">
                    <p:embed/>
                    <p:pic>
                      <p:nvPicPr>
                        <p:cNvPr id="0" name="Object 25"/>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256" y="2928"/>
                          <a:ext cx="273" cy="1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9899" name="Object 27">
              <a:extLst>
                <a:ext uri="{FF2B5EF4-FFF2-40B4-BE49-F238E27FC236}">
                  <a16:creationId xmlns:a16="http://schemas.microsoft.com/office/drawing/2014/main" id="{E9EF400F-557D-189D-3E87-96FEF7E03AD4}"/>
                </a:ext>
              </a:extLst>
            </p:cNvPr>
            <p:cNvGraphicFramePr>
              <a:graphicFrameLocks noChangeAspect="1"/>
            </p:cNvGraphicFramePr>
            <p:nvPr/>
          </p:nvGraphicFramePr>
          <p:xfrm>
            <a:off x="1056" y="3168"/>
            <a:ext cx="192" cy="288"/>
          </p:xfrm>
          <a:graphic>
            <a:graphicData uri="http://schemas.openxmlformats.org/presentationml/2006/ole">
              <mc:AlternateContent xmlns:mc="http://schemas.openxmlformats.org/markup-compatibility/2006">
                <mc:Choice xmlns:v="urn:schemas-microsoft-com:vml" Requires="v">
                  <p:oleObj name="Equation" r:id="rId23" imgW="152280" imgH="228600" progId="Equation.DSMT4">
                    <p:embed/>
                  </p:oleObj>
                </mc:Choice>
                <mc:Fallback>
                  <p:oleObj name="Equation" r:id="rId23" imgW="152280" imgH="228600" progId="Equation.DSMT4">
                    <p:embed/>
                    <p:pic>
                      <p:nvPicPr>
                        <p:cNvPr id="0" name="Object 27"/>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056" y="3168"/>
                          <a:ext cx="19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79894"/>
                                        </p:tgtEl>
                                        <p:attrNameLst>
                                          <p:attrName>style.visibility</p:attrName>
                                        </p:attrNameLst>
                                      </p:cBhvr>
                                      <p:to>
                                        <p:strVal val="visible"/>
                                      </p:to>
                                    </p:set>
                                    <p:animEffect transition="in" filter="wipe(up)">
                                      <p:cBhvr>
                                        <p:cTn id="7" dur="500"/>
                                        <p:tgtEl>
                                          <p:spTgt spid="79894"/>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79874"/>
                                        </p:tgtEl>
                                        <p:attrNameLst>
                                          <p:attrName>style.visibility</p:attrName>
                                        </p:attrNameLst>
                                      </p:cBhvr>
                                      <p:to>
                                        <p:strVal val="visible"/>
                                      </p:to>
                                    </p:set>
                                    <p:anim calcmode="lin" valueType="num">
                                      <p:cBhvr>
                                        <p:cTn id="12" dur="500" fill="hold"/>
                                        <p:tgtEl>
                                          <p:spTgt spid="79874"/>
                                        </p:tgtEl>
                                        <p:attrNameLst>
                                          <p:attrName>ppt_w</p:attrName>
                                        </p:attrNameLst>
                                      </p:cBhvr>
                                      <p:tavLst>
                                        <p:tav tm="0">
                                          <p:val>
                                            <p:fltVal val="0"/>
                                          </p:val>
                                        </p:tav>
                                        <p:tav tm="100000">
                                          <p:val>
                                            <p:strVal val="#ppt_w"/>
                                          </p:val>
                                        </p:tav>
                                      </p:tavLst>
                                    </p:anim>
                                    <p:anim calcmode="lin" valueType="num">
                                      <p:cBhvr>
                                        <p:cTn id="13" dur="500" fill="hold"/>
                                        <p:tgtEl>
                                          <p:spTgt spid="7987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79893"/>
                                        </p:tgtEl>
                                        <p:attrNameLst>
                                          <p:attrName>style.visibility</p:attrName>
                                        </p:attrNameLst>
                                      </p:cBhvr>
                                      <p:to>
                                        <p:strVal val="visible"/>
                                      </p:to>
                                    </p:set>
                                    <p:animEffect transition="in" filter="wipe(left)">
                                      <p:cBhvr>
                                        <p:cTn id="18" dur="500"/>
                                        <p:tgtEl>
                                          <p:spTgt spid="79893"/>
                                        </p:tgtEl>
                                      </p:cBhvr>
                                    </p:animEffect>
                                  </p:childTnLst>
                                  <p:subTnLst>
                                    <p:audio>
                                      <p:cMediaNode>
                                        <p:cTn display="0" masterRel="sameClick">
                                          <p:stCondLst>
                                            <p:cond evt="begin" delay="0">
                                              <p:tn val="16"/>
                                            </p:cond>
                                          </p:stCondLst>
                                          <p:endCondLst>
                                            <p:cond evt="onStopAudio" delay="0">
                                              <p:tgtEl>
                                                <p:sldTgt/>
                                              </p:tgtEl>
                                            </p:cond>
                                          </p:endCondLst>
                                        </p:cTn>
                                        <p:tgtEl>
                                          <p:sndTgt r:embed="rId2" name="type.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79900"/>
                                        </p:tgtEl>
                                        <p:attrNameLst>
                                          <p:attrName>style.visibility</p:attrName>
                                        </p:attrNameLst>
                                      </p:cBhvr>
                                      <p:to>
                                        <p:strVal val="visible"/>
                                      </p:to>
                                    </p:set>
                                    <p:animEffect transition="in" filter="wipe(up)">
                                      <p:cBhvr>
                                        <p:cTn id="23" dur="500"/>
                                        <p:tgtEl>
                                          <p:spTgt spid="79900"/>
                                        </p:tgtEl>
                                      </p:cBhvr>
                                    </p:animEffect>
                                  </p:childTnLst>
                                  <p:subTnLst>
                                    <p:audio>
                                      <p:cMediaNode>
                                        <p:cTn display="0" masterRel="sameClick">
                                          <p:stCondLst>
                                            <p:cond evt="begin" delay="0">
                                              <p:tn val="21"/>
                                            </p:cond>
                                          </p:stCondLst>
                                          <p:endCondLst>
                                            <p:cond evt="onStopAudio" delay="0">
                                              <p:tgtEl>
                                                <p:sldTgt/>
                                              </p:tgtEl>
                                            </p:cond>
                                          </p:endCondLst>
                                        </p:cTn>
                                        <p:tgtEl>
                                          <p:sndTgt r:embed="rId2" name="type.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23" presetClass="entr" presetSubtype="16" fill="hold" nodeType="clickEffect">
                                  <p:stCondLst>
                                    <p:cond delay="0"/>
                                  </p:stCondLst>
                                  <p:childTnLst>
                                    <p:set>
                                      <p:cBhvr>
                                        <p:cTn id="27" dur="1" fill="hold">
                                          <p:stCondLst>
                                            <p:cond delay="0"/>
                                          </p:stCondLst>
                                        </p:cTn>
                                        <p:tgtEl>
                                          <p:spTgt spid="79898"/>
                                        </p:tgtEl>
                                        <p:attrNameLst>
                                          <p:attrName>style.visibility</p:attrName>
                                        </p:attrNameLst>
                                      </p:cBhvr>
                                      <p:to>
                                        <p:strVal val="visible"/>
                                      </p:to>
                                    </p:set>
                                    <p:anim calcmode="lin" valueType="num">
                                      <p:cBhvr>
                                        <p:cTn id="28" dur="500" fill="hold"/>
                                        <p:tgtEl>
                                          <p:spTgt spid="79898"/>
                                        </p:tgtEl>
                                        <p:attrNameLst>
                                          <p:attrName>ppt_w</p:attrName>
                                        </p:attrNameLst>
                                      </p:cBhvr>
                                      <p:tavLst>
                                        <p:tav tm="0">
                                          <p:val>
                                            <p:fltVal val="0"/>
                                          </p:val>
                                        </p:tav>
                                        <p:tav tm="100000">
                                          <p:val>
                                            <p:strVal val="#ppt_w"/>
                                          </p:val>
                                        </p:tav>
                                      </p:tavLst>
                                    </p:anim>
                                    <p:anim calcmode="lin" valueType="num">
                                      <p:cBhvr>
                                        <p:cTn id="29" dur="500" fill="hold"/>
                                        <p:tgtEl>
                                          <p:spTgt spid="7989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26"/>
                                            </p:cond>
                                          </p:stCondLst>
                                          <p:endCondLst>
                                            <p:cond evt="onStopAudio" delay="0">
                                              <p:tgtEl>
                                                <p:sldTgt/>
                                              </p:tgtEl>
                                            </p:cond>
                                          </p:endCondLst>
                                        </p:cTn>
                                        <p:tgtEl>
                                          <p:sndTgt r:embed="rId4" name="drumroll.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80898" name="Object 2">
            <a:extLst>
              <a:ext uri="{FF2B5EF4-FFF2-40B4-BE49-F238E27FC236}">
                <a16:creationId xmlns:a16="http://schemas.microsoft.com/office/drawing/2014/main" id="{D36C1365-7DBE-71F5-9D4C-24572868046D}"/>
              </a:ext>
            </a:extLst>
          </p:cNvPr>
          <p:cNvGraphicFramePr>
            <a:graphicFrameLocks noChangeAspect="1"/>
          </p:cNvGraphicFramePr>
          <p:nvPr/>
        </p:nvGraphicFramePr>
        <p:xfrm>
          <a:off x="1676400" y="1752600"/>
          <a:ext cx="5664200" cy="2073275"/>
        </p:xfrm>
        <a:graphic>
          <a:graphicData uri="http://schemas.openxmlformats.org/presentationml/2006/ole">
            <mc:AlternateContent xmlns:mc="http://schemas.openxmlformats.org/markup-compatibility/2006">
              <mc:Choice xmlns:v="urn:schemas-microsoft-com:vml" Requires="v">
                <p:oleObj name="Equation" r:id="rId4" imgW="2031840" imgH="939600" progId="Equation.DSMT4">
                  <p:embed/>
                </p:oleObj>
              </mc:Choice>
              <mc:Fallback>
                <p:oleObj name="Equation" r:id="rId4" imgW="2031840" imgH="939600" progId="Equation.DSMT4">
                  <p:embed/>
                  <p:pic>
                    <p:nvPicPr>
                      <p:cNvPr id="0" name="Object 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76400" y="1752600"/>
                        <a:ext cx="5664200" cy="20732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0917" name="Group 21">
            <a:extLst>
              <a:ext uri="{FF2B5EF4-FFF2-40B4-BE49-F238E27FC236}">
                <a16:creationId xmlns:a16="http://schemas.microsoft.com/office/drawing/2014/main" id="{7DF0BA6C-065B-3FA6-C086-67D9373FE3B8}"/>
              </a:ext>
            </a:extLst>
          </p:cNvPr>
          <p:cNvGrpSpPr>
            <a:grpSpLocks/>
          </p:cNvGrpSpPr>
          <p:nvPr/>
        </p:nvGrpSpPr>
        <p:grpSpPr bwMode="auto">
          <a:xfrm>
            <a:off x="762000" y="609600"/>
            <a:ext cx="8153400" cy="1371600"/>
            <a:chOff x="480" y="432"/>
            <a:chExt cx="5136" cy="864"/>
          </a:xfrm>
        </p:grpSpPr>
        <p:sp>
          <p:nvSpPr>
            <p:cNvPr id="80907" name="Rectangle 11" descr="Rectangle: Click to edit Master text styles&#10;Second level&#10;Third level&#10;Fourth level&#10;Fifth level">
              <a:extLst>
                <a:ext uri="{FF2B5EF4-FFF2-40B4-BE49-F238E27FC236}">
                  <a16:creationId xmlns:a16="http://schemas.microsoft.com/office/drawing/2014/main" id="{86F76DA7-66A0-7040-3794-F1C3A0B736F5}"/>
                </a:ext>
              </a:extLst>
            </p:cNvPr>
            <p:cNvSpPr>
              <a:spLocks noChangeArrowheads="1"/>
            </p:cNvSpPr>
            <p:nvPr/>
          </p:nvSpPr>
          <p:spPr bwMode="auto">
            <a:xfrm>
              <a:off x="480" y="432"/>
              <a:ext cx="5136" cy="8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130000"/>
                </a:lnSpc>
                <a:spcBef>
                  <a:spcPct val="20000"/>
                </a:spcBef>
                <a:buClr>
                  <a:schemeClr val="hlink"/>
                </a:buClr>
                <a:buSzPct val="110000"/>
                <a:buFont typeface="Wingdings" panose="05000000000000000000" pitchFamily="2" charset="2"/>
                <a:buNone/>
              </a:pPr>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交换        第  行与  行的元素，再进行消元计算，</a:t>
              </a:r>
            </a:p>
            <a:p>
              <a:pPr>
                <a:lnSpc>
                  <a:spcPct val="130000"/>
                </a:lnSpc>
                <a:spcBef>
                  <a:spcPct val="20000"/>
                </a:spcBef>
                <a:buClr>
                  <a:schemeClr val="hlink"/>
                </a:buClr>
                <a:buSzPct val="110000"/>
                <a:buFont typeface="Wingdings" panose="05000000000000000000" pitchFamily="2" charset="2"/>
                <a:buNone/>
              </a:pPr>
              <a:r>
                <a:rPr lang="zh-CN" altLang="en-US" b="1">
                  <a:latin typeface="楷体_GB2312" pitchFamily="49" charset="-122"/>
                  <a:ea typeface="楷体_GB2312" pitchFamily="49" charset="-122"/>
                </a:rPr>
                <a:t>最后将原方程组化为</a:t>
              </a:r>
            </a:p>
          </p:txBody>
        </p:sp>
        <p:graphicFrame>
          <p:nvGraphicFramePr>
            <p:cNvPr id="80910" name="Object 14">
              <a:extLst>
                <a:ext uri="{FF2B5EF4-FFF2-40B4-BE49-F238E27FC236}">
                  <a16:creationId xmlns:a16="http://schemas.microsoft.com/office/drawing/2014/main" id="{F396BC0E-80E7-C189-765D-FB70F0FF6895}"/>
                </a:ext>
              </a:extLst>
            </p:cNvPr>
            <p:cNvGraphicFramePr>
              <a:graphicFrameLocks noChangeAspect="1"/>
            </p:cNvGraphicFramePr>
            <p:nvPr/>
          </p:nvGraphicFramePr>
          <p:xfrm>
            <a:off x="2544" y="480"/>
            <a:ext cx="224" cy="336"/>
          </p:xfrm>
          <a:graphic>
            <a:graphicData uri="http://schemas.openxmlformats.org/presentationml/2006/ole">
              <mc:AlternateContent xmlns:mc="http://schemas.openxmlformats.org/markup-compatibility/2006">
                <mc:Choice xmlns:v="urn:schemas-microsoft-com:vml" Requires="v">
                  <p:oleObj name="Equation" r:id="rId6" imgW="152280" imgH="228600" progId="Equation.DSMT4">
                    <p:embed/>
                  </p:oleObj>
                </mc:Choice>
                <mc:Fallback>
                  <p:oleObj name="Equation" r:id="rId6" imgW="152280" imgH="228600" progId="Equation.DSMT4">
                    <p:embed/>
                    <p:pic>
                      <p:nvPicPr>
                        <p:cNvPr id="0" name="Object 14"/>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44" y="480"/>
                          <a:ext cx="224" cy="3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12" name="Object 16">
              <a:extLst>
                <a:ext uri="{FF2B5EF4-FFF2-40B4-BE49-F238E27FC236}">
                  <a16:creationId xmlns:a16="http://schemas.microsoft.com/office/drawing/2014/main" id="{4DC07854-2C39-0D7A-3738-734A029F48EE}"/>
                </a:ext>
              </a:extLst>
            </p:cNvPr>
            <p:cNvGraphicFramePr>
              <a:graphicFrameLocks noChangeAspect="1"/>
            </p:cNvGraphicFramePr>
            <p:nvPr/>
          </p:nvGraphicFramePr>
          <p:xfrm>
            <a:off x="1008" y="528"/>
            <a:ext cx="768" cy="243"/>
          </p:xfrm>
          <a:graphic>
            <a:graphicData uri="http://schemas.openxmlformats.org/presentationml/2006/ole">
              <mc:AlternateContent xmlns:mc="http://schemas.openxmlformats.org/markup-compatibility/2006">
                <mc:Choice xmlns:v="urn:schemas-microsoft-com:vml" Requires="v">
                  <p:oleObj name="Equation" r:id="rId8" imgW="723600" imgH="228600" progId="Equation.DSMT4">
                    <p:embed/>
                  </p:oleObj>
                </mc:Choice>
                <mc:Fallback>
                  <p:oleObj name="Equation" r:id="rId8" imgW="723600" imgH="228600" progId="Equation.DSMT4">
                    <p:embed/>
                    <p:pic>
                      <p:nvPicPr>
                        <p:cNvPr id="0" name="Object 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008" y="528"/>
                          <a:ext cx="768" cy="24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13" name="Object 17">
              <a:extLst>
                <a:ext uri="{FF2B5EF4-FFF2-40B4-BE49-F238E27FC236}">
                  <a16:creationId xmlns:a16="http://schemas.microsoft.com/office/drawing/2014/main" id="{60347E40-69AF-B4F0-A606-AE8A91B6B534}"/>
                </a:ext>
              </a:extLst>
            </p:cNvPr>
            <p:cNvGraphicFramePr>
              <a:graphicFrameLocks noChangeAspect="1"/>
            </p:cNvGraphicFramePr>
            <p:nvPr/>
          </p:nvGraphicFramePr>
          <p:xfrm>
            <a:off x="1968" y="528"/>
            <a:ext cx="188" cy="240"/>
          </p:xfrm>
          <a:graphic>
            <a:graphicData uri="http://schemas.openxmlformats.org/presentationml/2006/ole">
              <mc:AlternateContent xmlns:mc="http://schemas.openxmlformats.org/markup-compatibility/2006">
                <mc:Choice xmlns:v="urn:schemas-microsoft-com:vml" Requires="v">
                  <p:oleObj name="Equation" r:id="rId10" imgW="139680" imgH="177480" progId="Equation.DSMT4">
                    <p:embed/>
                  </p:oleObj>
                </mc:Choice>
                <mc:Fallback>
                  <p:oleObj name="Equation" r:id="rId10" imgW="139680" imgH="177480" progId="Equation.DSMT4">
                    <p:embed/>
                    <p:pic>
                      <p:nvPicPr>
                        <p:cNvPr id="0" name="Object 1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968" y="528"/>
                          <a:ext cx="188" cy="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0915" name="Rectangle 19">
            <a:extLst>
              <a:ext uri="{FF2B5EF4-FFF2-40B4-BE49-F238E27FC236}">
                <a16:creationId xmlns:a16="http://schemas.microsoft.com/office/drawing/2014/main" id="{CBF248BD-F768-4795-8472-7C0AA3C0359A}"/>
              </a:ext>
            </a:extLst>
          </p:cNvPr>
          <p:cNvSpPr>
            <a:spLocks noChangeArrowheads="1"/>
          </p:cNvSpPr>
          <p:nvPr/>
        </p:nvSpPr>
        <p:spPr bwMode="auto">
          <a:xfrm>
            <a:off x="4114800" y="0"/>
            <a:ext cx="502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r>
              <a:rPr lang="en-US" altLang="zh-CN" sz="1800" b="1"/>
              <a:t>§3 Gaussian Elimination – Pivoting  Strategies</a:t>
            </a:r>
          </a:p>
        </p:txBody>
      </p:sp>
      <p:sp>
        <p:nvSpPr>
          <p:cNvPr id="80918" name="Rectangle 22">
            <a:extLst>
              <a:ext uri="{FF2B5EF4-FFF2-40B4-BE49-F238E27FC236}">
                <a16:creationId xmlns:a16="http://schemas.microsoft.com/office/drawing/2014/main" id="{3A246FBD-2228-D73F-6065-08FD6121B2D2}"/>
              </a:ext>
            </a:extLst>
          </p:cNvPr>
          <p:cNvSpPr>
            <a:spLocks noGrp="1" noChangeArrowheads="1"/>
          </p:cNvSpPr>
          <p:nvPr>
            <p:ph type="body" idx="1"/>
          </p:nvPr>
        </p:nvSpPr>
        <p:spPr>
          <a:xfrm>
            <a:off x="609600" y="3862388"/>
            <a:ext cx="2514600" cy="609600"/>
          </a:xfrm>
          <a:noFill/>
          <a:ln/>
        </p:spPr>
        <p:txBody>
          <a:bodyPr/>
          <a:lstStyle/>
          <a:p>
            <a:pPr>
              <a:buFontTx/>
              <a:buNone/>
            </a:pPr>
            <a:r>
              <a:rPr lang="en-US" altLang="zh-CN" sz="2400" b="1">
                <a:ea typeface="楷体_GB2312" pitchFamily="49" charset="-122"/>
              </a:rPr>
              <a:t>   </a:t>
            </a:r>
            <a:r>
              <a:rPr lang="zh-CN" altLang="en-US" sz="2400" b="1">
                <a:ea typeface="楷体_GB2312" pitchFamily="49" charset="-122"/>
              </a:rPr>
              <a:t>回代求解，得</a:t>
            </a:r>
          </a:p>
        </p:txBody>
      </p:sp>
      <p:grpSp>
        <p:nvGrpSpPr>
          <p:cNvPr id="80923" name="Group 27">
            <a:extLst>
              <a:ext uri="{FF2B5EF4-FFF2-40B4-BE49-F238E27FC236}">
                <a16:creationId xmlns:a16="http://schemas.microsoft.com/office/drawing/2014/main" id="{F43C77DE-F9D5-986A-5EA3-3E591EF48D15}"/>
              </a:ext>
            </a:extLst>
          </p:cNvPr>
          <p:cNvGrpSpPr>
            <a:grpSpLocks/>
          </p:cNvGrpSpPr>
          <p:nvPr/>
        </p:nvGrpSpPr>
        <p:grpSpPr bwMode="auto">
          <a:xfrm>
            <a:off x="1550988" y="4419600"/>
            <a:ext cx="6145212" cy="1631950"/>
            <a:chOff x="977" y="2784"/>
            <a:chExt cx="3871" cy="1028"/>
          </a:xfrm>
        </p:grpSpPr>
        <p:graphicFrame>
          <p:nvGraphicFramePr>
            <p:cNvPr id="80920" name="Object 24">
              <a:extLst>
                <a:ext uri="{FF2B5EF4-FFF2-40B4-BE49-F238E27FC236}">
                  <a16:creationId xmlns:a16="http://schemas.microsoft.com/office/drawing/2014/main" id="{7FB6961F-D8D6-A4E6-D296-4117023BB0DD}"/>
                </a:ext>
              </a:extLst>
            </p:cNvPr>
            <p:cNvGraphicFramePr>
              <a:graphicFrameLocks noChangeAspect="1"/>
            </p:cNvGraphicFramePr>
            <p:nvPr/>
          </p:nvGraphicFramePr>
          <p:xfrm>
            <a:off x="977" y="2784"/>
            <a:ext cx="2239" cy="1028"/>
          </p:xfrm>
          <a:graphic>
            <a:graphicData uri="http://schemas.openxmlformats.org/presentationml/2006/ole">
              <mc:AlternateContent xmlns:mc="http://schemas.openxmlformats.org/markup-compatibility/2006">
                <mc:Choice xmlns:v="urn:schemas-microsoft-com:vml" Requires="v">
                  <p:oleObj name="Equation" r:id="rId12" imgW="1549080" imgH="711000" progId="Equation.DSMT4">
                    <p:embed/>
                  </p:oleObj>
                </mc:Choice>
                <mc:Fallback>
                  <p:oleObj name="Equation" r:id="rId12" imgW="1549080" imgH="711000" progId="Equation.DSMT4">
                    <p:embed/>
                    <p:pic>
                      <p:nvPicPr>
                        <p:cNvPr id="0" name="Object 2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977" y="2784"/>
                          <a:ext cx="2239" cy="10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0921" name="Object 25">
              <a:extLst>
                <a:ext uri="{FF2B5EF4-FFF2-40B4-BE49-F238E27FC236}">
                  <a16:creationId xmlns:a16="http://schemas.microsoft.com/office/drawing/2014/main" id="{22995638-4E31-3D1C-5C37-3CA0C1776CFF}"/>
                </a:ext>
              </a:extLst>
            </p:cNvPr>
            <p:cNvGraphicFramePr>
              <a:graphicFrameLocks noChangeAspect="1"/>
            </p:cNvGraphicFramePr>
            <p:nvPr/>
          </p:nvGraphicFramePr>
          <p:xfrm>
            <a:off x="3552" y="3119"/>
            <a:ext cx="1296" cy="257"/>
          </p:xfrm>
          <a:graphic>
            <a:graphicData uri="http://schemas.openxmlformats.org/presentationml/2006/ole">
              <mc:AlternateContent xmlns:mc="http://schemas.openxmlformats.org/markup-compatibility/2006">
                <mc:Choice xmlns:v="urn:schemas-microsoft-com:vml" Requires="v">
                  <p:oleObj name="Equation" r:id="rId14" imgW="1028520" imgH="203040" progId="Equation.DSMT4">
                    <p:embed/>
                  </p:oleObj>
                </mc:Choice>
                <mc:Fallback>
                  <p:oleObj name="Equation" r:id="rId14" imgW="1028520" imgH="203040" progId="Equation.DSMT4">
                    <p:embed/>
                    <p:pic>
                      <p:nvPicPr>
                        <p:cNvPr id="0" name="Object 2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552" y="3119"/>
                          <a:ext cx="1296" cy="2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80917"/>
                                        </p:tgtEl>
                                        <p:attrNameLst>
                                          <p:attrName>style.visibility</p:attrName>
                                        </p:attrNameLst>
                                      </p:cBhvr>
                                      <p:to>
                                        <p:strVal val="visible"/>
                                      </p:to>
                                    </p:set>
                                    <p:animEffect transition="in" filter="wipe(up)">
                                      <p:cBhvr>
                                        <p:cTn id="7" dur="500"/>
                                        <p:tgtEl>
                                          <p:spTgt spid="80917"/>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3" presetClass="entr" presetSubtype="16" fill="hold" nodeType="clickEffect">
                                  <p:stCondLst>
                                    <p:cond delay="0"/>
                                  </p:stCondLst>
                                  <p:childTnLst>
                                    <p:set>
                                      <p:cBhvr>
                                        <p:cTn id="11" dur="1" fill="hold">
                                          <p:stCondLst>
                                            <p:cond delay="0"/>
                                          </p:stCondLst>
                                        </p:cTn>
                                        <p:tgtEl>
                                          <p:spTgt spid="80898"/>
                                        </p:tgtEl>
                                        <p:attrNameLst>
                                          <p:attrName>style.visibility</p:attrName>
                                        </p:attrNameLst>
                                      </p:cBhvr>
                                      <p:to>
                                        <p:strVal val="visible"/>
                                      </p:to>
                                    </p:set>
                                    <p:anim calcmode="lin" valueType="num">
                                      <p:cBhvr>
                                        <p:cTn id="12" dur="500" fill="hold"/>
                                        <p:tgtEl>
                                          <p:spTgt spid="80898"/>
                                        </p:tgtEl>
                                        <p:attrNameLst>
                                          <p:attrName>ppt_w</p:attrName>
                                        </p:attrNameLst>
                                      </p:cBhvr>
                                      <p:tavLst>
                                        <p:tav tm="0">
                                          <p:val>
                                            <p:fltVal val="0"/>
                                          </p:val>
                                        </p:tav>
                                        <p:tav tm="100000">
                                          <p:val>
                                            <p:strVal val="#ppt_w"/>
                                          </p:val>
                                        </p:tav>
                                      </p:tavLst>
                                    </p:anim>
                                    <p:anim calcmode="lin" valueType="num">
                                      <p:cBhvr>
                                        <p:cTn id="13" dur="500" fill="hold"/>
                                        <p:tgtEl>
                                          <p:spTgt spid="8089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10"/>
                                            </p:cond>
                                          </p:stCondLst>
                                          <p:endCondLst>
                                            <p:cond evt="onStopAudio" delay="0">
                                              <p:tgtEl>
                                                <p:sldTgt/>
                                              </p:tgtEl>
                                            </p:cond>
                                          </p:endCondLst>
                                        </p:cTn>
                                        <p:tgtEl>
                                          <p:sndTgt r:embed="rId3" name="chimes.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80918">
                                            <p:txEl>
                                              <p:pRg st="0" end="0"/>
                                            </p:txEl>
                                          </p:spTgt>
                                        </p:tgtEl>
                                        <p:attrNameLst>
                                          <p:attrName>style.visibility</p:attrName>
                                        </p:attrNameLst>
                                      </p:cBhvr>
                                      <p:to>
                                        <p:strVal val="visible"/>
                                      </p:to>
                                    </p:set>
                                    <p:animEffect transition="in" filter="wipe(left)">
                                      <p:cBhvr>
                                        <p:cTn id="18" dur="500"/>
                                        <p:tgtEl>
                                          <p:spTgt spid="80918">
                                            <p:txEl>
                                              <p:pRg st="0" end="0"/>
                                            </p:txEl>
                                          </p:spTgt>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80923"/>
                                        </p:tgtEl>
                                        <p:attrNameLst>
                                          <p:attrName>style.visibility</p:attrName>
                                        </p:attrNameLst>
                                      </p:cBhvr>
                                      <p:to>
                                        <p:strVal val="visible"/>
                                      </p:to>
                                    </p:set>
                                    <p:animEffect transition="in" filter="wipe(left)">
                                      <p:cBhvr>
                                        <p:cTn id="23" dur="500"/>
                                        <p:tgtEl>
                                          <p:spTgt spid="80923"/>
                                        </p:tgtEl>
                                      </p:cBhvr>
                                    </p:animEffect>
                                  </p:childTnLst>
                                  <p:subTnLst>
                                    <p:audio>
                                      <p:cMediaNode>
                                        <p:cTn display="0" masterRel="sameClick">
                                          <p:stCondLst>
                                            <p:cond evt="begin" delay="0">
                                              <p:tn val="21"/>
                                            </p:cond>
                                          </p:stCondLst>
                                          <p:endCondLst>
                                            <p:cond evt="onStopAudio" delay="0">
                                              <p:tgtEl>
                                                <p:sldTgt/>
                                              </p:tgtEl>
                                            </p:cond>
                                          </p:endCondLst>
                                        </p:cTn>
                                        <p:tgtEl>
                                          <p:sndTgt r:embed="rId3"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0918" grpId="0" build="p" autoUpdateAnimBg="0"/>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2947" name="Rectangle 3">
            <a:extLst>
              <a:ext uri="{FF2B5EF4-FFF2-40B4-BE49-F238E27FC236}">
                <a16:creationId xmlns:a16="http://schemas.microsoft.com/office/drawing/2014/main" id="{F79FAFA6-5BFD-F321-CC2E-A887316A6038}"/>
              </a:ext>
            </a:extLst>
          </p:cNvPr>
          <p:cNvSpPr>
            <a:spLocks noGrp="1" noChangeArrowheads="1"/>
          </p:cNvSpPr>
          <p:nvPr>
            <p:ph type="body" idx="1"/>
          </p:nvPr>
        </p:nvSpPr>
        <p:spPr>
          <a:xfrm>
            <a:off x="685800" y="609600"/>
            <a:ext cx="5181600" cy="457200"/>
          </a:xfrm>
        </p:spPr>
        <p:txBody>
          <a:bodyPr/>
          <a:lstStyle/>
          <a:p>
            <a:r>
              <a:rPr lang="zh-CN" altLang="en-US" sz="2400" b="1">
                <a:solidFill>
                  <a:srgbClr val="FF0000"/>
                </a:solidFill>
                <a:ea typeface="楷体_GB2312" pitchFamily="49" charset="-122"/>
              </a:rPr>
              <a:t>例</a:t>
            </a:r>
            <a:r>
              <a:rPr lang="zh-CN" altLang="en-US" sz="2400" b="1">
                <a:solidFill>
                  <a:srgbClr val="0000FF"/>
                </a:solidFill>
                <a:ea typeface="楷体_GB2312" pitchFamily="49" charset="-122"/>
              </a:rPr>
              <a:t>   </a:t>
            </a:r>
            <a:r>
              <a:rPr lang="zh-CN" altLang="en-US" sz="2400" b="1">
                <a:ea typeface="楷体_GB2312" pitchFamily="49" charset="-122"/>
              </a:rPr>
              <a:t>用列主元消去法解方程组</a:t>
            </a:r>
          </a:p>
        </p:txBody>
      </p:sp>
      <p:grpSp>
        <p:nvGrpSpPr>
          <p:cNvPr id="82960" name="Group 16">
            <a:extLst>
              <a:ext uri="{FF2B5EF4-FFF2-40B4-BE49-F238E27FC236}">
                <a16:creationId xmlns:a16="http://schemas.microsoft.com/office/drawing/2014/main" id="{92640183-416A-E3B7-CA71-1B9888DC47F3}"/>
              </a:ext>
            </a:extLst>
          </p:cNvPr>
          <p:cNvGrpSpPr>
            <a:grpSpLocks/>
          </p:cNvGrpSpPr>
          <p:nvPr/>
        </p:nvGrpSpPr>
        <p:grpSpPr bwMode="auto">
          <a:xfrm>
            <a:off x="2825750" y="990600"/>
            <a:ext cx="4489450" cy="1473200"/>
            <a:chOff x="1296" y="624"/>
            <a:chExt cx="2828" cy="928"/>
          </a:xfrm>
        </p:grpSpPr>
        <p:graphicFrame>
          <p:nvGraphicFramePr>
            <p:cNvPr id="82949" name="Object 5">
              <a:extLst>
                <a:ext uri="{FF2B5EF4-FFF2-40B4-BE49-F238E27FC236}">
                  <a16:creationId xmlns:a16="http://schemas.microsoft.com/office/drawing/2014/main" id="{14578D19-0FB5-5323-1684-E07D8C70ED42}"/>
                </a:ext>
              </a:extLst>
            </p:cNvPr>
            <p:cNvGraphicFramePr>
              <a:graphicFrameLocks noChangeAspect="1"/>
            </p:cNvGraphicFramePr>
            <p:nvPr/>
          </p:nvGraphicFramePr>
          <p:xfrm>
            <a:off x="1296" y="672"/>
            <a:ext cx="1728" cy="880"/>
          </p:xfrm>
          <a:graphic>
            <a:graphicData uri="http://schemas.openxmlformats.org/presentationml/2006/ole">
              <mc:AlternateContent xmlns:mc="http://schemas.openxmlformats.org/markup-compatibility/2006">
                <mc:Choice xmlns:v="urn:schemas-microsoft-com:vml" Requires="v">
                  <p:oleObj name="Equation" r:id="rId6" imgW="1396800" imgH="711000" progId="Equation.DSMT4">
                    <p:embed/>
                  </p:oleObj>
                </mc:Choice>
                <mc:Fallback>
                  <p:oleObj name="Equation" r:id="rId6" imgW="1396800" imgH="711000" progId="Equation.DSMT4">
                    <p:embed/>
                    <p:pic>
                      <p:nvPicPr>
                        <p:cNvPr id="0" name="Object 5"/>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296" y="672"/>
                          <a:ext cx="1728" cy="8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0" name="Object 6">
              <a:extLst>
                <a:ext uri="{FF2B5EF4-FFF2-40B4-BE49-F238E27FC236}">
                  <a16:creationId xmlns:a16="http://schemas.microsoft.com/office/drawing/2014/main" id="{0F47A5DD-FF00-AB69-0B74-477B60BCCB50}"/>
                </a:ext>
              </a:extLst>
            </p:cNvPr>
            <p:cNvGraphicFramePr>
              <a:graphicFrameLocks noChangeAspect="1"/>
            </p:cNvGraphicFramePr>
            <p:nvPr/>
          </p:nvGraphicFramePr>
          <p:xfrm>
            <a:off x="3936" y="624"/>
            <a:ext cx="187" cy="288"/>
          </p:xfrm>
          <a:graphic>
            <a:graphicData uri="http://schemas.openxmlformats.org/presentationml/2006/ole">
              <mc:AlternateContent xmlns:mc="http://schemas.openxmlformats.org/markup-compatibility/2006">
                <mc:Choice xmlns:v="urn:schemas-microsoft-com:vml" Requires="v">
                  <p:oleObj name="Equation" r:id="rId8" imgW="139680" imgH="215640" progId="Equation.DSMT4">
                    <p:embed/>
                  </p:oleObj>
                </mc:Choice>
                <mc:Fallback>
                  <p:oleObj name="Equation" r:id="rId8" imgW="139680" imgH="215640" progId="Equation.DSMT4">
                    <p:embed/>
                    <p:pic>
                      <p:nvPicPr>
                        <p:cNvPr id="0" name="Object 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36" y="624"/>
                          <a:ext cx="187"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1" name="Object 7">
              <a:extLst>
                <a:ext uri="{FF2B5EF4-FFF2-40B4-BE49-F238E27FC236}">
                  <a16:creationId xmlns:a16="http://schemas.microsoft.com/office/drawing/2014/main" id="{8C333509-9D2F-45D0-256F-014764F0170E}"/>
                </a:ext>
              </a:extLst>
            </p:cNvPr>
            <p:cNvGraphicFramePr>
              <a:graphicFrameLocks noChangeAspect="1"/>
            </p:cNvGraphicFramePr>
            <p:nvPr/>
          </p:nvGraphicFramePr>
          <p:xfrm>
            <a:off x="3936" y="912"/>
            <a:ext cx="186" cy="288"/>
          </p:xfrm>
          <a:graphic>
            <a:graphicData uri="http://schemas.openxmlformats.org/presentationml/2006/ole">
              <mc:AlternateContent xmlns:mc="http://schemas.openxmlformats.org/markup-compatibility/2006">
                <mc:Choice xmlns:v="urn:schemas-microsoft-com:vml" Requires="v">
                  <p:oleObj name="Equation" r:id="rId10" imgW="139680" imgH="215640" progId="Equation.DSMT4">
                    <p:embed/>
                  </p:oleObj>
                </mc:Choice>
                <mc:Fallback>
                  <p:oleObj name="Equation" r:id="rId10" imgW="139680" imgH="215640" progId="Equation.DSMT4">
                    <p:embed/>
                    <p:pic>
                      <p:nvPicPr>
                        <p:cNvPr id="0" name="Object 7"/>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936" y="912"/>
                          <a:ext cx="18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2952" name="Object 8">
              <a:extLst>
                <a:ext uri="{FF2B5EF4-FFF2-40B4-BE49-F238E27FC236}">
                  <a16:creationId xmlns:a16="http://schemas.microsoft.com/office/drawing/2014/main" id="{05FA5B36-9229-8D6B-A31F-ACF6B959D430}"/>
                </a:ext>
              </a:extLst>
            </p:cNvPr>
            <p:cNvGraphicFramePr>
              <a:graphicFrameLocks noChangeAspect="1"/>
            </p:cNvGraphicFramePr>
            <p:nvPr/>
          </p:nvGraphicFramePr>
          <p:xfrm>
            <a:off x="3936" y="1200"/>
            <a:ext cx="188" cy="307"/>
          </p:xfrm>
          <a:graphic>
            <a:graphicData uri="http://schemas.openxmlformats.org/presentationml/2006/ole">
              <mc:AlternateContent xmlns:mc="http://schemas.openxmlformats.org/markup-compatibility/2006">
                <mc:Choice xmlns:v="urn:schemas-microsoft-com:vml" Requires="v">
                  <p:oleObj name="Equation" r:id="rId12" imgW="139680" imgH="228600" progId="Equation.DSMT4">
                    <p:embed/>
                  </p:oleObj>
                </mc:Choice>
                <mc:Fallback>
                  <p:oleObj name="Equation" r:id="rId12" imgW="139680" imgH="228600" progId="Equation.DSMT4">
                    <p:embed/>
                    <p:pic>
                      <p:nvPicPr>
                        <p:cNvPr id="0" name="Object 8"/>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936" y="1200"/>
                          <a:ext cx="188" cy="3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2954" name="Rectangle 10">
            <a:extLst>
              <a:ext uri="{FF2B5EF4-FFF2-40B4-BE49-F238E27FC236}">
                <a16:creationId xmlns:a16="http://schemas.microsoft.com/office/drawing/2014/main" id="{2B53D7BE-9E0B-BA05-44D6-B7686C8867E4}"/>
              </a:ext>
            </a:extLst>
          </p:cNvPr>
          <p:cNvSpPr>
            <a:spLocks noChangeArrowheads="1"/>
          </p:cNvSpPr>
          <p:nvPr/>
        </p:nvSpPr>
        <p:spPr bwMode="auto">
          <a:xfrm>
            <a:off x="4114800" y="0"/>
            <a:ext cx="5029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r>
              <a:rPr lang="en-US" altLang="zh-CN" sz="1800" b="1"/>
              <a:t>§3 Gaussian Elimination – Pivoting  Strategies</a:t>
            </a:r>
          </a:p>
        </p:txBody>
      </p:sp>
      <p:grpSp>
        <p:nvGrpSpPr>
          <p:cNvPr id="82979" name="Group 35">
            <a:extLst>
              <a:ext uri="{FF2B5EF4-FFF2-40B4-BE49-F238E27FC236}">
                <a16:creationId xmlns:a16="http://schemas.microsoft.com/office/drawing/2014/main" id="{97A2F179-072B-996F-A5FA-E3BED0933E15}"/>
              </a:ext>
            </a:extLst>
          </p:cNvPr>
          <p:cNvGrpSpPr>
            <a:grpSpLocks/>
          </p:cNvGrpSpPr>
          <p:nvPr/>
        </p:nvGrpSpPr>
        <p:grpSpPr bwMode="auto">
          <a:xfrm>
            <a:off x="914400" y="2419350"/>
            <a:ext cx="7329488" cy="476250"/>
            <a:chOff x="576" y="1524"/>
            <a:chExt cx="4617" cy="300"/>
          </a:xfrm>
        </p:grpSpPr>
        <p:sp>
          <p:nvSpPr>
            <p:cNvPr id="82955" name="Rectangle 11">
              <a:extLst>
                <a:ext uri="{FF2B5EF4-FFF2-40B4-BE49-F238E27FC236}">
                  <a16:creationId xmlns:a16="http://schemas.microsoft.com/office/drawing/2014/main" id="{4452ECFB-4B7B-9C27-9291-996F9BA8BD39}"/>
                </a:ext>
              </a:extLst>
            </p:cNvPr>
            <p:cNvSpPr>
              <a:spLocks noChangeArrowheads="1"/>
            </p:cNvSpPr>
            <p:nvPr/>
          </p:nvSpPr>
          <p:spPr bwMode="auto">
            <a:xfrm>
              <a:off x="576" y="1524"/>
              <a:ext cx="4617" cy="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05000"/>
                </a:lnSpc>
                <a:spcBef>
                  <a:spcPct val="50000"/>
                </a:spcBef>
                <a:buClr>
                  <a:schemeClr val="hlink"/>
                </a:buClr>
                <a:buSzPct val="110000"/>
                <a:buFont typeface="Wingdings" panose="05000000000000000000" pitchFamily="2" charset="2"/>
                <a:buNone/>
              </a:pPr>
              <a:r>
                <a:rPr lang="en-US" altLang="zh-CN" b="1">
                  <a:latin typeface="Tahoma" panose="020B0604030504040204" pitchFamily="34" charset="0"/>
                  <a:ea typeface="楷体_GB2312" pitchFamily="49" charset="-122"/>
                </a:rPr>
                <a:t>       </a:t>
              </a:r>
              <a:r>
                <a:rPr lang="zh-CN" altLang="en-US" b="1">
                  <a:latin typeface="Tahoma" panose="020B0604030504040204" pitchFamily="34" charset="0"/>
                  <a:ea typeface="楷体_GB2312" pitchFamily="49" charset="-122"/>
                </a:rPr>
                <a:t>进行行交换                ，再消元得</a:t>
              </a:r>
            </a:p>
          </p:txBody>
        </p:sp>
        <p:graphicFrame>
          <p:nvGraphicFramePr>
            <p:cNvPr id="82957" name="Object 13">
              <a:extLst>
                <a:ext uri="{FF2B5EF4-FFF2-40B4-BE49-F238E27FC236}">
                  <a16:creationId xmlns:a16="http://schemas.microsoft.com/office/drawing/2014/main" id="{39C7D94A-4508-673D-AC27-DADBBBD71EB7}"/>
                </a:ext>
              </a:extLst>
            </p:cNvPr>
            <p:cNvGraphicFramePr>
              <a:graphicFrameLocks noChangeAspect="1"/>
            </p:cNvGraphicFramePr>
            <p:nvPr/>
          </p:nvGraphicFramePr>
          <p:xfrm>
            <a:off x="2016" y="1536"/>
            <a:ext cx="866" cy="272"/>
          </p:xfrm>
          <a:graphic>
            <a:graphicData uri="http://schemas.openxmlformats.org/presentationml/2006/ole">
              <mc:AlternateContent xmlns:mc="http://schemas.openxmlformats.org/markup-compatibility/2006">
                <mc:Choice xmlns:v="urn:schemas-microsoft-com:vml" Requires="v">
                  <p:oleObj name="Equation" r:id="rId14" imgW="482400" imgH="215640" progId="Equation.DSMT4">
                    <p:embed/>
                  </p:oleObj>
                </mc:Choice>
                <mc:Fallback>
                  <p:oleObj name="Equation" r:id="rId14" imgW="482400" imgH="215640" progId="Equation.DSMT4">
                    <p:embed/>
                    <p:pic>
                      <p:nvPicPr>
                        <p:cNvPr id="0" name="Object 13"/>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016" y="1536"/>
                          <a:ext cx="866" cy="2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2958" name="Object 14">
            <a:extLst>
              <a:ext uri="{FF2B5EF4-FFF2-40B4-BE49-F238E27FC236}">
                <a16:creationId xmlns:a16="http://schemas.microsoft.com/office/drawing/2014/main" id="{F4C8C030-AF5A-E40E-5EFF-FCA38541D136}"/>
              </a:ext>
            </a:extLst>
          </p:cNvPr>
          <p:cNvGraphicFramePr>
            <a:graphicFrameLocks noChangeAspect="1"/>
          </p:cNvGraphicFramePr>
          <p:nvPr/>
        </p:nvGraphicFramePr>
        <p:xfrm>
          <a:off x="2743200" y="2971800"/>
          <a:ext cx="3062288" cy="1262063"/>
        </p:xfrm>
        <a:graphic>
          <a:graphicData uri="http://schemas.openxmlformats.org/presentationml/2006/ole">
            <mc:AlternateContent xmlns:mc="http://schemas.openxmlformats.org/markup-compatibility/2006">
              <mc:Choice xmlns:v="urn:schemas-microsoft-com:vml" Requires="v">
                <p:oleObj name="Equation" r:id="rId16" imgW="1396800" imgH="711000" progId="Equation.DSMT4">
                  <p:embed/>
                </p:oleObj>
              </mc:Choice>
              <mc:Fallback>
                <p:oleObj name="Equation" r:id="rId16" imgW="1396800" imgH="711000" progId="Equation.DSMT4">
                  <p:embed/>
                  <p:pic>
                    <p:nvPicPr>
                      <p:cNvPr id="0" name="Object 14"/>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743200" y="2971800"/>
                        <a:ext cx="3062288" cy="1262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2974" name="Group 30">
            <a:extLst>
              <a:ext uri="{FF2B5EF4-FFF2-40B4-BE49-F238E27FC236}">
                <a16:creationId xmlns:a16="http://schemas.microsoft.com/office/drawing/2014/main" id="{04010D53-91C4-799D-4E18-2DD57C78233F}"/>
              </a:ext>
            </a:extLst>
          </p:cNvPr>
          <p:cNvGrpSpPr>
            <a:grpSpLocks/>
          </p:cNvGrpSpPr>
          <p:nvPr/>
        </p:nvGrpSpPr>
        <p:grpSpPr bwMode="auto">
          <a:xfrm>
            <a:off x="228600" y="1219200"/>
            <a:ext cx="1973263" cy="685800"/>
            <a:chOff x="144" y="768"/>
            <a:chExt cx="1243" cy="432"/>
          </a:xfrm>
        </p:grpSpPr>
        <p:sp>
          <p:nvSpPr>
            <p:cNvPr id="82962" name="AutoShape 18">
              <a:extLst>
                <a:ext uri="{FF2B5EF4-FFF2-40B4-BE49-F238E27FC236}">
                  <a16:creationId xmlns:a16="http://schemas.microsoft.com/office/drawing/2014/main" id="{33226CC6-66B7-550F-DCAF-656530AE276F}"/>
                </a:ext>
              </a:extLst>
            </p:cNvPr>
            <p:cNvSpPr>
              <a:spLocks noChangeArrowheads="1"/>
            </p:cNvSpPr>
            <p:nvPr/>
          </p:nvSpPr>
          <p:spPr bwMode="auto">
            <a:xfrm>
              <a:off x="192" y="816"/>
              <a:ext cx="1152" cy="384"/>
            </a:xfrm>
            <a:prstGeom prst="wedgeRectCallout">
              <a:avLst>
                <a:gd name="adj1" fmla="val 89671"/>
                <a:gd name="adj2" fmla="val 23699"/>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grpSp>
          <p:nvGrpSpPr>
            <p:cNvPr id="82964" name="Group 20">
              <a:extLst>
                <a:ext uri="{FF2B5EF4-FFF2-40B4-BE49-F238E27FC236}">
                  <a16:creationId xmlns:a16="http://schemas.microsoft.com/office/drawing/2014/main" id="{702D26AE-074A-9443-CE73-6BAFBA3381A4}"/>
                </a:ext>
              </a:extLst>
            </p:cNvPr>
            <p:cNvGrpSpPr>
              <a:grpSpLocks/>
            </p:cNvGrpSpPr>
            <p:nvPr/>
          </p:nvGrpSpPr>
          <p:grpSpPr bwMode="auto">
            <a:xfrm>
              <a:off x="144" y="768"/>
              <a:ext cx="1243" cy="432"/>
              <a:chOff x="144" y="768"/>
              <a:chExt cx="1243" cy="432"/>
            </a:xfrm>
          </p:grpSpPr>
          <p:graphicFrame>
            <p:nvGraphicFramePr>
              <p:cNvPr id="82956" name="Object 12">
                <a:extLst>
                  <a:ext uri="{FF2B5EF4-FFF2-40B4-BE49-F238E27FC236}">
                    <a16:creationId xmlns:a16="http://schemas.microsoft.com/office/drawing/2014/main" id="{A536951E-54B5-FA07-62AF-A797CEF678E9}"/>
                  </a:ext>
                </a:extLst>
              </p:cNvPr>
              <p:cNvGraphicFramePr>
                <a:graphicFrameLocks noChangeAspect="1"/>
              </p:cNvGraphicFramePr>
              <p:nvPr/>
            </p:nvGraphicFramePr>
            <p:xfrm>
              <a:off x="471" y="924"/>
              <a:ext cx="585" cy="276"/>
            </p:xfrm>
            <a:graphic>
              <a:graphicData uri="http://schemas.openxmlformats.org/presentationml/2006/ole">
                <mc:AlternateContent xmlns:mc="http://schemas.openxmlformats.org/markup-compatibility/2006">
                  <mc:Choice xmlns:v="urn:schemas-microsoft-com:vml" Requires="v">
                    <p:oleObj name="Equation" r:id="rId18" imgW="457200" imgH="215640" progId="Equation.DSMT4">
                      <p:embed/>
                    </p:oleObj>
                  </mc:Choice>
                  <mc:Fallback>
                    <p:oleObj name="Equation" r:id="rId18" imgW="457200" imgH="215640" progId="Equation.DSMT4">
                      <p:embed/>
                      <p:pic>
                        <p:nvPicPr>
                          <p:cNvPr id="0" name="Object 1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471" y="924"/>
                            <a:ext cx="585"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63" name="Rectangle 19">
                <a:extLst>
                  <a:ext uri="{FF2B5EF4-FFF2-40B4-BE49-F238E27FC236}">
                    <a16:creationId xmlns:a16="http://schemas.microsoft.com/office/drawing/2014/main" id="{9DF65C7C-63E7-DA8E-0908-5A73B3E67C18}"/>
                  </a:ext>
                </a:extLst>
              </p:cNvPr>
              <p:cNvSpPr>
                <a:spLocks noChangeArrowheads="1"/>
              </p:cNvSpPr>
              <p:nvPr/>
            </p:nvSpPr>
            <p:spPr bwMode="auto">
              <a:xfrm>
                <a:off x="144" y="768"/>
                <a:ext cx="124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b="1">
                    <a:latin typeface="Tahoma" panose="020B0604030504040204" pitchFamily="34" charset="0"/>
                    <a:ea typeface="楷体_GB2312" pitchFamily="49" charset="-122"/>
                  </a:rPr>
                  <a:t>第一次的主元为</a:t>
                </a:r>
              </a:p>
            </p:txBody>
          </p:sp>
        </p:grpSp>
      </p:grpSp>
      <p:grpSp>
        <p:nvGrpSpPr>
          <p:cNvPr id="82977" name="Group 33">
            <a:extLst>
              <a:ext uri="{FF2B5EF4-FFF2-40B4-BE49-F238E27FC236}">
                <a16:creationId xmlns:a16="http://schemas.microsoft.com/office/drawing/2014/main" id="{CE33B45A-FCA3-D8BA-8111-0949E3E82584}"/>
              </a:ext>
            </a:extLst>
          </p:cNvPr>
          <p:cNvGrpSpPr>
            <a:grpSpLocks/>
          </p:cNvGrpSpPr>
          <p:nvPr/>
        </p:nvGrpSpPr>
        <p:grpSpPr bwMode="auto">
          <a:xfrm>
            <a:off x="381000" y="3276600"/>
            <a:ext cx="2057400" cy="685800"/>
            <a:chOff x="240" y="2064"/>
            <a:chExt cx="1296" cy="432"/>
          </a:xfrm>
        </p:grpSpPr>
        <p:sp>
          <p:nvSpPr>
            <p:cNvPr id="82965" name="AutoShape 21">
              <a:extLst>
                <a:ext uri="{FF2B5EF4-FFF2-40B4-BE49-F238E27FC236}">
                  <a16:creationId xmlns:a16="http://schemas.microsoft.com/office/drawing/2014/main" id="{D23D4B16-0D8C-BFB9-BEF2-9A487A6AB18A}"/>
                </a:ext>
              </a:extLst>
            </p:cNvPr>
            <p:cNvSpPr>
              <a:spLocks noChangeArrowheads="1"/>
            </p:cNvSpPr>
            <p:nvPr/>
          </p:nvSpPr>
          <p:spPr bwMode="auto">
            <a:xfrm>
              <a:off x="240" y="2064"/>
              <a:ext cx="1296" cy="384"/>
            </a:xfrm>
            <a:prstGeom prst="wedgeRectCallout">
              <a:avLst>
                <a:gd name="adj1" fmla="val 82407"/>
                <a:gd name="adj2" fmla="val 58856"/>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sz="2000" b="1">
                  <a:latin typeface="Tahoma" panose="020B0604030504040204" pitchFamily="34" charset="0"/>
                  <a:ea typeface="楷体_GB2312" pitchFamily="49" charset="-122"/>
                </a:rPr>
                <a:t>第二次的主元为</a:t>
              </a:r>
            </a:p>
          </p:txBody>
        </p:sp>
        <p:graphicFrame>
          <p:nvGraphicFramePr>
            <p:cNvPr id="82966" name="Object 22">
              <a:extLst>
                <a:ext uri="{FF2B5EF4-FFF2-40B4-BE49-F238E27FC236}">
                  <a16:creationId xmlns:a16="http://schemas.microsoft.com/office/drawing/2014/main" id="{94223323-0FEC-A0B1-47AA-81A59EFFE6F1}"/>
                </a:ext>
              </a:extLst>
            </p:cNvPr>
            <p:cNvGraphicFramePr>
              <a:graphicFrameLocks noChangeAspect="1"/>
            </p:cNvGraphicFramePr>
            <p:nvPr/>
          </p:nvGraphicFramePr>
          <p:xfrm>
            <a:off x="480" y="2225"/>
            <a:ext cx="786" cy="271"/>
          </p:xfrm>
          <a:graphic>
            <a:graphicData uri="http://schemas.openxmlformats.org/presentationml/2006/ole">
              <mc:AlternateContent xmlns:mc="http://schemas.openxmlformats.org/markup-compatibility/2006">
                <mc:Choice xmlns:v="urn:schemas-microsoft-com:vml" Requires="v">
                  <p:oleObj name="Equation" r:id="rId20" imgW="660240" imgH="228600" progId="Equation.DSMT4">
                    <p:embed/>
                  </p:oleObj>
                </mc:Choice>
                <mc:Fallback>
                  <p:oleObj name="Equation" r:id="rId20" imgW="660240" imgH="228600" progId="Equation.DSMT4">
                    <p:embed/>
                    <p:pic>
                      <p:nvPicPr>
                        <p:cNvPr id="0" name="Object 2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80" y="2225"/>
                          <a:ext cx="786"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2978" name="Group 34">
            <a:extLst>
              <a:ext uri="{FF2B5EF4-FFF2-40B4-BE49-F238E27FC236}">
                <a16:creationId xmlns:a16="http://schemas.microsoft.com/office/drawing/2014/main" id="{9B624BC5-8ECF-2610-20A4-EF1F07CFA945}"/>
              </a:ext>
            </a:extLst>
          </p:cNvPr>
          <p:cNvGrpSpPr>
            <a:grpSpLocks/>
          </p:cNvGrpSpPr>
          <p:nvPr/>
        </p:nvGrpSpPr>
        <p:grpSpPr bwMode="auto">
          <a:xfrm>
            <a:off x="685800" y="4268788"/>
            <a:ext cx="5181600" cy="438150"/>
            <a:chOff x="432" y="2689"/>
            <a:chExt cx="3264" cy="276"/>
          </a:xfrm>
        </p:grpSpPr>
        <p:sp>
          <p:nvSpPr>
            <p:cNvPr id="82967" name="Rectangle 23">
              <a:extLst>
                <a:ext uri="{FF2B5EF4-FFF2-40B4-BE49-F238E27FC236}">
                  <a16:creationId xmlns:a16="http://schemas.microsoft.com/office/drawing/2014/main" id="{0B2AA39F-D776-A7EB-C66C-DFB025DAF778}"/>
                </a:ext>
              </a:extLst>
            </p:cNvPr>
            <p:cNvSpPr>
              <a:spLocks noChangeArrowheads="1"/>
            </p:cNvSpPr>
            <p:nvPr/>
          </p:nvSpPr>
          <p:spPr bwMode="auto">
            <a:xfrm>
              <a:off x="432" y="2691"/>
              <a:ext cx="3264" cy="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spcBef>
                  <a:spcPct val="50000"/>
                </a:spcBef>
                <a:buClr>
                  <a:schemeClr val="hlink"/>
                </a:buClr>
                <a:buSzPct val="110000"/>
                <a:buFont typeface="Wingdings" panose="05000000000000000000" pitchFamily="2" charset="2"/>
                <a:buNone/>
              </a:pPr>
              <a:r>
                <a:rPr lang="zh-CN" altLang="en-US" b="1">
                  <a:latin typeface="Tahoma" panose="020B0604030504040204" pitchFamily="34" charset="0"/>
                  <a:ea typeface="楷体_GB2312" pitchFamily="49" charset="-122"/>
                </a:rPr>
                <a:t>进行行交换             ，再消元后得</a:t>
              </a:r>
            </a:p>
          </p:txBody>
        </p:sp>
        <p:graphicFrame>
          <p:nvGraphicFramePr>
            <p:cNvPr id="82968" name="Object 24">
              <a:extLst>
                <a:ext uri="{FF2B5EF4-FFF2-40B4-BE49-F238E27FC236}">
                  <a16:creationId xmlns:a16="http://schemas.microsoft.com/office/drawing/2014/main" id="{F3AE1DA9-57A9-ACF9-32BF-4EEDCB3F83EE}"/>
                </a:ext>
              </a:extLst>
            </p:cNvPr>
            <p:cNvGraphicFramePr>
              <a:graphicFrameLocks noChangeAspect="1"/>
            </p:cNvGraphicFramePr>
            <p:nvPr/>
          </p:nvGraphicFramePr>
          <p:xfrm>
            <a:off x="1440" y="2689"/>
            <a:ext cx="768" cy="276"/>
          </p:xfrm>
          <a:graphic>
            <a:graphicData uri="http://schemas.openxmlformats.org/presentationml/2006/ole">
              <mc:AlternateContent xmlns:mc="http://schemas.openxmlformats.org/markup-compatibility/2006">
                <mc:Choice xmlns:v="urn:schemas-microsoft-com:vml" Requires="v">
                  <p:oleObj name="Equation" r:id="rId22" imgW="482400" imgH="228600" progId="Equation.DSMT4">
                    <p:embed/>
                  </p:oleObj>
                </mc:Choice>
                <mc:Fallback>
                  <p:oleObj name="Equation" r:id="rId22" imgW="482400" imgH="228600" progId="Equation.DSMT4">
                    <p:embed/>
                    <p:pic>
                      <p:nvPicPr>
                        <p:cNvPr id="0" name="Object 24"/>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1440" y="2689"/>
                          <a:ext cx="768" cy="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2969" name="Object 25">
            <a:extLst>
              <a:ext uri="{FF2B5EF4-FFF2-40B4-BE49-F238E27FC236}">
                <a16:creationId xmlns:a16="http://schemas.microsoft.com/office/drawing/2014/main" id="{034816DF-0AAC-5510-62D7-38197C887D9E}"/>
              </a:ext>
            </a:extLst>
          </p:cNvPr>
          <p:cNvGraphicFramePr>
            <a:graphicFrameLocks noChangeAspect="1"/>
          </p:cNvGraphicFramePr>
          <p:nvPr/>
        </p:nvGraphicFramePr>
        <p:xfrm>
          <a:off x="1447800" y="4800600"/>
          <a:ext cx="3124200" cy="1227138"/>
        </p:xfrm>
        <a:graphic>
          <a:graphicData uri="http://schemas.openxmlformats.org/presentationml/2006/ole">
            <mc:AlternateContent xmlns:mc="http://schemas.openxmlformats.org/markup-compatibility/2006">
              <mc:Choice xmlns:v="urn:schemas-microsoft-com:vml" Requires="v">
                <p:oleObj name="Equation" r:id="rId24" imgW="1396800" imgH="711000" progId="Equation.DSMT4">
                  <p:embed/>
                </p:oleObj>
              </mc:Choice>
              <mc:Fallback>
                <p:oleObj name="Equation" r:id="rId24" imgW="1396800" imgH="711000" progId="Equation.DSMT4">
                  <p:embed/>
                  <p:pic>
                    <p:nvPicPr>
                      <p:cNvPr id="0" name="Object 25"/>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447800" y="4800600"/>
                        <a:ext cx="3124200" cy="12271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2972" name="Group 28">
            <a:extLst>
              <a:ext uri="{FF2B5EF4-FFF2-40B4-BE49-F238E27FC236}">
                <a16:creationId xmlns:a16="http://schemas.microsoft.com/office/drawing/2014/main" id="{397D51D3-4581-0078-9399-080788BD37CE}"/>
              </a:ext>
            </a:extLst>
          </p:cNvPr>
          <p:cNvGrpSpPr>
            <a:grpSpLocks/>
          </p:cNvGrpSpPr>
          <p:nvPr/>
        </p:nvGrpSpPr>
        <p:grpSpPr bwMode="auto">
          <a:xfrm>
            <a:off x="4495800" y="4924425"/>
            <a:ext cx="1600200" cy="866775"/>
            <a:chOff x="3456" y="3024"/>
            <a:chExt cx="1008" cy="546"/>
          </a:xfrm>
        </p:grpSpPr>
        <p:sp>
          <p:nvSpPr>
            <p:cNvPr id="82970" name="Rectangle 26">
              <a:extLst>
                <a:ext uri="{FF2B5EF4-FFF2-40B4-BE49-F238E27FC236}">
                  <a16:creationId xmlns:a16="http://schemas.microsoft.com/office/drawing/2014/main" id="{25BEF64F-F8D6-7CE1-78B4-8C6F9F145F95}"/>
                </a:ext>
              </a:extLst>
            </p:cNvPr>
            <p:cNvSpPr>
              <a:spLocks noChangeArrowheads="1"/>
            </p:cNvSpPr>
            <p:nvPr/>
          </p:nvSpPr>
          <p:spPr bwMode="auto">
            <a:xfrm>
              <a:off x="3456" y="3024"/>
              <a:ext cx="8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Tahoma" panose="020B0604030504040204" pitchFamily="34" charset="0"/>
                  <a:ea typeface="楷体_GB2312" pitchFamily="49" charset="-122"/>
                </a:rPr>
                <a:t>回代求解</a:t>
              </a:r>
            </a:p>
          </p:txBody>
        </p:sp>
        <p:sp>
          <p:nvSpPr>
            <p:cNvPr id="82971" name="AutoShape 27">
              <a:extLst>
                <a:ext uri="{FF2B5EF4-FFF2-40B4-BE49-F238E27FC236}">
                  <a16:creationId xmlns:a16="http://schemas.microsoft.com/office/drawing/2014/main" id="{9DAD422B-A287-EB5A-1819-B463C13DB3B1}"/>
                </a:ext>
              </a:extLst>
            </p:cNvPr>
            <p:cNvSpPr>
              <a:spLocks noChangeArrowheads="1"/>
            </p:cNvSpPr>
            <p:nvPr/>
          </p:nvSpPr>
          <p:spPr bwMode="auto">
            <a:xfrm>
              <a:off x="3504" y="3264"/>
              <a:ext cx="960" cy="306"/>
            </a:xfrm>
            <a:prstGeom prst="rightArrow">
              <a:avLst>
                <a:gd name="adj1" fmla="val 50000"/>
                <a:gd name="adj2" fmla="val 78431"/>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graphicFrame>
        <p:nvGraphicFramePr>
          <p:cNvPr id="82973" name="Object 29">
            <a:extLst>
              <a:ext uri="{FF2B5EF4-FFF2-40B4-BE49-F238E27FC236}">
                <a16:creationId xmlns:a16="http://schemas.microsoft.com/office/drawing/2014/main" id="{ADA6FF70-AE4C-070E-13D7-4BBE48597636}"/>
              </a:ext>
            </a:extLst>
          </p:cNvPr>
          <p:cNvGraphicFramePr>
            <a:graphicFrameLocks noChangeAspect="1"/>
          </p:cNvGraphicFramePr>
          <p:nvPr/>
        </p:nvGraphicFramePr>
        <p:xfrm>
          <a:off x="6248400" y="4800600"/>
          <a:ext cx="1468438" cy="1385888"/>
        </p:xfrm>
        <a:graphic>
          <a:graphicData uri="http://schemas.openxmlformats.org/presentationml/2006/ole">
            <mc:AlternateContent xmlns:mc="http://schemas.openxmlformats.org/markup-compatibility/2006">
              <mc:Choice xmlns:v="urn:schemas-microsoft-com:vml" Requires="v">
                <p:oleObj name="Equation" r:id="rId26" imgW="672840" imgH="685800" progId="Equation.DSMT4">
                  <p:embed/>
                </p:oleObj>
              </mc:Choice>
              <mc:Fallback>
                <p:oleObj name="Equation" r:id="rId26" imgW="672840" imgH="685800" progId="Equation.DSMT4">
                  <p:embed/>
                  <p:pic>
                    <p:nvPicPr>
                      <p:cNvPr id="0" name="Object 29"/>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6248400" y="4800600"/>
                        <a:ext cx="1468438" cy="13858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2975" name="Rectangle 31">
            <a:extLst>
              <a:ext uri="{FF2B5EF4-FFF2-40B4-BE49-F238E27FC236}">
                <a16:creationId xmlns:a16="http://schemas.microsoft.com/office/drawing/2014/main" id="{EFC53D7A-71F4-52A9-58D2-6CCE849528E8}"/>
              </a:ext>
            </a:extLst>
          </p:cNvPr>
          <p:cNvSpPr>
            <a:spLocks noChangeArrowheads="1"/>
          </p:cNvSpPr>
          <p:nvPr/>
        </p:nvSpPr>
        <p:spPr bwMode="auto">
          <a:xfrm>
            <a:off x="914400" y="2438400"/>
            <a:ext cx="800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rgbClr val="FF0000"/>
                </a:solidFill>
                <a:latin typeface="Tahoma" panose="020B0604030504040204" pitchFamily="34" charset="0"/>
                <a:ea typeface="楷体_GB2312" pitchFamily="49" charset="-122"/>
              </a:rPr>
              <a:t>解</a:t>
            </a:r>
            <a:r>
              <a:rPr lang="zh-CN" altLang="en-US" b="1">
                <a:latin typeface="Tahoma" panose="020B0604030504040204" pitchFamily="34" charset="0"/>
                <a:ea typeface="楷体_GB2312" pitchFamily="49" charset="-122"/>
              </a:rPr>
              <a:t>：</a:t>
            </a:r>
          </a:p>
        </p:txBody>
      </p:sp>
      <p:sp>
        <p:nvSpPr>
          <p:cNvPr id="82982" name="AutoShape 38">
            <a:extLst>
              <a:ext uri="{FF2B5EF4-FFF2-40B4-BE49-F238E27FC236}">
                <a16:creationId xmlns:a16="http://schemas.microsoft.com/office/drawing/2014/main" id="{CD6F69F7-75D9-655C-4595-772CE6AA271E}"/>
              </a:ext>
            </a:extLst>
          </p:cNvPr>
          <p:cNvSpPr>
            <a:spLocks noChangeArrowheads="1"/>
          </p:cNvSpPr>
          <p:nvPr/>
        </p:nvSpPr>
        <p:spPr bwMode="auto">
          <a:xfrm>
            <a:off x="6477000" y="3124200"/>
            <a:ext cx="2286000" cy="685800"/>
          </a:xfrm>
          <a:prstGeom prst="foldedCorner">
            <a:avLst>
              <a:gd name="adj" fmla="val 12500"/>
            </a:avLst>
          </a:prstGeom>
          <a:gradFill rotWithShape="0">
            <a:gsLst>
              <a:gs pos="0">
                <a:schemeClr val="bg1"/>
              </a:gs>
              <a:gs pos="100000">
                <a:srgbClr val="FF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b="1">
                <a:ea typeface="楷体_GB2312" pitchFamily="49" charset="-122"/>
              </a:rPr>
              <a:t>HW: p.202  #6</a:t>
            </a:r>
          </a:p>
          <a:p>
            <a:pPr algn="ctr"/>
            <a:r>
              <a:rPr kumimoji="0" lang="en-US" altLang="zh-CN" b="1">
                <a:ea typeface="楷体_GB2312" pitchFamily="49" charset="-122"/>
              </a:rPr>
              <a:t>#7, # 8</a:t>
            </a:r>
          </a:p>
        </p:txBody>
      </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5" fill="hold" grpId="0" nodeType="clickEffect">
                                  <p:stCondLst>
                                    <p:cond delay="0"/>
                                  </p:stCondLst>
                                  <p:childTnLst>
                                    <p:set>
                                      <p:cBhvr>
                                        <p:cTn id="6" dur="1" fill="hold">
                                          <p:stCondLst>
                                            <p:cond delay="0"/>
                                          </p:stCondLst>
                                        </p:cTn>
                                        <p:tgtEl>
                                          <p:spTgt spid="82947">
                                            <p:txEl>
                                              <p:pRg st="0" end="0"/>
                                            </p:txEl>
                                          </p:spTgt>
                                        </p:tgtEl>
                                        <p:attrNameLst>
                                          <p:attrName>style.visibility</p:attrName>
                                        </p:attrNameLst>
                                      </p:cBhvr>
                                      <p:to>
                                        <p:strVal val="visible"/>
                                      </p:to>
                                    </p:set>
                                    <p:animEffect transition="in" filter="blinds(vertical)">
                                      <p:cBhvr>
                                        <p:cTn id="7" dur="500"/>
                                        <p:tgtEl>
                                          <p:spTgt spid="829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82960"/>
                                        </p:tgtEl>
                                        <p:attrNameLst>
                                          <p:attrName>style.visibility</p:attrName>
                                        </p:attrNameLst>
                                      </p:cBhvr>
                                      <p:to>
                                        <p:strVal val="visible"/>
                                      </p:to>
                                    </p:set>
                                    <p:animEffect transition="in" filter="strips(downRight)">
                                      <p:cBhvr>
                                        <p:cTn id="12" dur="500"/>
                                        <p:tgtEl>
                                          <p:spTgt spid="8296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grpId="0" nodeType="clickEffect">
                                  <p:stCondLst>
                                    <p:cond delay="0"/>
                                  </p:stCondLst>
                                  <p:childTnLst>
                                    <p:set>
                                      <p:cBhvr>
                                        <p:cTn id="16" dur="1" fill="hold">
                                          <p:stCondLst>
                                            <p:cond delay="0"/>
                                          </p:stCondLst>
                                        </p:cTn>
                                        <p:tgtEl>
                                          <p:spTgt spid="82975"/>
                                        </p:tgtEl>
                                        <p:attrNameLst>
                                          <p:attrName>style.visibility</p:attrName>
                                        </p:attrNameLst>
                                      </p:cBhvr>
                                      <p:to>
                                        <p:strVal val="visible"/>
                                      </p:to>
                                    </p:set>
                                    <p:animEffect transition="in" filter="slide(fromLeft)">
                                      <p:cBhvr>
                                        <p:cTn id="17" dur="500"/>
                                        <p:tgtEl>
                                          <p:spTgt spid="8297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8" presetClass="entr" presetSubtype="9" fill="hold" nodeType="clickEffect">
                                  <p:stCondLst>
                                    <p:cond delay="0"/>
                                  </p:stCondLst>
                                  <p:childTnLst>
                                    <p:set>
                                      <p:cBhvr>
                                        <p:cTn id="21" dur="1" fill="hold">
                                          <p:stCondLst>
                                            <p:cond delay="0"/>
                                          </p:stCondLst>
                                        </p:cTn>
                                        <p:tgtEl>
                                          <p:spTgt spid="82974"/>
                                        </p:tgtEl>
                                        <p:attrNameLst>
                                          <p:attrName>style.visibility</p:attrName>
                                        </p:attrNameLst>
                                      </p:cBhvr>
                                      <p:to>
                                        <p:strVal val="visible"/>
                                      </p:to>
                                    </p:set>
                                    <p:animEffect transition="in" filter="strips(upLeft)">
                                      <p:cBhvr>
                                        <p:cTn id="22" dur="500"/>
                                        <p:tgtEl>
                                          <p:spTgt spid="82974"/>
                                        </p:tgtEl>
                                      </p:cBhvr>
                                    </p:animEffect>
                                  </p:childTnLst>
                                  <p:subTnLst>
                                    <p:audio>
                                      <p:cMediaNode>
                                        <p:cTn display="0" masterRel="sameClick">
                                          <p:stCondLst>
                                            <p:cond evt="begin" delay="0">
                                              <p:tn val="20"/>
                                            </p:cond>
                                          </p:stCondLst>
                                          <p:endCondLst>
                                            <p:cond evt="onStopAudio" delay="0">
                                              <p:tgtEl>
                                                <p:sldTgt/>
                                              </p:tgtEl>
                                            </p:cond>
                                          </p:endCondLst>
                                        </p:cTn>
                                        <p:tgtEl>
                                          <p:sndTgt r:embed="rId2" name="laser.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82979"/>
                                        </p:tgtEl>
                                        <p:attrNameLst>
                                          <p:attrName>style.visibility</p:attrName>
                                        </p:attrNameLst>
                                      </p:cBhvr>
                                      <p:to>
                                        <p:strVal val="visible"/>
                                      </p:to>
                                    </p:set>
                                    <p:animEffect transition="in" filter="blinds(horizontal)">
                                      <p:cBhvr>
                                        <p:cTn id="27" dur="500"/>
                                        <p:tgtEl>
                                          <p:spTgt spid="82979"/>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9" presetClass="entr" presetSubtype="0" fill="hold" nodeType="clickEffect">
                                  <p:stCondLst>
                                    <p:cond delay="0"/>
                                  </p:stCondLst>
                                  <p:childTnLst>
                                    <p:set>
                                      <p:cBhvr>
                                        <p:cTn id="31" dur="1" fill="hold">
                                          <p:stCondLst>
                                            <p:cond delay="0"/>
                                          </p:stCondLst>
                                        </p:cTn>
                                        <p:tgtEl>
                                          <p:spTgt spid="82958"/>
                                        </p:tgtEl>
                                        <p:attrNameLst>
                                          <p:attrName>style.visibility</p:attrName>
                                        </p:attrNameLst>
                                      </p:cBhvr>
                                      <p:to>
                                        <p:strVal val="visible"/>
                                      </p:to>
                                    </p:set>
                                    <p:animEffect transition="in" filter="dissolve">
                                      <p:cBhvr>
                                        <p:cTn id="32" dur="500"/>
                                        <p:tgtEl>
                                          <p:spTgt spid="82958"/>
                                        </p:tgtEl>
                                      </p:cBhvr>
                                    </p:animEffect>
                                  </p:childTnLst>
                                  <p:subTnLst>
                                    <p:audio>
                                      <p:cMediaNode>
                                        <p:cTn display="0" masterRel="sameClick">
                                          <p:stCondLst>
                                            <p:cond evt="begin" delay="0">
                                              <p:tn val="30"/>
                                            </p:cond>
                                          </p:stCondLst>
                                          <p:endCondLst>
                                            <p:cond evt="onStopAudio" delay="0">
                                              <p:tgtEl>
                                                <p:sldTgt/>
                                              </p:tgtEl>
                                            </p:cond>
                                          </p:endCondLst>
                                        </p:cTn>
                                        <p:tgtEl>
                                          <p:sndTgt r:embed="rId3" name="chimes.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9" fill="hold" nodeType="clickEffect">
                                  <p:stCondLst>
                                    <p:cond delay="0"/>
                                  </p:stCondLst>
                                  <p:childTnLst>
                                    <p:set>
                                      <p:cBhvr>
                                        <p:cTn id="36" dur="1" fill="hold">
                                          <p:stCondLst>
                                            <p:cond delay="0"/>
                                          </p:stCondLst>
                                        </p:cTn>
                                        <p:tgtEl>
                                          <p:spTgt spid="82977"/>
                                        </p:tgtEl>
                                        <p:attrNameLst>
                                          <p:attrName>style.visibility</p:attrName>
                                        </p:attrNameLst>
                                      </p:cBhvr>
                                      <p:to>
                                        <p:strVal val="visible"/>
                                      </p:to>
                                    </p:set>
                                    <p:animEffect transition="in" filter="strips(upLeft)">
                                      <p:cBhvr>
                                        <p:cTn id="37" dur="500"/>
                                        <p:tgtEl>
                                          <p:spTgt spid="82977"/>
                                        </p:tgtEl>
                                      </p:cBhvr>
                                    </p:animEffect>
                                  </p:childTnLst>
                                  <p:subTnLst>
                                    <p:audio>
                                      <p:cMediaNode>
                                        <p:cTn display="0" masterRel="sameClick">
                                          <p:stCondLst>
                                            <p:cond evt="begin" delay="0">
                                              <p:tn val="35"/>
                                            </p:cond>
                                          </p:stCondLst>
                                          <p:endCondLst>
                                            <p:cond evt="onStopAudio" delay="0">
                                              <p:tgtEl>
                                                <p:sldTgt/>
                                              </p:tgtEl>
                                            </p:cond>
                                          </p:endCondLst>
                                        </p:cTn>
                                        <p:tgtEl>
                                          <p:sndTgt r:embed="rId2" name="laser.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22" presetClass="entr" presetSubtype="8" fill="hold" nodeType="clickEffect">
                                  <p:stCondLst>
                                    <p:cond delay="0"/>
                                  </p:stCondLst>
                                  <p:childTnLst>
                                    <p:set>
                                      <p:cBhvr>
                                        <p:cTn id="41" dur="1" fill="hold">
                                          <p:stCondLst>
                                            <p:cond delay="0"/>
                                          </p:stCondLst>
                                        </p:cTn>
                                        <p:tgtEl>
                                          <p:spTgt spid="82978"/>
                                        </p:tgtEl>
                                        <p:attrNameLst>
                                          <p:attrName>style.visibility</p:attrName>
                                        </p:attrNameLst>
                                      </p:cBhvr>
                                      <p:to>
                                        <p:strVal val="visible"/>
                                      </p:to>
                                    </p:set>
                                    <p:animEffect transition="in" filter="wipe(left)">
                                      <p:cBhvr>
                                        <p:cTn id="42" dur="500"/>
                                        <p:tgtEl>
                                          <p:spTgt spid="82978"/>
                                        </p:tgtEl>
                                      </p:cBhvr>
                                    </p:animEffect>
                                  </p:childTnLst>
                                  <p:subTnLst>
                                    <p:audio>
                                      <p:cMediaNode>
                                        <p:cTn display="0" masterRel="sameClick">
                                          <p:stCondLst>
                                            <p:cond evt="begin" delay="0">
                                              <p:tn val="40"/>
                                            </p:cond>
                                          </p:stCondLst>
                                          <p:endCondLst>
                                            <p:cond evt="onStopAudio" delay="0">
                                              <p:tgtEl>
                                                <p:sldTgt/>
                                              </p:tgtEl>
                                            </p:cond>
                                          </p:endCondLst>
                                        </p:cTn>
                                        <p:tgtEl>
                                          <p:sndTgt r:embed="rId4" name="type.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9" presetClass="entr" presetSubtype="0" fill="hold" nodeType="clickEffect">
                                  <p:stCondLst>
                                    <p:cond delay="0"/>
                                  </p:stCondLst>
                                  <p:childTnLst>
                                    <p:set>
                                      <p:cBhvr>
                                        <p:cTn id="46" dur="1" fill="hold">
                                          <p:stCondLst>
                                            <p:cond delay="0"/>
                                          </p:stCondLst>
                                        </p:cTn>
                                        <p:tgtEl>
                                          <p:spTgt spid="82969"/>
                                        </p:tgtEl>
                                        <p:attrNameLst>
                                          <p:attrName>style.visibility</p:attrName>
                                        </p:attrNameLst>
                                      </p:cBhvr>
                                      <p:to>
                                        <p:strVal val="visible"/>
                                      </p:to>
                                    </p:set>
                                    <p:animEffect transition="in" filter="dissolve">
                                      <p:cBhvr>
                                        <p:cTn id="47" dur="500"/>
                                        <p:tgtEl>
                                          <p:spTgt spid="8296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8" fill="hold" nodeType="clickEffect">
                                  <p:stCondLst>
                                    <p:cond delay="0"/>
                                  </p:stCondLst>
                                  <p:childTnLst>
                                    <p:set>
                                      <p:cBhvr>
                                        <p:cTn id="51" dur="1" fill="hold">
                                          <p:stCondLst>
                                            <p:cond delay="0"/>
                                          </p:stCondLst>
                                        </p:cTn>
                                        <p:tgtEl>
                                          <p:spTgt spid="82972"/>
                                        </p:tgtEl>
                                        <p:attrNameLst>
                                          <p:attrName>style.visibility</p:attrName>
                                        </p:attrNameLst>
                                      </p:cBhvr>
                                      <p:to>
                                        <p:strVal val="visible"/>
                                      </p:to>
                                    </p:set>
                                    <p:animEffect transition="in" filter="wipe(left)">
                                      <p:cBhvr>
                                        <p:cTn id="52" dur="500"/>
                                        <p:tgtEl>
                                          <p:spTgt spid="82972"/>
                                        </p:tgtEl>
                                      </p:cBhvr>
                                    </p:animEffect>
                                  </p:childTnLst>
                                  <p:subTnLst>
                                    <p:audio>
                                      <p:cMediaNode>
                                        <p:cTn display="0" masterRel="sameClick">
                                          <p:stCondLst>
                                            <p:cond evt="begin" delay="0">
                                              <p:tn val="50"/>
                                            </p:cond>
                                          </p:stCondLst>
                                          <p:endCondLst>
                                            <p:cond evt="onStopAudio" delay="0">
                                              <p:tgtEl>
                                                <p:sldTgt/>
                                              </p:tgtEl>
                                            </p:cond>
                                          </p:endCondLst>
                                        </p:cTn>
                                        <p:tgtEl>
                                          <p:sndTgt r:embed="rId4" name="type.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nodeType="clickEffect">
                                  <p:stCondLst>
                                    <p:cond delay="0"/>
                                  </p:stCondLst>
                                  <p:childTnLst>
                                    <p:set>
                                      <p:cBhvr>
                                        <p:cTn id="56" dur="1" fill="hold">
                                          <p:stCondLst>
                                            <p:cond delay="0"/>
                                          </p:stCondLst>
                                        </p:cTn>
                                        <p:tgtEl>
                                          <p:spTgt spid="82973"/>
                                        </p:tgtEl>
                                        <p:attrNameLst>
                                          <p:attrName>style.visibility</p:attrName>
                                        </p:attrNameLst>
                                      </p:cBhvr>
                                      <p:to>
                                        <p:strVal val="visible"/>
                                      </p:to>
                                    </p:set>
                                    <p:animEffect transition="in" filter="wipe(left)">
                                      <p:cBhvr>
                                        <p:cTn id="57" dur="500"/>
                                        <p:tgtEl>
                                          <p:spTgt spid="82973"/>
                                        </p:tgtEl>
                                      </p:cBhvr>
                                    </p:animEffect>
                                  </p:childTnLst>
                                  <p:subTnLst>
                                    <p:audio>
                                      <p:cMediaNode>
                                        <p:cTn display="0" masterRel="sameClick">
                                          <p:stCondLst>
                                            <p:cond evt="begin" delay="0">
                                              <p:tn val="55"/>
                                            </p:cond>
                                          </p:stCondLst>
                                          <p:endCondLst>
                                            <p:cond evt="onStopAudio" delay="0">
                                              <p:tgtEl>
                                                <p:sldTgt/>
                                              </p:tgtEl>
                                            </p:cond>
                                          </p:endCondLst>
                                        </p:cTn>
                                        <p:tgtEl>
                                          <p:sndTgt r:embed="rId3" name="chimes.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6" fill="hold" grpId="0" nodeType="clickEffect">
                                  <p:stCondLst>
                                    <p:cond delay="0"/>
                                  </p:stCondLst>
                                  <p:childTnLst>
                                    <p:set>
                                      <p:cBhvr>
                                        <p:cTn id="61" dur="1" fill="hold">
                                          <p:stCondLst>
                                            <p:cond delay="0"/>
                                          </p:stCondLst>
                                        </p:cTn>
                                        <p:tgtEl>
                                          <p:spTgt spid="82982"/>
                                        </p:tgtEl>
                                        <p:attrNameLst>
                                          <p:attrName>style.visibility</p:attrName>
                                        </p:attrNameLst>
                                      </p:cBhvr>
                                      <p:to>
                                        <p:strVal val="visible"/>
                                      </p:to>
                                    </p:set>
                                    <p:animEffect transition="in" filter="strips(downRight)">
                                      <p:cBhvr>
                                        <p:cTn id="62" dur="500"/>
                                        <p:tgtEl>
                                          <p:spTgt spid="82982"/>
                                        </p:tgtEl>
                                      </p:cBhvr>
                                    </p:animEffect>
                                  </p:childTnLst>
                                  <p:subTnLst>
                                    <p:audio>
                                      <p:cMediaNode>
                                        <p:cTn display="0" masterRel="sameClick">
                                          <p:stCondLst>
                                            <p:cond evt="begin" delay="0">
                                              <p:tn val="60"/>
                                            </p:cond>
                                          </p:stCondLst>
                                          <p:endCondLst>
                                            <p:cond evt="onStopAudio" delay="0">
                                              <p:tgtEl>
                                                <p:sldTgt/>
                                              </p:tgtEl>
                                            </p:cond>
                                          </p:endCondLst>
                                        </p:cTn>
                                        <p:tgtEl>
                                          <p:sndTgt r:embed="rId5"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947" grpId="0" build="p" autoUpdateAnimBg="0"/>
      <p:bldP spid="82975" grpId="0" autoUpdateAnimBg="0"/>
      <p:bldP spid="82982" grpId="0" animBg="1"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168" name="Text Box 304">
            <a:extLst>
              <a:ext uri="{FF2B5EF4-FFF2-40B4-BE49-F238E27FC236}">
                <a16:creationId xmlns:a16="http://schemas.microsoft.com/office/drawing/2014/main" id="{9C1B5434-2F75-7118-D447-C87FD578E0A7}"/>
              </a:ext>
            </a:extLst>
          </p:cNvPr>
          <p:cNvSpPr txBox="1">
            <a:spLocks noChangeArrowheads="1"/>
          </p:cNvSpPr>
          <p:nvPr/>
        </p:nvSpPr>
        <p:spPr bwMode="auto">
          <a:xfrm>
            <a:off x="381000" y="457200"/>
            <a:ext cx="5791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chemeClr val="accent2"/>
                </a:solidFill>
                <a:latin typeface="楷体_GB2312" pitchFamily="49" charset="-122"/>
                <a:ea typeface="楷体_GB2312" pitchFamily="49" charset="-122"/>
                <a:sym typeface="Wingdings" panose="05000000000000000000" pitchFamily="2" charset="2"/>
              </a:rPr>
              <a:t> </a:t>
            </a:r>
            <a:r>
              <a:rPr lang="zh-CN" altLang="en-US" b="1">
                <a:ea typeface="楷体_GB2312" pitchFamily="49" charset="-122"/>
              </a:rPr>
              <a:t>运算量</a:t>
            </a:r>
            <a:r>
              <a:rPr lang="zh-CN" altLang="en-US">
                <a:ea typeface="楷体_GB2312" pitchFamily="49" charset="-122"/>
              </a:rPr>
              <a:t> </a:t>
            </a:r>
            <a:r>
              <a:rPr lang="en-US" altLang="zh-CN" sz="2000" b="1">
                <a:solidFill>
                  <a:srgbClr val="008000"/>
                </a:solidFill>
                <a:latin typeface="Arial" panose="020B0604020202020204" pitchFamily="34" charset="0"/>
                <a:ea typeface="楷体_GB2312" pitchFamily="49" charset="-122"/>
              </a:rPr>
              <a:t>/* Amount of Computation */</a:t>
            </a:r>
          </a:p>
        </p:txBody>
      </p:sp>
      <p:sp>
        <p:nvSpPr>
          <p:cNvPr id="37169" name="Rectangle 305">
            <a:extLst>
              <a:ext uri="{FF2B5EF4-FFF2-40B4-BE49-F238E27FC236}">
                <a16:creationId xmlns:a16="http://schemas.microsoft.com/office/drawing/2014/main" id="{ECA2CFC2-17C2-6E37-11D1-F0D7D489D2A7}"/>
              </a:ext>
            </a:extLst>
          </p:cNvPr>
          <p:cNvSpPr>
            <a:spLocks noChangeArrowheads="1"/>
          </p:cNvSpPr>
          <p:nvPr/>
        </p:nvSpPr>
        <p:spPr bwMode="auto">
          <a:xfrm>
            <a:off x="3733800" y="0"/>
            <a:ext cx="54102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r>
              <a:rPr lang="en-US" altLang="zh-CN" sz="1800" b="1"/>
              <a:t>§3 Gaussian Elimination – Amount of Computation</a:t>
            </a:r>
          </a:p>
        </p:txBody>
      </p:sp>
      <p:sp>
        <p:nvSpPr>
          <p:cNvPr id="37171" name="Text Box 307">
            <a:extLst>
              <a:ext uri="{FF2B5EF4-FFF2-40B4-BE49-F238E27FC236}">
                <a16:creationId xmlns:a16="http://schemas.microsoft.com/office/drawing/2014/main" id="{EEC3BEF6-626D-90E9-258D-B9FCABAF7C20}"/>
              </a:ext>
            </a:extLst>
          </p:cNvPr>
          <p:cNvSpPr txBox="1">
            <a:spLocks noChangeArrowheads="1"/>
          </p:cNvSpPr>
          <p:nvPr/>
        </p:nvSpPr>
        <p:spPr bwMode="auto">
          <a:xfrm>
            <a:off x="457200" y="990600"/>
            <a:ext cx="82296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indent="565150">
              <a:defRPr kumimoji="1" sz="2400">
                <a:solidFill>
                  <a:schemeClr val="tx1"/>
                </a:solidFill>
                <a:latin typeface="Times New Roman" panose="02020603050405020304" pitchFamily="18" charset="0"/>
                <a:ea typeface="宋体" panose="02010600030101010101" pitchFamily="2" charset="-122"/>
              </a:defRPr>
            </a:lvl1pPr>
            <a:lvl2pPr marL="755650">
              <a:defRPr kumimoji="1" sz="2400">
                <a:solidFill>
                  <a:schemeClr val="tx1"/>
                </a:solidFill>
                <a:latin typeface="Times New Roman" panose="02020603050405020304" pitchFamily="18" charset="0"/>
                <a:ea typeface="宋体" panose="02010600030101010101" pitchFamily="2" charset="-122"/>
              </a:defRPr>
            </a:lvl2pPr>
            <a:lvl3pPr marL="94615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b="1">
                <a:ea typeface="楷体_GB2312" pitchFamily="49" charset="-122"/>
              </a:rPr>
              <a:t>由于计算机中乘除 </a:t>
            </a:r>
            <a:r>
              <a:rPr lang="en-US" altLang="zh-CN" sz="2000" b="1">
                <a:solidFill>
                  <a:srgbClr val="008000"/>
                </a:solidFill>
                <a:latin typeface="Arial" panose="020B0604020202020204" pitchFamily="34" charset="0"/>
                <a:ea typeface="楷体_GB2312" pitchFamily="49" charset="-122"/>
              </a:rPr>
              <a:t>/* multiplications / divisions */</a:t>
            </a:r>
            <a:r>
              <a:rPr lang="en-US" altLang="zh-CN" b="1">
                <a:ea typeface="楷体_GB2312" pitchFamily="49" charset="-122"/>
              </a:rPr>
              <a:t> </a:t>
            </a:r>
            <a:r>
              <a:rPr lang="zh-CN" altLang="en-US" b="1">
                <a:ea typeface="楷体_GB2312" pitchFamily="49" charset="-122"/>
              </a:rPr>
              <a:t>运算的时间远远超过加减 </a:t>
            </a:r>
            <a:r>
              <a:rPr lang="en-US" altLang="zh-CN" sz="2000" b="1">
                <a:solidFill>
                  <a:srgbClr val="008000"/>
                </a:solidFill>
                <a:latin typeface="Arial" panose="020B0604020202020204" pitchFamily="34" charset="0"/>
                <a:ea typeface="楷体_GB2312" pitchFamily="49" charset="-122"/>
              </a:rPr>
              <a:t>/* additions / subtractions */ </a:t>
            </a:r>
            <a:r>
              <a:rPr lang="zh-CN" altLang="en-US" b="1">
                <a:ea typeface="楷体_GB2312" pitchFamily="49" charset="-122"/>
              </a:rPr>
              <a:t>运算的时间，故估计某种算法的运算量时，往往只估计</a:t>
            </a:r>
            <a:r>
              <a:rPr lang="zh-CN" altLang="en-US" b="1">
                <a:solidFill>
                  <a:schemeClr val="accent2"/>
                </a:solidFill>
                <a:ea typeface="楷体_GB2312" pitchFamily="49" charset="-122"/>
              </a:rPr>
              <a:t>乘除的次数</a:t>
            </a:r>
            <a:r>
              <a:rPr lang="zh-CN" altLang="en-US" b="1">
                <a:ea typeface="楷体_GB2312" pitchFamily="49" charset="-122"/>
              </a:rPr>
              <a:t>，而且通常以乘除次数</a:t>
            </a:r>
            <a:r>
              <a:rPr lang="zh-CN" altLang="en-US" b="1">
                <a:ea typeface="楷体_GB2312" pitchFamily="49" charset="-122"/>
                <a:sym typeface="Symbol" panose="05050102010706020507" pitchFamily="18" charset="2"/>
              </a:rPr>
              <a:t>的</a:t>
            </a:r>
            <a:r>
              <a:rPr lang="zh-CN" altLang="en-US" b="1">
                <a:solidFill>
                  <a:schemeClr val="accent2"/>
                </a:solidFill>
                <a:ea typeface="楷体_GB2312" pitchFamily="49" charset="-122"/>
                <a:sym typeface="Symbol" panose="05050102010706020507" pitchFamily="18" charset="2"/>
              </a:rPr>
              <a:t>最高次幂</a:t>
            </a:r>
            <a:r>
              <a:rPr lang="zh-CN" altLang="en-US" b="1">
                <a:ea typeface="楷体_GB2312" pitchFamily="49" charset="-122"/>
                <a:sym typeface="Symbol" panose="05050102010706020507" pitchFamily="18" charset="2"/>
              </a:rPr>
              <a:t>为运算量的</a:t>
            </a:r>
            <a:r>
              <a:rPr lang="zh-CN" altLang="en-US" b="1">
                <a:solidFill>
                  <a:schemeClr val="accent2"/>
                </a:solidFill>
                <a:ea typeface="楷体_GB2312" pitchFamily="49" charset="-122"/>
                <a:sym typeface="Symbol" panose="05050102010706020507" pitchFamily="18" charset="2"/>
              </a:rPr>
              <a:t>数量级</a:t>
            </a:r>
            <a:r>
              <a:rPr lang="zh-CN" altLang="en-US" b="1">
                <a:ea typeface="楷体_GB2312" pitchFamily="49" charset="-122"/>
                <a:sym typeface="Symbol" panose="05050102010706020507" pitchFamily="18" charset="2"/>
              </a:rPr>
              <a:t>。</a:t>
            </a:r>
          </a:p>
        </p:txBody>
      </p:sp>
      <p:sp>
        <p:nvSpPr>
          <p:cNvPr id="37172" name="Text Box 308">
            <a:extLst>
              <a:ext uri="{FF2B5EF4-FFF2-40B4-BE49-F238E27FC236}">
                <a16:creationId xmlns:a16="http://schemas.microsoft.com/office/drawing/2014/main" id="{BED68CDD-9711-FDAF-CA8C-614589A4F416}"/>
              </a:ext>
            </a:extLst>
          </p:cNvPr>
          <p:cNvSpPr txBox="1">
            <a:spLocks noChangeArrowheads="1"/>
          </p:cNvSpPr>
          <p:nvPr/>
        </p:nvSpPr>
        <p:spPr bwMode="auto">
          <a:xfrm>
            <a:off x="457200" y="2667000"/>
            <a:ext cx="3886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55650">
              <a:defRPr kumimoji="1" sz="2400">
                <a:solidFill>
                  <a:schemeClr val="tx1"/>
                </a:solidFill>
                <a:latin typeface="Times New Roman" panose="02020603050405020304" pitchFamily="18" charset="0"/>
                <a:ea typeface="宋体" panose="02010600030101010101" pitchFamily="2" charset="-122"/>
              </a:defRPr>
            </a:lvl2pPr>
            <a:lvl3pPr marL="946150">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3200" b="1">
                <a:solidFill>
                  <a:schemeClr val="accent2"/>
                </a:solidFill>
                <a:ea typeface="楷体_GB2312" pitchFamily="49" charset="-122"/>
                <a:sym typeface="Wingdings" panose="05000000000000000000" pitchFamily="2" charset="2"/>
              </a:rPr>
              <a:t></a:t>
            </a:r>
            <a:r>
              <a:rPr lang="en-US" altLang="zh-CN" b="1">
                <a:ea typeface="楷体_GB2312" pitchFamily="49" charset="-122"/>
                <a:sym typeface="Wingdings" panose="05000000000000000000" pitchFamily="2" charset="2"/>
              </a:rPr>
              <a:t>  </a:t>
            </a:r>
            <a:r>
              <a:rPr lang="en-US" altLang="zh-CN" b="1">
                <a:ea typeface="楷体_GB2312" pitchFamily="49" charset="-122"/>
              </a:rPr>
              <a:t>Gaussian Elimination:</a:t>
            </a:r>
            <a:endParaRPr lang="en-US" altLang="zh-CN" b="1">
              <a:ea typeface="楷体_GB2312" pitchFamily="49" charset="-122"/>
              <a:sym typeface="Symbol" panose="05050102010706020507" pitchFamily="18" charset="2"/>
            </a:endParaRPr>
          </a:p>
        </p:txBody>
      </p:sp>
      <p:grpSp>
        <p:nvGrpSpPr>
          <p:cNvPr id="37216" name="Group 352">
            <a:extLst>
              <a:ext uri="{FF2B5EF4-FFF2-40B4-BE49-F238E27FC236}">
                <a16:creationId xmlns:a16="http://schemas.microsoft.com/office/drawing/2014/main" id="{3B2704BC-576D-EBAC-F58F-40D4C159A97D}"/>
              </a:ext>
            </a:extLst>
          </p:cNvPr>
          <p:cNvGrpSpPr>
            <a:grpSpLocks/>
          </p:cNvGrpSpPr>
          <p:nvPr/>
        </p:nvGrpSpPr>
        <p:grpSpPr bwMode="auto">
          <a:xfrm>
            <a:off x="533400" y="3368675"/>
            <a:ext cx="5599113" cy="1812925"/>
            <a:chOff x="336" y="2064"/>
            <a:chExt cx="3527" cy="1142"/>
          </a:xfrm>
        </p:grpSpPr>
        <p:sp>
          <p:nvSpPr>
            <p:cNvPr id="37174" name="Text Box 310">
              <a:extLst>
                <a:ext uri="{FF2B5EF4-FFF2-40B4-BE49-F238E27FC236}">
                  <a16:creationId xmlns:a16="http://schemas.microsoft.com/office/drawing/2014/main" id="{D384D479-7212-AADD-6282-2976684139C9}"/>
                </a:ext>
              </a:extLst>
            </p:cNvPr>
            <p:cNvSpPr txBox="1">
              <a:spLocks noChangeAspect="1" noChangeArrowheads="1"/>
            </p:cNvSpPr>
            <p:nvPr/>
          </p:nvSpPr>
          <p:spPr bwMode="auto">
            <a:xfrm>
              <a:off x="336" y="2069"/>
              <a:ext cx="2016" cy="4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600" b="1">
                  <a:solidFill>
                    <a:schemeClr val="accent2"/>
                  </a:solidFill>
                </a:rPr>
                <a:t>Step </a:t>
              </a:r>
              <a:r>
                <a:rPr lang="en-US" altLang="zh-CN" sz="1600" b="1" i="1">
                  <a:solidFill>
                    <a:schemeClr val="accent2"/>
                  </a:solidFill>
                </a:rPr>
                <a:t>k</a:t>
              </a:r>
              <a:r>
                <a:rPr lang="zh-CN" altLang="en-US" sz="1600" b="1">
                  <a:solidFill>
                    <a:schemeClr val="accent2"/>
                  </a:solidFill>
                </a:rPr>
                <a:t>：</a:t>
              </a:r>
              <a:r>
                <a:rPr lang="zh-CN" altLang="en-US" sz="1600" b="1">
                  <a:latin typeface="楷体_GB2312" pitchFamily="49" charset="-122"/>
                  <a:ea typeface="楷体_GB2312" pitchFamily="49" charset="-122"/>
                </a:rPr>
                <a:t>设       ，计算因子</a:t>
              </a:r>
            </a:p>
            <a:p>
              <a:pPr>
                <a:spcBef>
                  <a:spcPct val="50000"/>
                </a:spcBef>
              </a:pPr>
              <a:r>
                <a:rPr lang="zh-CN" altLang="en-US" sz="1600" b="1">
                  <a:latin typeface="楷体_GB2312" pitchFamily="49" charset="-122"/>
                  <a:ea typeface="楷体_GB2312" pitchFamily="49" charset="-122"/>
                </a:rPr>
                <a:t>且计算</a:t>
              </a:r>
            </a:p>
          </p:txBody>
        </p:sp>
        <p:graphicFrame>
          <p:nvGraphicFramePr>
            <p:cNvPr id="37175" name="Object 311">
              <a:extLst>
                <a:ext uri="{FF2B5EF4-FFF2-40B4-BE49-F238E27FC236}">
                  <a16:creationId xmlns:a16="http://schemas.microsoft.com/office/drawing/2014/main" id="{885C26C7-AF69-06AE-DB4A-1629F1A5CED3}"/>
                </a:ext>
              </a:extLst>
            </p:cNvPr>
            <p:cNvGraphicFramePr>
              <a:graphicFrameLocks noChangeAspect="1"/>
            </p:cNvGraphicFramePr>
            <p:nvPr/>
          </p:nvGraphicFramePr>
          <p:xfrm>
            <a:off x="1002" y="2064"/>
            <a:ext cx="448" cy="206"/>
          </p:xfrm>
          <a:graphic>
            <a:graphicData uri="http://schemas.openxmlformats.org/presentationml/2006/ole">
              <mc:AlternateContent xmlns:mc="http://schemas.openxmlformats.org/markup-compatibility/2006">
                <mc:Choice xmlns:v="urn:schemas-microsoft-com:vml" Requires="v">
                  <p:oleObj name="Equation" r:id="rId7" imgW="507960" imgH="241200" progId="Equation.DSMT4">
                    <p:embed/>
                  </p:oleObj>
                </mc:Choice>
                <mc:Fallback>
                  <p:oleObj name="Equation" r:id="rId7" imgW="507960" imgH="241200" progId="Equation.DSMT4">
                    <p:embed/>
                    <p:pic>
                      <p:nvPicPr>
                        <p:cNvPr id="0" name="Object 3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02" y="2064"/>
                          <a:ext cx="448" cy="2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176" name="Object 312">
              <a:extLst>
                <a:ext uri="{FF2B5EF4-FFF2-40B4-BE49-F238E27FC236}">
                  <a16:creationId xmlns:a16="http://schemas.microsoft.com/office/drawing/2014/main" id="{D00EB7CF-E12C-43EA-602D-705E843282DD}"/>
                </a:ext>
              </a:extLst>
            </p:cNvPr>
            <p:cNvGraphicFramePr>
              <a:graphicFrameLocks noChangeAspect="1"/>
            </p:cNvGraphicFramePr>
            <p:nvPr/>
          </p:nvGraphicFramePr>
          <p:xfrm>
            <a:off x="2108" y="2069"/>
            <a:ext cx="1577" cy="195"/>
          </p:xfrm>
          <a:graphic>
            <a:graphicData uri="http://schemas.openxmlformats.org/presentationml/2006/ole">
              <mc:AlternateContent xmlns:mc="http://schemas.openxmlformats.org/markup-compatibility/2006">
                <mc:Choice xmlns:v="urn:schemas-microsoft-com:vml" Requires="v">
                  <p:oleObj name="Equation" r:id="rId9" imgW="1981080" imgH="241200" progId="Equation.DSMT4">
                    <p:embed/>
                  </p:oleObj>
                </mc:Choice>
                <mc:Fallback>
                  <p:oleObj name="Equation" r:id="rId9" imgW="1981080" imgH="241200" progId="Equation.DSMT4">
                    <p:embed/>
                    <p:pic>
                      <p:nvPicPr>
                        <p:cNvPr id="0" name="Object 3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108" y="2069"/>
                          <a:ext cx="1577" cy="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177" name="Object 313">
              <a:extLst>
                <a:ext uri="{FF2B5EF4-FFF2-40B4-BE49-F238E27FC236}">
                  <a16:creationId xmlns:a16="http://schemas.microsoft.com/office/drawing/2014/main" id="{E04F0D87-4672-3A06-A50F-8ABFA9D21B99}"/>
                </a:ext>
              </a:extLst>
            </p:cNvPr>
            <p:cNvGraphicFramePr>
              <a:graphicFrameLocks noChangeAspect="1"/>
            </p:cNvGraphicFramePr>
            <p:nvPr/>
          </p:nvGraphicFramePr>
          <p:xfrm>
            <a:off x="840" y="2266"/>
            <a:ext cx="1192" cy="554"/>
          </p:xfrm>
          <a:graphic>
            <a:graphicData uri="http://schemas.openxmlformats.org/presentationml/2006/ole">
              <mc:AlternateContent xmlns:mc="http://schemas.openxmlformats.org/markup-compatibility/2006">
                <mc:Choice xmlns:v="urn:schemas-microsoft-com:vml" Requires="v">
                  <p:oleObj name="Equation" r:id="rId11" imgW="1384200" imgH="723600" progId="Equation.DSMT4">
                    <p:embed/>
                  </p:oleObj>
                </mc:Choice>
                <mc:Fallback>
                  <p:oleObj name="Equation" r:id="rId11" imgW="1384200" imgH="723600" progId="Equation.DSMT4">
                    <p:embed/>
                    <p:pic>
                      <p:nvPicPr>
                        <p:cNvPr id="0" name="Object 3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40" y="2266"/>
                          <a:ext cx="1192" cy="5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178" name="Text Box 314">
              <a:extLst>
                <a:ext uri="{FF2B5EF4-FFF2-40B4-BE49-F238E27FC236}">
                  <a16:creationId xmlns:a16="http://schemas.microsoft.com/office/drawing/2014/main" id="{011E365B-FBF1-A57A-9018-EF66DBDBA2D2}"/>
                </a:ext>
              </a:extLst>
            </p:cNvPr>
            <p:cNvSpPr txBox="1">
              <a:spLocks noChangeAspect="1" noChangeArrowheads="1"/>
            </p:cNvSpPr>
            <p:nvPr/>
          </p:nvSpPr>
          <p:spPr bwMode="auto">
            <a:xfrm>
              <a:off x="370" y="2870"/>
              <a:ext cx="1108"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1600" b="1">
                  <a:latin typeface="楷体_GB2312" pitchFamily="49" charset="-122"/>
                  <a:ea typeface="楷体_GB2312" pitchFamily="49" charset="-122"/>
                </a:rPr>
                <a:t>共进行</a:t>
              </a:r>
              <a:r>
                <a:rPr lang="en-US" altLang="zh-CN" sz="1600" b="1" i="1">
                  <a:solidFill>
                    <a:srgbClr val="FF0000"/>
                  </a:solidFill>
                  <a:ea typeface="楷体_GB2312" pitchFamily="49" charset="-122"/>
                </a:rPr>
                <a:t>n</a:t>
              </a:r>
              <a:r>
                <a:rPr lang="en-US" altLang="zh-CN" sz="1600" b="1">
                  <a:solidFill>
                    <a:srgbClr val="FF0000"/>
                  </a:solidFill>
                  <a:ea typeface="楷体_GB2312" pitchFamily="49" charset="-122"/>
                </a:rPr>
                <a:t> </a:t>
              </a:r>
              <a:r>
                <a:rPr lang="en-US" altLang="zh-CN" sz="1600" b="1">
                  <a:solidFill>
                    <a:srgbClr val="FF0000"/>
                  </a:solidFill>
                  <a:ea typeface="楷体_GB2312" pitchFamily="49" charset="-122"/>
                  <a:sym typeface="Symbol" panose="05050102010706020507" pitchFamily="18" charset="2"/>
                </a:rPr>
                <a:t></a:t>
              </a:r>
              <a:r>
                <a:rPr lang="en-US" altLang="zh-CN" sz="1600" b="1">
                  <a:solidFill>
                    <a:srgbClr val="FF0000"/>
                  </a:solidFill>
                  <a:ea typeface="楷体_GB2312" pitchFamily="49" charset="-122"/>
                </a:rPr>
                <a:t> 1</a:t>
              </a:r>
              <a:r>
                <a:rPr lang="zh-CN" altLang="en-US" sz="1600" b="1">
                  <a:latin typeface="楷体_GB2312" pitchFamily="49" charset="-122"/>
                  <a:ea typeface="楷体_GB2312" pitchFamily="49" charset="-122"/>
                </a:rPr>
                <a:t>步</a:t>
              </a:r>
            </a:p>
          </p:txBody>
        </p:sp>
        <p:sp>
          <p:nvSpPr>
            <p:cNvPr id="37180" name="AutoShape 316">
              <a:extLst>
                <a:ext uri="{FF2B5EF4-FFF2-40B4-BE49-F238E27FC236}">
                  <a16:creationId xmlns:a16="http://schemas.microsoft.com/office/drawing/2014/main" id="{8D8F1F45-8B97-324F-760E-9A64811E8FF2}"/>
                </a:ext>
              </a:extLst>
            </p:cNvPr>
            <p:cNvSpPr>
              <a:spLocks noChangeAspect="1" noChangeArrowheads="1"/>
            </p:cNvSpPr>
            <p:nvPr/>
          </p:nvSpPr>
          <p:spPr bwMode="auto">
            <a:xfrm>
              <a:off x="1478" y="2937"/>
              <a:ext cx="470" cy="101"/>
            </a:xfrm>
            <a:prstGeom prst="rightArrow">
              <a:avLst>
                <a:gd name="adj1" fmla="val 50000"/>
                <a:gd name="adj2" fmla="val 116337"/>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37181" name="Group 317">
              <a:extLst>
                <a:ext uri="{FF2B5EF4-FFF2-40B4-BE49-F238E27FC236}">
                  <a16:creationId xmlns:a16="http://schemas.microsoft.com/office/drawing/2014/main" id="{D685503F-1A17-8C29-057F-7BAE392A3AE0}"/>
                </a:ext>
              </a:extLst>
            </p:cNvPr>
            <p:cNvGrpSpPr>
              <a:grpSpLocks noChangeAspect="1"/>
            </p:cNvGrpSpPr>
            <p:nvPr/>
          </p:nvGrpSpPr>
          <p:grpSpPr bwMode="auto">
            <a:xfrm>
              <a:off x="2083" y="2266"/>
              <a:ext cx="1780" cy="940"/>
              <a:chOff x="2880" y="2784"/>
              <a:chExt cx="2544" cy="1344"/>
            </a:xfrm>
          </p:grpSpPr>
          <p:sp>
            <p:nvSpPr>
              <p:cNvPr id="37182" name="AutoShape 318">
                <a:extLst>
                  <a:ext uri="{FF2B5EF4-FFF2-40B4-BE49-F238E27FC236}">
                    <a16:creationId xmlns:a16="http://schemas.microsoft.com/office/drawing/2014/main" id="{E67BA198-46A0-2221-2BA1-E39C25B24BC5}"/>
                  </a:ext>
                </a:extLst>
              </p:cNvPr>
              <p:cNvSpPr>
                <a:spLocks noChangeAspect="1" noChangeArrowheads="1"/>
              </p:cNvSpPr>
              <p:nvPr/>
            </p:nvSpPr>
            <p:spPr bwMode="auto">
              <a:xfrm>
                <a:off x="2880" y="2784"/>
                <a:ext cx="2544" cy="1344"/>
              </a:xfrm>
              <a:prstGeom prst="bevel">
                <a:avLst>
                  <a:gd name="adj" fmla="val 4477"/>
                </a:avLst>
              </a:prstGeom>
              <a:blipFill dpi="0" rotWithShape="0">
                <a:blip r:embed="rId1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37183" name="Object 319">
                <a:extLst>
                  <a:ext uri="{FF2B5EF4-FFF2-40B4-BE49-F238E27FC236}">
                    <a16:creationId xmlns:a16="http://schemas.microsoft.com/office/drawing/2014/main" id="{11211743-0B64-7A88-828A-B76AB08CD695}"/>
                  </a:ext>
                </a:extLst>
              </p:cNvPr>
              <p:cNvGraphicFramePr>
                <a:graphicFrameLocks noChangeAspect="1"/>
              </p:cNvGraphicFramePr>
              <p:nvPr/>
            </p:nvGraphicFramePr>
            <p:xfrm>
              <a:off x="2976" y="2880"/>
              <a:ext cx="2352" cy="1151"/>
            </p:xfrm>
            <a:graphic>
              <a:graphicData uri="http://schemas.openxmlformats.org/presentationml/2006/ole">
                <mc:AlternateContent xmlns:mc="http://schemas.openxmlformats.org/markup-compatibility/2006">
                  <mc:Choice xmlns:v="urn:schemas-microsoft-com:vml" Requires="v">
                    <p:oleObj name="Equation" r:id="rId14" imgW="2222280" imgH="965160" progId="Equation.DSMT4">
                      <p:embed/>
                    </p:oleObj>
                  </mc:Choice>
                  <mc:Fallback>
                    <p:oleObj name="Equation" r:id="rId14" imgW="2222280" imgH="965160" progId="Equation.DSMT4">
                      <p:embed/>
                      <p:pic>
                        <p:nvPicPr>
                          <p:cNvPr id="0" name="Object 319"/>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976" y="2880"/>
                            <a:ext cx="2352" cy="1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37187" name="Group 323">
            <a:extLst>
              <a:ext uri="{FF2B5EF4-FFF2-40B4-BE49-F238E27FC236}">
                <a16:creationId xmlns:a16="http://schemas.microsoft.com/office/drawing/2014/main" id="{1B5F8B7D-B9E8-8E12-B914-124680D9C720}"/>
              </a:ext>
            </a:extLst>
          </p:cNvPr>
          <p:cNvGrpSpPr>
            <a:grpSpLocks noChangeAspect="1"/>
          </p:cNvGrpSpPr>
          <p:nvPr/>
        </p:nvGrpSpPr>
        <p:grpSpPr bwMode="auto">
          <a:xfrm>
            <a:off x="685800" y="5181600"/>
            <a:ext cx="3041650" cy="1260475"/>
            <a:chOff x="1056" y="336"/>
            <a:chExt cx="2736" cy="1134"/>
          </a:xfrm>
        </p:grpSpPr>
        <p:graphicFrame>
          <p:nvGraphicFramePr>
            <p:cNvPr id="37185" name="Object 321">
              <a:extLst>
                <a:ext uri="{FF2B5EF4-FFF2-40B4-BE49-F238E27FC236}">
                  <a16:creationId xmlns:a16="http://schemas.microsoft.com/office/drawing/2014/main" id="{97CF7091-15A3-BA09-8F5A-0B9467295F94}"/>
                </a:ext>
              </a:extLst>
            </p:cNvPr>
            <p:cNvGraphicFramePr>
              <a:graphicFrameLocks noChangeAspect="1"/>
            </p:cNvGraphicFramePr>
            <p:nvPr/>
          </p:nvGraphicFramePr>
          <p:xfrm>
            <a:off x="1104" y="336"/>
            <a:ext cx="1032" cy="280"/>
          </p:xfrm>
          <a:graphic>
            <a:graphicData uri="http://schemas.openxmlformats.org/presentationml/2006/ole">
              <mc:AlternateContent xmlns:mc="http://schemas.openxmlformats.org/markup-compatibility/2006">
                <mc:Choice xmlns:v="urn:schemas-microsoft-com:vml" Requires="v">
                  <p:oleObj name="Equation" r:id="rId16" imgW="888840" imgH="241200" progId="Equation.DSMT4">
                    <p:embed/>
                  </p:oleObj>
                </mc:Choice>
                <mc:Fallback>
                  <p:oleObj name="Equation" r:id="rId16" imgW="888840" imgH="241200" progId="Equation.DSMT4">
                    <p:embed/>
                    <p:pic>
                      <p:nvPicPr>
                        <p:cNvPr id="0" name="Object 32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04" y="336"/>
                          <a:ext cx="1032" cy="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186" name="Object 322">
              <a:extLst>
                <a:ext uri="{FF2B5EF4-FFF2-40B4-BE49-F238E27FC236}">
                  <a16:creationId xmlns:a16="http://schemas.microsoft.com/office/drawing/2014/main" id="{01AD4E25-8CBD-DD10-E7A5-4379D1235612}"/>
                </a:ext>
              </a:extLst>
            </p:cNvPr>
            <p:cNvGraphicFramePr>
              <a:graphicFrameLocks noChangeAspect="1"/>
            </p:cNvGraphicFramePr>
            <p:nvPr/>
          </p:nvGraphicFramePr>
          <p:xfrm>
            <a:off x="1056" y="672"/>
            <a:ext cx="2736" cy="798"/>
          </p:xfrm>
          <a:graphic>
            <a:graphicData uri="http://schemas.openxmlformats.org/presentationml/2006/ole">
              <mc:AlternateContent xmlns:mc="http://schemas.openxmlformats.org/markup-compatibility/2006">
                <mc:Choice xmlns:v="urn:schemas-microsoft-com:vml" Requires="v">
                  <p:oleObj name="Equation" r:id="rId18" imgW="2412720" imgH="672840" progId="Equation.DSMT4">
                    <p:embed/>
                  </p:oleObj>
                </mc:Choice>
                <mc:Fallback>
                  <p:oleObj name="Equation" r:id="rId18" imgW="2412720" imgH="672840" progId="Equation.DSMT4">
                    <p:embed/>
                    <p:pic>
                      <p:nvPicPr>
                        <p:cNvPr id="0" name="Object 322"/>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056" y="672"/>
                          <a:ext cx="2736" cy="7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7188" name="AutoShape 324">
            <a:extLst>
              <a:ext uri="{FF2B5EF4-FFF2-40B4-BE49-F238E27FC236}">
                <a16:creationId xmlns:a16="http://schemas.microsoft.com/office/drawing/2014/main" id="{12804A01-3834-534D-7BF6-E4A3AA94C60C}"/>
              </a:ext>
            </a:extLst>
          </p:cNvPr>
          <p:cNvSpPr>
            <a:spLocks noChangeArrowheads="1"/>
          </p:cNvSpPr>
          <p:nvPr/>
        </p:nvSpPr>
        <p:spPr bwMode="auto">
          <a:xfrm>
            <a:off x="5410200" y="2590800"/>
            <a:ext cx="1828800" cy="533400"/>
          </a:xfrm>
          <a:prstGeom prst="wedgeEllipseCallout">
            <a:avLst>
              <a:gd name="adj1" fmla="val -99565"/>
              <a:gd name="adj2" fmla="val 118454"/>
            </a:avLst>
          </a:prstGeom>
          <a:gradFill rotWithShape="0">
            <a:gsLst>
              <a:gs pos="0">
                <a:srgbClr val="C0C0C0"/>
              </a:gs>
              <a:gs pos="100000">
                <a:schemeClr val="bg1"/>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t>(</a:t>
            </a:r>
            <a:r>
              <a:rPr lang="en-US" altLang="zh-CN" sz="2000" b="1" i="1"/>
              <a:t>n </a:t>
            </a:r>
            <a:r>
              <a:rPr lang="en-US" altLang="zh-CN" sz="2000" b="1">
                <a:sym typeface="Symbol" panose="05050102010706020507" pitchFamily="18" charset="2"/>
              </a:rPr>
              <a:t></a:t>
            </a:r>
            <a:r>
              <a:rPr lang="en-US" altLang="zh-CN" sz="2000" b="1" i="1"/>
              <a:t> k</a:t>
            </a:r>
            <a:r>
              <a:rPr lang="en-US" altLang="zh-CN" sz="2000" b="1"/>
              <a:t>) </a:t>
            </a:r>
            <a:r>
              <a:rPr lang="zh-CN" altLang="en-US" sz="2000" b="1">
                <a:ea typeface="楷体_GB2312" pitchFamily="49" charset="-122"/>
              </a:rPr>
              <a:t>次</a:t>
            </a:r>
          </a:p>
        </p:txBody>
      </p:sp>
      <p:sp>
        <p:nvSpPr>
          <p:cNvPr id="37189" name="AutoShape 325">
            <a:extLst>
              <a:ext uri="{FF2B5EF4-FFF2-40B4-BE49-F238E27FC236}">
                <a16:creationId xmlns:a16="http://schemas.microsoft.com/office/drawing/2014/main" id="{AE3A1504-3101-6CFC-DC8F-6E50E4388203}"/>
              </a:ext>
            </a:extLst>
          </p:cNvPr>
          <p:cNvSpPr>
            <a:spLocks noChangeArrowheads="1"/>
          </p:cNvSpPr>
          <p:nvPr/>
        </p:nvSpPr>
        <p:spPr bwMode="auto">
          <a:xfrm>
            <a:off x="5410200" y="2590800"/>
            <a:ext cx="1828800" cy="533400"/>
          </a:xfrm>
          <a:prstGeom prst="wedgeEllipseCallout">
            <a:avLst>
              <a:gd name="adj1" fmla="val -185593"/>
              <a:gd name="adj2" fmla="val 177681"/>
            </a:avLst>
          </a:prstGeom>
          <a:gradFill rotWithShape="0">
            <a:gsLst>
              <a:gs pos="0">
                <a:srgbClr val="C0C0C0"/>
              </a:gs>
              <a:gs pos="100000">
                <a:schemeClr val="bg1"/>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t>(</a:t>
            </a:r>
            <a:r>
              <a:rPr lang="en-US" altLang="zh-CN" sz="2000" b="1" i="1"/>
              <a:t>n </a:t>
            </a:r>
            <a:r>
              <a:rPr lang="en-US" altLang="zh-CN" sz="2000" b="1">
                <a:sym typeface="Symbol" panose="05050102010706020507" pitchFamily="18" charset="2"/>
              </a:rPr>
              <a:t></a:t>
            </a:r>
            <a:r>
              <a:rPr lang="en-US" altLang="zh-CN" sz="2000" b="1" i="1"/>
              <a:t> k</a:t>
            </a:r>
            <a:r>
              <a:rPr lang="en-US" altLang="zh-CN" sz="2000" b="1"/>
              <a:t>)</a:t>
            </a:r>
            <a:r>
              <a:rPr lang="en-US" altLang="zh-CN" sz="2000" b="1" baseline="30000"/>
              <a:t>2</a:t>
            </a:r>
            <a:r>
              <a:rPr lang="en-US" altLang="zh-CN" sz="2000" b="1"/>
              <a:t> </a:t>
            </a:r>
            <a:r>
              <a:rPr lang="zh-CN" altLang="en-US" sz="2000" b="1">
                <a:ea typeface="楷体_GB2312" pitchFamily="49" charset="-122"/>
              </a:rPr>
              <a:t>次</a:t>
            </a:r>
          </a:p>
        </p:txBody>
      </p:sp>
      <p:sp>
        <p:nvSpPr>
          <p:cNvPr id="37190" name="AutoShape 326">
            <a:extLst>
              <a:ext uri="{FF2B5EF4-FFF2-40B4-BE49-F238E27FC236}">
                <a16:creationId xmlns:a16="http://schemas.microsoft.com/office/drawing/2014/main" id="{45D8A207-B8D0-E196-E2C8-1F6BF9C3D82A}"/>
              </a:ext>
            </a:extLst>
          </p:cNvPr>
          <p:cNvSpPr>
            <a:spLocks noChangeArrowheads="1"/>
          </p:cNvSpPr>
          <p:nvPr/>
        </p:nvSpPr>
        <p:spPr bwMode="auto">
          <a:xfrm>
            <a:off x="5410200" y="2590800"/>
            <a:ext cx="1828800" cy="533400"/>
          </a:xfrm>
          <a:prstGeom prst="wedgeEllipseCallout">
            <a:avLst>
              <a:gd name="adj1" fmla="val -185505"/>
              <a:gd name="adj2" fmla="val 239880"/>
            </a:avLst>
          </a:prstGeom>
          <a:gradFill rotWithShape="0">
            <a:gsLst>
              <a:gs pos="0">
                <a:srgbClr val="C0C0C0"/>
              </a:gs>
              <a:gs pos="100000">
                <a:schemeClr val="bg1"/>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t>(</a:t>
            </a:r>
            <a:r>
              <a:rPr lang="en-US" altLang="zh-CN" sz="2000" b="1" i="1"/>
              <a:t>n </a:t>
            </a:r>
            <a:r>
              <a:rPr lang="en-US" altLang="zh-CN" sz="2000" b="1">
                <a:sym typeface="Symbol" panose="05050102010706020507" pitchFamily="18" charset="2"/>
              </a:rPr>
              <a:t></a:t>
            </a:r>
            <a:r>
              <a:rPr lang="en-US" altLang="zh-CN" sz="2000" b="1" i="1"/>
              <a:t> k</a:t>
            </a:r>
            <a:r>
              <a:rPr lang="en-US" altLang="zh-CN" sz="2000" b="1"/>
              <a:t>) </a:t>
            </a:r>
            <a:r>
              <a:rPr lang="zh-CN" altLang="en-US" sz="2000" b="1">
                <a:ea typeface="楷体_GB2312" pitchFamily="49" charset="-122"/>
              </a:rPr>
              <a:t>次</a:t>
            </a:r>
          </a:p>
        </p:txBody>
      </p:sp>
      <p:grpSp>
        <p:nvGrpSpPr>
          <p:cNvPr id="37193" name="Group 329">
            <a:extLst>
              <a:ext uri="{FF2B5EF4-FFF2-40B4-BE49-F238E27FC236}">
                <a16:creationId xmlns:a16="http://schemas.microsoft.com/office/drawing/2014/main" id="{FD831093-ED54-7D47-B883-3FE47E513CDA}"/>
              </a:ext>
            </a:extLst>
          </p:cNvPr>
          <p:cNvGrpSpPr>
            <a:grpSpLocks/>
          </p:cNvGrpSpPr>
          <p:nvPr/>
        </p:nvGrpSpPr>
        <p:grpSpPr bwMode="auto">
          <a:xfrm>
            <a:off x="6324600" y="3505200"/>
            <a:ext cx="2590800" cy="1066800"/>
            <a:chOff x="3984" y="2208"/>
            <a:chExt cx="1632" cy="672"/>
          </a:xfrm>
        </p:grpSpPr>
        <p:sp>
          <p:nvSpPr>
            <p:cNvPr id="37191" name="AutoShape 327">
              <a:extLst>
                <a:ext uri="{FF2B5EF4-FFF2-40B4-BE49-F238E27FC236}">
                  <a16:creationId xmlns:a16="http://schemas.microsoft.com/office/drawing/2014/main" id="{2EA70D57-C060-A674-67EC-CA5C1EB09CE3}"/>
                </a:ext>
              </a:extLst>
            </p:cNvPr>
            <p:cNvSpPr>
              <a:spLocks/>
            </p:cNvSpPr>
            <p:nvPr/>
          </p:nvSpPr>
          <p:spPr bwMode="auto">
            <a:xfrm>
              <a:off x="3984" y="2208"/>
              <a:ext cx="144" cy="672"/>
            </a:xfrm>
            <a:prstGeom prst="rightBrace">
              <a:avLst>
                <a:gd name="adj1" fmla="val 38889"/>
                <a:gd name="adj2" fmla="val 50000"/>
              </a:avLst>
            </a:prstGeom>
            <a:noFill/>
            <a:ln w="25400">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192" name="Text Box 328">
              <a:extLst>
                <a:ext uri="{FF2B5EF4-FFF2-40B4-BE49-F238E27FC236}">
                  <a16:creationId xmlns:a16="http://schemas.microsoft.com/office/drawing/2014/main" id="{A4C09B87-758E-738D-8C56-47AF451E8DA2}"/>
                </a:ext>
              </a:extLst>
            </p:cNvPr>
            <p:cNvSpPr txBox="1">
              <a:spLocks noChangeArrowheads="1"/>
            </p:cNvSpPr>
            <p:nvPr/>
          </p:nvSpPr>
          <p:spPr bwMode="auto">
            <a:xfrm>
              <a:off x="4176" y="2400"/>
              <a:ext cx="1440"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spcBef>
                  <a:spcPct val="50000"/>
                </a:spcBef>
              </a:pPr>
              <a:r>
                <a:rPr lang="en-US" altLang="zh-CN" sz="2000" b="1">
                  <a:solidFill>
                    <a:srgbClr val="FF0000"/>
                  </a:solidFill>
                </a:rPr>
                <a:t>(</a:t>
              </a:r>
              <a:r>
                <a:rPr lang="en-US" altLang="zh-CN" sz="2000" b="1" i="1">
                  <a:solidFill>
                    <a:srgbClr val="FF0000"/>
                  </a:solidFill>
                </a:rPr>
                <a:t>n </a:t>
              </a:r>
              <a:r>
                <a:rPr lang="en-US" altLang="zh-CN" sz="2000" b="1">
                  <a:solidFill>
                    <a:srgbClr val="FF0000"/>
                  </a:solidFill>
                  <a:sym typeface="Symbol" panose="05050102010706020507" pitchFamily="18" charset="2"/>
                </a:rPr>
                <a:t></a:t>
              </a:r>
              <a:r>
                <a:rPr lang="en-US" altLang="zh-CN" sz="2000" b="1" i="1">
                  <a:solidFill>
                    <a:srgbClr val="FF0000"/>
                  </a:solidFill>
                </a:rPr>
                <a:t> k</a:t>
              </a:r>
              <a:r>
                <a:rPr lang="en-US" altLang="zh-CN" sz="2000" b="1">
                  <a:solidFill>
                    <a:srgbClr val="FF0000"/>
                  </a:solidFill>
                </a:rPr>
                <a:t>) (</a:t>
              </a:r>
              <a:r>
                <a:rPr lang="en-US" altLang="zh-CN" sz="2000" b="1" i="1">
                  <a:solidFill>
                    <a:srgbClr val="FF0000"/>
                  </a:solidFill>
                </a:rPr>
                <a:t>n </a:t>
              </a:r>
              <a:r>
                <a:rPr lang="en-US" altLang="zh-CN" sz="2000" b="1">
                  <a:solidFill>
                    <a:srgbClr val="FF0000"/>
                  </a:solidFill>
                  <a:sym typeface="Symbol" panose="05050102010706020507" pitchFamily="18" charset="2"/>
                </a:rPr>
                <a:t></a:t>
              </a:r>
              <a:r>
                <a:rPr lang="en-US" altLang="zh-CN" sz="2000" b="1" i="1">
                  <a:solidFill>
                    <a:srgbClr val="FF0000"/>
                  </a:solidFill>
                </a:rPr>
                <a:t> k</a:t>
              </a:r>
              <a:r>
                <a:rPr lang="en-US" altLang="zh-CN" sz="2000" b="1">
                  <a:solidFill>
                    <a:srgbClr val="FF0000"/>
                  </a:solidFill>
                </a:rPr>
                <a:t> + 2)</a:t>
              </a:r>
              <a:r>
                <a:rPr lang="en-US" altLang="zh-CN" sz="2000" b="1"/>
                <a:t> </a:t>
              </a:r>
              <a:r>
                <a:rPr lang="zh-CN" altLang="en-US" sz="2000" b="1">
                  <a:ea typeface="楷体_GB2312" pitchFamily="49" charset="-122"/>
                </a:rPr>
                <a:t>次</a:t>
              </a:r>
            </a:p>
          </p:txBody>
        </p:sp>
      </p:grpSp>
      <p:grpSp>
        <p:nvGrpSpPr>
          <p:cNvPr id="37198" name="Group 334">
            <a:extLst>
              <a:ext uri="{FF2B5EF4-FFF2-40B4-BE49-F238E27FC236}">
                <a16:creationId xmlns:a16="http://schemas.microsoft.com/office/drawing/2014/main" id="{5A8E5D36-C467-FC7C-1BEE-FC3584B36189}"/>
              </a:ext>
            </a:extLst>
          </p:cNvPr>
          <p:cNvGrpSpPr>
            <a:grpSpLocks/>
          </p:cNvGrpSpPr>
          <p:nvPr/>
        </p:nvGrpSpPr>
        <p:grpSpPr bwMode="auto">
          <a:xfrm>
            <a:off x="6553200" y="4267200"/>
            <a:ext cx="2286000" cy="1587500"/>
            <a:chOff x="4032" y="2736"/>
            <a:chExt cx="1440" cy="1000"/>
          </a:xfrm>
        </p:grpSpPr>
        <p:graphicFrame>
          <p:nvGraphicFramePr>
            <p:cNvPr id="37196" name="Object 332">
              <a:extLst>
                <a:ext uri="{FF2B5EF4-FFF2-40B4-BE49-F238E27FC236}">
                  <a16:creationId xmlns:a16="http://schemas.microsoft.com/office/drawing/2014/main" id="{7F39D986-8F1C-8C8B-08F3-66AB7EFDE044}"/>
                </a:ext>
              </a:extLst>
            </p:cNvPr>
            <p:cNvGraphicFramePr>
              <a:graphicFrameLocks noChangeAspect="1"/>
            </p:cNvGraphicFramePr>
            <p:nvPr/>
          </p:nvGraphicFramePr>
          <p:xfrm>
            <a:off x="4032" y="2976"/>
            <a:ext cx="1401" cy="760"/>
          </p:xfrm>
          <a:graphic>
            <a:graphicData uri="http://schemas.openxmlformats.org/presentationml/2006/ole">
              <mc:AlternateContent xmlns:mc="http://schemas.openxmlformats.org/markup-compatibility/2006">
                <mc:Choice xmlns:v="urn:schemas-microsoft-com:vml" Requires="v">
                  <p:oleObj name="Equation" r:id="rId20" imgW="1282680" imgH="787320" progId="Equation.DSMT4">
                    <p:embed/>
                  </p:oleObj>
                </mc:Choice>
                <mc:Fallback>
                  <p:oleObj name="Equation" r:id="rId20" imgW="1282680" imgH="787320" progId="Equation.DSMT4">
                    <p:embed/>
                    <p:pic>
                      <p:nvPicPr>
                        <p:cNvPr id="0" name="Object 332"/>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4032" y="2976"/>
                          <a:ext cx="1401" cy="7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197" name="Text Box 333">
              <a:extLst>
                <a:ext uri="{FF2B5EF4-FFF2-40B4-BE49-F238E27FC236}">
                  <a16:creationId xmlns:a16="http://schemas.microsoft.com/office/drawing/2014/main" id="{9DA34300-F13D-4447-AF85-A87485F5D507}"/>
                </a:ext>
              </a:extLst>
            </p:cNvPr>
            <p:cNvSpPr txBox="1">
              <a:spLocks noChangeArrowheads="1"/>
            </p:cNvSpPr>
            <p:nvPr/>
          </p:nvSpPr>
          <p:spPr bwMode="auto">
            <a:xfrm>
              <a:off x="4128" y="2736"/>
              <a:ext cx="13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chemeClr val="accent2"/>
                  </a:solidFill>
                  <a:ea typeface="楷体_GB2312" pitchFamily="49" charset="-122"/>
                </a:rPr>
                <a:t>消元乘除次数：</a:t>
              </a:r>
            </a:p>
          </p:txBody>
        </p:sp>
      </p:grpSp>
      <p:sp>
        <p:nvSpPr>
          <p:cNvPr id="37199" name="AutoShape 335">
            <a:extLst>
              <a:ext uri="{FF2B5EF4-FFF2-40B4-BE49-F238E27FC236}">
                <a16:creationId xmlns:a16="http://schemas.microsoft.com/office/drawing/2014/main" id="{87207D77-E5B4-935E-6FF3-69DCF6D0C9D2}"/>
              </a:ext>
            </a:extLst>
          </p:cNvPr>
          <p:cNvSpPr>
            <a:spLocks noChangeArrowheads="1"/>
          </p:cNvSpPr>
          <p:nvPr/>
        </p:nvSpPr>
        <p:spPr bwMode="auto">
          <a:xfrm>
            <a:off x="3124200" y="5257800"/>
            <a:ext cx="1371600" cy="533400"/>
          </a:xfrm>
          <a:prstGeom prst="wedgeEllipseCallout">
            <a:avLst>
              <a:gd name="adj1" fmla="val -145833"/>
              <a:gd name="adj2" fmla="val -29167"/>
            </a:avLst>
          </a:prstGeom>
          <a:gradFill rotWithShape="0">
            <a:gsLst>
              <a:gs pos="0">
                <a:srgbClr val="C0C0C0"/>
              </a:gs>
              <a:gs pos="100000">
                <a:schemeClr val="bg1"/>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t>1 </a:t>
            </a:r>
            <a:r>
              <a:rPr lang="zh-CN" altLang="en-US" sz="2000" b="1">
                <a:ea typeface="楷体_GB2312" pitchFamily="49" charset="-122"/>
              </a:rPr>
              <a:t>次</a:t>
            </a:r>
          </a:p>
        </p:txBody>
      </p:sp>
      <p:sp>
        <p:nvSpPr>
          <p:cNvPr id="37200" name="AutoShape 336">
            <a:extLst>
              <a:ext uri="{FF2B5EF4-FFF2-40B4-BE49-F238E27FC236}">
                <a16:creationId xmlns:a16="http://schemas.microsoft.com/office/drawing/2014/main" id="{52509FB7-CCF2-31ED-C33C-05C08B5EEB31}"/>
              </a:ext>
            </a:extLst>
          </p:cNvPr>
          <p:cNvSpPr>
            <a:spLocks noChangeArrowheads="1"/>
          </p:cNvSpPr>
          <p:nvPr/>
        </p:nvSpPr>
        <p:spPr bwMode="auto">
          <a:xfrm>
            <a:off x="3124200" y="5257800"/>
            <a:ext cx="2133600" cy="533400"/>
          </a:xfrm>
          <a:prstGeom prst="wedgeEllipseCallout">
            <a:avLst>
              <a:gd name="adj1" fmla="val -95463"/>
              <a:gd name="adj2" fmla="val 105954"/>
            </a:avLst>
          </a:prstGeom>
          <a:gradFill rotWithShape="0">
            <a:gsLst>
              <a:gs pos="0">
                <a:srgbClr val="C0C0C0"/>
              </a:gs>
              <a:gs pos="100000">
                <a:schemeClr val="bg1"/>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sz="2000" b="1"/>
              <a:t>(</a:t>
            </a:r>
            <a:r>
              <a:rPr lang="en-US" altLang="zh-CN" sz="2000" b="1" i="1"/>
              <a:t>n </a:t>
            </a:r>
            <a:r>
              <a:rPr lang="en-US" altLang="zh-CN" sz="2000" b="1">
                <a:sym typeface="Symbol" panose="05050102010706020507" pitchFamily="18" charset="2"/>
              </a:rPr>
              <a:t></a:t>
            </a:r>
            <a:r>
              <a:rPr lang="en-US" altLang="zh-CN" sz="2000" b="1" i="1"/>
              <a:t> i</a:t>
            </a:r>
            <a:r>
              <a:rPr lang="en-US" altLang="zh-CN" sz="2000" b="1"/>
              <a:t> +1) </a:t>
            </a:r>
            <a:r>
              <a:rPr lang="zh-CN" altLang="en-US" sz="2000" b="1">
                <a:ea typeface="楷体_GB2312" pitchFamily="49" charset="-122"/>
              </a:rPr>
              <a:t>次</a:t>
            </a:r>
          </a:p>
        </p:txBody>
      </p:sp>
      <p:grpSp>
        <p:nvGrpSpPr>
          <p:cNvPr id="37214" name="Group 350">
            <a:extLst>
              <a:ext uri="{FF2B5EF4-FFF2-40B4-BE49-F238E27FC236}">
                <a16:creationId xmlns:a16="http://schemas.microsoft.com/office/drawing/2014/main" id="{F33973AF-AE72-F216-21CA-CBC305325F27}"/>
              </a:ext>
            </a:extLst>
          </p:cNvPr>
          <p:cNvGrpSpPr>
            <a:grpSpLocks/>
          </p:cNvGrpSpPr>
          <p:nvPr/>
        </p:nvGrpSpPr>
        <p:grpSpPr bwMode="auto">
          <a:xfrm>
            <a:off x="3962400" y="5410200"/>
            <a:ext cx="2774950" cy="1062038"/>
            <a:chOff x="2496" y="3408"/>
            <a:chExt cx="1748" cy="669"/>
          </a:xfrm>
        </p:grpSpPr>
        <p:graphicFrame>
          <p:nvGraphicFramePr>
            <p:cNvPr id="37202" name="Object 338">
              <a:extLst>
                <a:ext uri="{FF2B5EF4-FFF2-40B4-BE49-F238E27FC236}">
                  <a16:creationId xmlns:a16="http://schemas.microsoft.com/office/drawing/2014/main" id="{0E99B05A-208D-AD02-F6B1-9E46FE7B8133}"/>
                </a:ext>
              </a:extLst>
            </p:cNvPr>
            <p:cNvGraphicFramePr>
              <a:graphicFrameLocks noChangeAspect="1"/>
            </p:cNvGraphicFramePr>
            <p:nvPr/>
          </p:nvGraphicFramePr>
          <p:xfrm>
            <a:off x="2496" y="3648"/>
            <a:ext cx="1748" cy="429"/>
          </p:xfrm>
          <a:graphic>
            <a:graphicData uri="http://schemas.openxmlformats.org/presentationml/2006/ole">
              <mc:AlternateContent xmlns:mc="http://schemas.openxmlformats.org/markup-compatibility/2006">
                <mc:Choice xmlns:v="urn:schemas-microsoft-com:vml" Requires="v">
                  <p:oleObj name="Equation" r:id="rId22" imgW="1600200" imgH="444240" progId="Equation.DSMT4">
                    <p:embed/>
                  </p:oleObj>
                </mc:Choice>
                <mc:Fallback>
                  <p:oleObj name="Equation" r:id="rId22" imgW="1600200" imgH="444240" progId="Equation.DSMT4">
                    <p:embed/>
                    <p:pic>
                      <p:nvPicPr>
                        <p:cNvPr id="0" name="Object 338"/>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496" y="3648"/>
                          <a:ext cx="1748" cy="42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203" name="Text Box 339">
              <a:extLst>
                <a:ext uri="{FF2B5EF4-FFF2-40B4-BE49-F238E27FC236}">
                  <a16:creationId xmlns:a16="http://schemas.microsoft.com/office/drawing/2014/main" id="{4BC032FE-04C0-F560-1E08-2848187D2A00}"/>
                </a:ext>
              </a:extLst>
            </p:cNvPr>
            <p:cNvSpPr txBox="1">
              <a:spLocks noChangeArrowheads="1"/>
            </p:cNvSpPr>
            <p:nvPr/>
          </p:nvSpPr>
          <p:spPr bwMode="auto">
            <a:xfrm>
              <a:off x="2544" y="3408"/>
              <a:ext cx="134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sz="2000" b="1">
                  <a:solidFill>
                    <a:schemeClr val="accent2"/>
                  </a:solidFill>
                  <a:ea typeface="楷体_GB2312" pitchFamily="49" charset="-122"/>
                </a:rPr>
                <a:t>回代乘除次数：</a:t>
              </a:r>
            </a:p>
          </p:txBody>
        </p:sp>
      </p:grpSp>
      <p:grpSp>
        <p:nvGrpSpPr>
          <p:cNvPr id="37208" name="Group 344">
            <a:extLst>
              <a:ext uri="{FF2B5EF4-FFF2-40B4-BE49-F238E27FC236}">
                <a16:creationId xmlns:a16="http://schemas.microsoft.com/office/drawing/2014/main" id="{8B71AC3A-D9B1-CD52-9FFA-C0053A2FEDCC}"/>
              </a:ext>
            </a:extLst>
          </p:cNvPr>
          <p:cNvGrpSpPr>
            <a:grpSpLocks/>
          </p:cNvGrpSpPr>
          <p:nvPr/>
        </p:nvGrpSpPr>
        <p:grpSpPr bwMode="auto">
          <a:xfrm>
            <a:off x="685800" y="3200400"/>
            <a:ext cx="5867400" cy="1905000"/>
            <a:chOff x="336" y="2112"/>
            <a:chExt cx="3696" cy="1200"/>
          </a:xfrm>
        </p:grpSpPr>
        <p:sp>
          <p:nvSpPr>
            <p:cNvPr id="37209" name="Oval 345">
              <a:extLst>
                <a:ext uri="{FF2B5EF4-FFF2-40B4-BE49-F238E27FC236}">
                  <a16:creationId xmlns:a16="http://schemas.microsoft.com/office/drawing/2014/main" id="{D269F037-CA6B-CB17-A8BE-4EDB2FB861A3}"/>
                </a:ext>
              </a:extLst>
            </p:cNvPr>
            <p:cNvSpPr>
              <a:spLocks noChangeArrowheads="1"/>
            </p:cNvSpPr>
            <p:nvPr/>
          </p:nvSpPr>
          <p:spPr bwMode="auto">
            <a:xfrm>
              <a:off x="336" y="2112"/>
              <a:ext cx="3696" cy="1200"/>
            </a:xfrm>
            <a:prstGeom prst="ellipse">
              <a:avLst/>
            </a:prstGeom>
            <a:gradFill rotWithShape="0">
              <a:gsLst>
                <a:gs pos="0">
                  <a:schemeClr val="bg1"/>
                </a:gs>
                <a:gs pos="100000">
                  <a:srgbClr val="CCFFCC"/>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t>Gaussian Elimination </a:t>
              </a:r>
              <a:r>
                <a:rPr lang="zh-CN" altLang="en-US" b="1">
                  <a:ea typeface="楷体_GB2312" pitchFamily="49" charset="-122"/>
                </a:rPr>
                <a:t>的总乘除次数为</a:t>
              </a:r>
            </a:p>
            <a:p>
              <a:pPr algn="ctr">
                <a:lnSpc>
                  <a:spcPct val="130000"/>
                </a:lnSpc>
              </a:pPr>
              <a:r>
                <a:rPr lang="zh-CN" altLang="en-US" b="1">
                  <a:ea typeface="楷体_GB2312" pitchFamily="49" charset="-122"/>
                </a:rPr>
                <a:t>                        ，运算量为     级。</a:t>
              </a:r>
            </a:p>
          </p:txBody>
        </p:sp>
        <p:graphicFrame>
          <p:nvGraphicFramePr>
            <p:cNvPr id="37210" name="Object 346">
              <a:extLst>
                <a:ext uri="{FF2B5EF4-FFF2-40B4-BE49-F238E27FC236}">
                  <a16:creationId xmlns:a16="http://schemas.microsoft.com/office/drawing/2014/main" id="{36AC9BC4-B082-0C38-DA79-CAD11568C898}"/>
                </a:ext>
              </a:extLst>
            </p:cNvPr>
            <p:cNvGraphicFramePr>
              <a:graphicFrameLocks noChangeAspect="1"/>
            </p:cNvGraphicFramePr>
            <p:nvPr/>
          </p:nvGraphicFramePr>
          <p:xfrm>
            <a:off x="960" y="2640"/>
            <a:ext cx="1008" cy="408"/>
          </p:xfrm>
          <a:graphic>
            <a:graphicData uri="http://schemas.openxmlformats.org/presentationml/2006/ole">
              <mc:AlternateContent xmlns:mc="http://schemas.openxmlformats.org/markup-compatibility/2006">
                <mc:Choice xmlns:v="urn:schemas-microsoft-com:vml" Requires="v">
                  <p:oleObj name="Equation" r:id="rId24" imgW="863280" imgH="419040" progId="Equation.DSMT4">
                    <p:embed/>
                  </p:oleObj>
                </mc:Choice>
                <mc:Fallback>
                  <p:oleObj name="Equation" r:id="rId24" imgW="863280" imgH="419040" progId="Equation.DSMT4">
                    <p:embed/>
                    <p:pic>
                      <p:nvPicPr>
                        <p:cNvPr id="0" name="Object 346"/>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960" y="2640"/>
                          <a:ext cx="1008" cy="4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211" name="Object 347">
              <a:extLst>
                <a:ext uri="{FF2B5EF4-FFF2-40B4-BE49-F238E27FC236}">
                  <a16:creationId xmlns:a16="http://schemas.microsoft.com/office/drawing/2014/main" id="{D6DF5B03-4997-802C-21AC-FA12CB52714C}"/>
                </a:ext>
              </a:extLst>
            </p:cNvPr>
            <p:cNvGraphicFramePr>
              <a:graphicFrameLocks noChangeAspect="1"/>
            </p:cNvGraphicFramePr>
            <p:nvPr/>
          </p:nvGraphicFramePr>
          <p:xfrm>
            <a:off x="2976" y="2640"/>
            <a:ext cx="183" cy="441"/>
          </p:xfrm>
          <a:graphic>
            <a:graphicData uri="http://schemas.openxmlformats.org/presentationml/2006/ole">
              <mc:AlternateContent xmlns:mc="http://schemas.openxmlformats.org/markup-compatibility/2006">
                <mc:Choice xmlns:v="urn:schemas-microsoft-com:vml" Requires="v">
                  <p:oleObj name="Equation" r:id="rId26" imgW="228600" imgH="419040" progId="Equation.DSMT4">
                    <p:embed/>
                  </p:oleObj>
                </mc:Choice>
                <mc:Fallback>
                  <p:oleObj name="Equation" r:id="rId26" imgW="228600" imgH="419040" progId="Equation.DSMT4">
                    <p:embed/>
                    <p:pic>
                      <p:nvPicPr>
                        <p:cNvPr id="0" name="Object 347"/>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976" y="2640"/>
                          <a:ext cx="183" cy="44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7212" name="Rectangle 348">
            <a:extLst>
              <a:ext uri="{FF2B5EF4-FFF2-40B4-BE49-F238E27FC236}">
                <a16:creationId xmlns:a16="http://schemas.microsoft.com/office/drawing/2014/main" id="{8068F167-CD16-27F7-ED47-A0B6E97A8037}"/>
              </a:ext>
            </a:extLst>
          </p:cNvPr>
          <p:cNvSpPr>
            <a:spLocks noChangeArrowheads="1"/>
          </p:cNvSpPr>
          <p:nvPr/>
        </p:nvSpPr>
        <p:spPr bwMode="auto">
          <a:xfrm>
            <a:off x="6781800" y="5257800"/>
            <a:ext cx="1447800" cy="685800"/>
          </a:xfrm>
          <a:prstGeom prst="rect">
            <a:avLst/>
          </a:prstGeom>
          <a:solidFill>
            <a:srgbClr val="CCFFCC">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213" name="Rectangle 349">
            <a:extLst>
              <a:ext uri="{FF2B5EF4-FFF2-40B4-BE49-F238E27FC236}">
                <a16:creationId xmlns:a16="http://schemas.microsoft.com/office/drawing/2014/main" id="{3033FEEE-7CD2-04E3-9D3E-34C185DAEF7D}"/>
              </a:ext>
            </a:extLst>
          </p:cNvPr>
          <p:cNvSpPr>
            <a:spLocks noChangeArrowheads="1"/>
          </p:cNvSpPr>
          <p:nvPr/>
        </p:nvSpPr>
        <p:spPr bwMode="auto">
          <a:xfrm>
            <a:off x="5943600" y="5791200"/>
            <a:ext cx="838200" cy="685800"/>
          </a:xfrm>
          <a:prstGeom prst="rect">
            <a:avLst/>
          </a:prstGeom>
          <a:solidFill>
            <a:srgbClr val="CCFFCC">
              <a:alpha val="50000"/>
            </a:srgb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37215" name="AutoShape 351">
            <a:extLst>
              <a:ext uri="{FF2B5EF4-FFF2-40B4-BE49-F238E27FC236}">
                <a16:creationId xmlns:a16="http://schemas.microsoft.com/office/drawing/2014/main" id="{9B3C3887-2AC9-A919-FFA1-1550CEDB4F52}"/>
              </a:ext>
            </a:extLst>
          </p:cNvPr>
          <p:cNvSpPr>
            <a:spLocks noChangeArrowheads="1"/>
          </p:cNvSpPr>
          <p:nvPr/>
        </p:nvSpPr>
        <p:spPr bwMode="auto">
          <a:xfrm>
            <a:off x="6477000" y="3124200"/>
            <a:ext cx="2286000" cy="685800"/>
          </a:xfrm>
          <a:prstGeom prst="foldedCorner">
            <a:avLst>
              <a:gd name="adj" fmla="val 12500"/>
            </a:avLst>
          </a:prstGeom>
          <a:gradFill rotWithShape="0">
            <a:gsLst>
              <a:gs pos="0">
                <a:schemeClr val="bg1"/>
              </a:gs>
              <a:gs pos="100000">
                <a:srgbClr val="FFFFCC"/>
              </a:gs>
            </a:gsLst>
            <a:lin ang="5400000" scaled="1"/>
          </a:grad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en-US" altLang="zh-CN" b="1">
                <a:ea typeface="楷体_GB2312" pitchFamily="49" charset="-122"/>
              </a:rPr>
              <a:t>HW: p.202  #6</a:t>
            </a:r>
          </a:p>
          <a:p>
            <a:pPr algn="ctr"/>
            <a:r>
              <a:rPr kumimoji="0" lang="en-US" altLang="zh-CN" b="1">
                <a:ea typeface="楷体_GB2312" pitchFamily="49" charset="-122"/>
              </a:rPr>
              <a:t>#7, # 8</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37168"/>
                                        </p:tgtEl>
                                        <p:attrNameLst>
                                          <p:attrName>style.visibility</p:attrName>
                                        </p:attrNameLst>
                                      </p:cBhvr>
                                      <p:to>
                                        <p:strVal val="visible"/>
                                      </p:to>
                                    </p:set>
                                    <p:animEffect transition="in" filter="wipe(left)">
                                      <p:cBhvr>
                                        <p:cTn id="7" dur="500"/>
                                        <p:tgtEl>
                                          <p:spTgt spid="37168"/>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grpId="0" nodeType="clickEffect">
                                  <p:stCondLst>
                                    <p:cond delay="0"/>
                                  </p:stCondLst>
                                  <p:childTnLst>
                                    <p:set>
                                      <p:cBhvr>
                                        <p:cTn id="11" dur="1" fill="hold">
                                          <p:stCondLst>
                                            <p:cond delay="0"/>
                                          </p:stCondLst>
                                        </p:cTn>
                                        <p:tgtEl>
                                          <p:spTgt spid="37171"/>
                                        </p:tgtEl>
                                        <p:attrNameLst>
                                          <p:attrName>style.visibility</p:attrName>
                                        </p:attrNameLst>
                                      </p:cBhvr>
                                      <p:to>
                                        <p:strVal val="visible"/>
                                      </p:to>
                                    </p:set>
                                    <p:animEffect transition="in" filter="strips(downRight)">
                                      <p:cBhvr>
                                        <p:cTn id="12" dur="500"/>
                                        <p:tgtEl>
                                          <p:spTgt spid="37171"/>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7172"/>
                                        </p:tgtEl>
                                        <p:attrNameLst>
                                          <p:attrName>style.visibility</p:attrName>
                                        </p:attrNameLst>
                                      </p:cBhvr>
                                      <p:to>
                                        <p:strVal val="visible"/>
                                      </p:to>
                                    </p:set>
                                    <p:animEffect transition="in" filter="wipe(left)">
                                      <p:cBhvr>
                                        <p:cTn id="17" dur="500"/>
                                        <p:tgtEl>
                                          <p:spTgt spid="37172"/>
                                        </p:tgtEl>
                                      </p:cBhvr>
                                    </p:animEffect>
                                  </p:childTnLst>
                                  <p:subTnLst>
                                    <p:audio>
                                      <p:cMediaNode>
                                        <p:cTn display="0" masterRel="sameClick">
                                          <p:stCondLst>
                                            <p:cond evt="begin" delay="0">
                                              <p:tn val="15"/>
                                            </p:cond>
                                          </p:stCondLst>
                                          <p:endCondLst>
                                            <p:cond evt="onStopAudio" delay="0">
                                              <p:tgtEl>
                                                <p:sldTgt/>
                                              </p:tgtEl>
                                            </p:cond>
                                          </p:endCondLst>
                                        </p:cTn>
                                        <p:tgtEl>
                                          <p:sndTgt r:embed="rId2"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32" fill="hold" nodeType="clickEffect">
                                  <p:stCondLst>
                                    <p:cond delay="0"/>
                                  </p:stCondLst>
                                  <p:childTnLst>
                                    <p:set>
                                      <p:cBhvr>
                                        <p:cTn id="21" dur="1" fill="hold">
                                          <p:stCondLst>
                                            <p:cond delay="0"/>
                                          </p:stCondLst>
                                        </p:cTn>
                                        <p:tgtEl>
                                          <p:spTgt spid="37216"/>
                                        </p:tgtEl>
                                        <p:attrNameLst>
                                          <p:attrName>style.visibility</p:attrName>
                                        </p:attrNameLst>
                                      </p:cBhvr>
                                      <p:to>
                                        <p:strVal val="visible"/>
                                      </p:to>
                                    </p:set>
                                    <p:animEffect transition="in" filter="box(out)">
                                      <p:cBhvr>
                                        <p:cTn id="22" dur="500"/>
                                        <p:tgtEl>
                                          <p:spTgt spid="37216"/>
                                        </p:tgtEl>
                                      </p:cBhvr>
                                    </p:animEffect>
                                  </p:childTnLst>
                                  <p:subTnLst>
                                    <p:audio>
                                      <p:cMediaNode>
                                        <p:cTn display="0" masterRel="sameClick">
                                          <p:stCondLst>
                                            <p:cond evt="begin" delay="0">
                                              <p:tn val="20"/>
                                            </p:cond>
                                          </p:stCondLst>
                                          <p:endCondLst>
                                            <p:cond evt="onStopAudio" delay="0">
                                              <p:tgtEl>
                                                <p:sldTgt/>
                                              </p:tgtEl>
                                            </p:cond>
                                          </p:endCondLst>
                                        </p:cTn>
                                        <p:tgtEl>
                                          <p:sndTgt r:embed="rId3" name="camera.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nodeType="clickEffect">
                                  <p:stCondLst>
                                    <p:cond delay="0"/>
                                  </p:stCondLst>
                                  <p:childTnLst>
                                    <p:set>
                                      <p:cBhvr>
                                        <p:cTn id="26" dur="1" fill="hold">
                                          <p:stCondLst>
                                            <p:cond delay="0"/>
                                          </p:stCondLst>
                                        </p:cTn>
                                        <p:tgtEl>
                                          <p:spTgt spid="37187"/>
                                        </p:tgtEl>
                                        <p:attrNameLst>
                                          <p:attrName>style.visibility</p:attrName>
                                        </p:attrNameLst>
                                      </p:cBhvr>
                                      <p:to>
                                        <p:strVal val="visible"/>
                                      </p:to>
                                    </p:set>
                                    <p:animEffect transition="in" filter="wipe(up)">
                                      <p:cBhvr>
                                        <p:cTn id="27" dur="500"/>
                                        <p:tgtEl>
                                          <p:spTgt spid="37187"/>
                                        </p:tgtEl>
                                      </p:cBhvr>
                                    </p:animEffect>
                                  </p:childTnLst>
                                  <p:subTnLst>
                                    <p:audio>
                                      <p:cMediaNode>
                                        <p:cTn display="0" masterRel="sameClick">
                                          <p:stCondLst>
                                            <p:cond evt="begin" delay="0">
                                              <p:tn val="25"/>
                                            </p:cond>
                                          </p:stCondLst>
                                          <p:endCondLst>
                                            <p:cond evt="onStopAudio" delay="0">
                                              <p:tgtEl>
                                                <p:sldTgt/>
                                              </p:tgtEl>
                                            </p:cond>
                                          </p:endCondLst>
                                        </p:cTn>
                                        <p:tgtEl>
                                          <p:sndTgt r:embed="rId3" name="camera.wav"/>
                                        </p:tgtEl>
                                      </p:cMediaNode>
                                    </p:audio>
                                  </p:subTnLst>
                                </p:cTn>
                              </p:par>
                            </p:childTnLst>
                          </p:cTn>
                        </p:par>
                      </p:childTnLst>
                    </p:cTn>
                  </p:par>
                  <p:par>
                    <p:cTn id="28" fill="hold" nodeType="clickPar">
                      <p:stCondLst>
                        <p:cond delay="indefinite"/>
                      </p:stCondLst>
                      <p:childTnLst>
                        <p:par>
                          <p:cTn id="29" fill="hold" nodeType="withGroup">
                            <p:stCondLst>
                              <p:cond delay="0"/>
                            </p:stCondLst>
                            <p:childTnLst>
                              <p:par>
                                <p:cTn id="30" presetID="18" presetClass="entr" presetSubtype="3" fill="hold" grpId="0" nodeType="clickEffect">
                                  <p:stCondLst>
                                    <p:cond delay="0"/>
                                  </p:stCondLst>
                                  <p:childTnLst>
                                    <p:set>
                                      <p:cBhvr>
                                        <p:cTn id="31" dur="1" fill="hold">
                                          <p:stCondLst>
                                            <p:cond delay="0"/>
                                          </p:stCondLst>
                                        </p:cTn>
                                        <p:tgtEl>
                                          <p:spTgt spid="37188"/>
                                        </p:tgtEl>
                                        <p:attrNameLst>
                                          <p:attrName>style.visibility</p:attrName>
                                        </p:attrNameLst>
                                      </p:cBhvr>
                                      <p:to>
                                        <p:strVal val="visible"/>
                                      </p:to>
                                    </p:set>
                                    <p:animEffect transition="in" filter="strips(upRight)">
                                      <p:cBhvr>
                                        <p:cTn id="32" dur="500"/>
                                        <p:tgtEl>
                                          <p:spTgt spid="37188"/>
                                        </p:tgtEl>
                                      </p:cBhvr>
                                    </p:animEffect>
                                  </p:childTnLst>
                                  <p:subTnLst>
                                    <p:set>
                                      <p:cBhvr override="childStyle">
                                        <p:cTn dur="1" fill="hold" display="0" masterRel="nextClick" afterEffect="1"/>
                                        <p:tgtEl>
                                          <p:spTgt spid="37188"/>
                                        </p:tgtEl>
                                        <p:attrNameLst>
                                          <p:attrName>style.visibility</p:attrName>
                                        </p:attrNameLst>
                                      </p:cBhvr>
                                      <p:to>
                                        <p:strVal val="hidden"/>
                                      </p:to>
                                    </p:set>
                                    <p:audio>
                                      <p:cMediaNode>
                                        <p:cTn display="0" masterRel="sameClick">
                                          <p:stCondLst>
                                            <p:cond evt="begin" delay="0">
                                              <p:tn val="30"/>
                                            </p:cond>
                                          </p:stCondLst>
                                          <p:endCondLst>
                                            <p:cond evt="onStopAudio" delay="0">
                                              <p:tgtEl>
                                                <p:sldTgt/>
                                              </p:tgtEl>
                                            </p:cond>
                                          </p:endCondLst>
                                        </p:cTn>
                                        <p:tgtEl>
                                          <p:sndTgt r:embed="rId4" name="whoosh.wav"/>
                                        </p:tgtEl>
                                      </p:cMediaNode>
                                    </p:audio>
                                  </p:subTnLst>
                                </p:cTn>
                              </p:par>
                            </p:childTnLst>
                          </p:cTn>
                        </p:par>
                      </p:childTnLst>
                    </p:cTn>
                  </p:par>
                  <p:par>
                    <p:cTn id="33" fill="hold" nodeType="clickPar">
                      <p:stCondLst>
                        <p:cond delay="indefinite"/>
                      </p:stCondLst>
                      <p:childTnLst>
                        <p:par>
                          <p:cTn id="34" fill="hold" nodeType="withGroup">
                            <p:stCondLst>
                              <p:cond delay="0"/>
                            </p:stCondLst>
                            <p:childTnLst>
                              <p:par>
                                <p:cTn id="35" presetID="18" presetClass="entr" presetSubtype="3" fill="hold" grpId="0" nodeType="clickEffect">
                                  <p:stCondLst>
                                    <p:cond delay="0"/>
                                  </p:stCondLst>
                                  <p:childTnLst>
                                    <p:set>
                                      <p:cBhvr>
                                        <p:cTn id="36" dur="1" fill="hold">
                                          <p:stCondLst>
                                            <p:cond delay="0"/>
                                          </p:stCondLst>
                                        </p:cTn>
                                        <p:tgtEl>
                                          <p:spTgt spid="37189"/>
                                        </p:tgtEl>
                                        <p:attrNameLst>
                                          <p:attrName>style.visibility</p:attrName>
                                        </p:attrNameLst>
                                      </p:cBhvr>
                                      <p:to>
                                        <p:strVal val="visible"/>
                                      </p:to>
                                    </p:set>
                                    <p:animEffect transition="in" filter="strips(upRight)">
                                      <p:cBhvr>
                                        <p:cTn id="37" dur="500"/>
                                        <p:tgtEl>
                                          <p:spTgt spid="37189"/>
                                        </p:tgtEl>
                                      </p:cBhvr>
                                    </p:animEffect>
                                  </p:childTnLst>
                                  <p:subTnLst>
                                    <p:set>
                                      <p:cBhvr override="childStyle">
                                        <p:cTn dur="1" fill="hold" display="0" masterRel="nextClick" afterEffect="1"/>
                                        <p:tgtEl>
                                          <p:spTgt spid="37189"/>
                                        </p:tgtEl>
                                        <p:attrNameLst>
                                          <p:attrName>style.visibility</p:attrName>
                                        </p:attrNameLst>
                                      </p:cBhvr>
                                      <p:to>
                                        <p:strVal val="hidden"/>
                                      </p:to>
                                    </p:set>
                                    <p:audio>
                                      <p:cMediaNode>
                                        <p:cTn display="0" masterRel="sameClick">
                                          <p:stCondLst>
                                            <p:cond evt="begin" delay="0">
                                              <p:tn val="35"/>
                                            </p:cond>
                                          </p:stCondLst>
                                          <p:endCondLst>
                                            <p:cond evt="onStopAudio" delay="0">
                                              <p:tgtEl>
                                                <p:sldTgt/>
                                              </p:tgtEl>
                                            </p:cond>
                                          </p:endCondLst>
                                        </p:cTn>
                                        <p:tgtEl>
                                          <p:sndTgt r:embed="rId4" name="whoosh.wav"/>
                                        </p:tgtEl>
                                      </p:cMediaNode>
                                    </p:audio>
                                  </p:subTnLst>
                                </p:cTn>
                              </p:par>
                            </p:childTnLst>
                          </p:cTn>
                        </p:par>
                      </p:childTnLst>
                    </p:cTn>
                  </p:par>
                  <p:par>
                    <p:cTn id="38" fill="hold" nodeType="clickPar">
                      <p:stCondLst>
                        <p:cond delay="indefinite"/>
                      </p:stCondLst>
                      <p:childTnLst>
                        <p:par>
                          <p:cTn id="39" fill="hold" nodeType="withGroup">
                            <p:stCondLst>
                              <p:cond delay="0"/>
                            </p:stCondLst>
                            <p:childTnLst>
                              <p:par>
                                <p:cTn id="40" presetID="18" presetClass="entr" presetSubtype="3" fill="hold" grpId="0" nodeType="clickEffect">
                                  <p:stCondLst>
                                    <p:cond delay="0"/>
                                  </p:stCondLst>
                                  <p:childTnLst>
                                    <p:set>
                                      <p:cBhvr>
                                        <p:cTn id="41" dur="1" fill="hold">
                                          <p:stCondLst>
                                            <p:cond delay="0"/>
                                          </p:stCondLst>
                                        </p:cTn>
                                        <p:tgtEl>
                                          <p:spTgt spid="37190"/>
                                        </p:tgtEl>
                                        <p:attrNameLst>
                                          <p:attrName>style.visibility</p:attrName>
                                        </p:attrNameLst>
                                      </p:cBhvr>
                                      <p:to>
                                        <p:strVal val="visible"/>
                                      </p:to>
                                    </p:set>
                                    <p:animEffect transition="in" filter="strips(upRight)">
                                      <p:cBhvr>
                                        <p:cTn id="42" dur="500"/>
                                        <p:tgtEl>
                                          <p:spTgt spid="37190"/>
                                        </p:tgtEl>
                                      </p:cBhvr>
                                    </p:animEffect>
                                  </p:childTnLst>
                                  <p:subTnLst>
                                    <p:set>
                                      <p:cBhvr override="childStyle">
                                        <p:cTn dur="1" fill="hold" display="0" masterRel="nextClick" afterEffect="1"/>
                                        <p:tgtEl>
                                          <p:spTgt spid="37190"/>
                                        </p:tgtEl>
                                        <p:attrNameLst>
                                          <p:attrName>style.visibility</p:attrName>
                                        </p:attrNameLst>
                                      </p:cBhvr>
                                      <p:to>
                                        <p:strVal val="hidden"/>
                                      </p:to>
                                    </p:set>
                                    <p:audio>
                                      <p:cMediaNode>
                                        <p:cTn display="0" masterRel="sameClick">
                                          <p:stCondLst>
                                            <p:cond evt="begin" delay="0">
                                              <p:tn val="40"/>
                                            </p:cond>
                                          </p:stCondLst>
                                          <p:endCondLst>
                                            <p:cond evt="onStopAudio" delay="0">
                                              <p:tgtEl>
                                                <p:sldTgt/>
                                              </p:tgtEl>
                                            </p:cond>
                                          </p:endCondLst>
                                        </p:cTn>
                                        <p:tgtEl>
                                          <p:sndTgt r:embed="rId4" name="whoosh.wav"/>
                                        </p:tgtEl>
                                      </p:cMediaNode>
                                    </p:audio>
                                  </p:subTnLst>
                                </p:cTn>
                              </p:par>
                            </p:childTnLst>
                          </p:cTn>
                        </p:par>
                      </p:childTnLst>
                    </p:cTn>
                  </p:par>
                  <p:par>
                    <p:cTn id="43" fill="hold" nodeType="clickPar">
                      <p:stCondLst>
                        <p:cond delay="indefinite"/>
                      </p:stCondLst>
                      <p:childTnLst>
                        <p:par>
                          <p:cTn id="44" fill="hold" nodeType="withGroup">
                            <p:stCondLst>
                              <p:cond delay="0"/>
                            </p:stCondLst>
                            <p:childTnLst>
                              <p:par>
                                <p:cTn id="45" presetID="22" presetClass="entr" presetSubtype="8" fill="hold" nodeType="clickEffect">
                                  <p:stCondLst>
                                    <p:cond delay="0"/>
                                  </p:stCondLst>
                                  <p:childTnLst>
                                    <p:set>
                                      <p:cBhvr>
                                        <p:cTn id="46" dur="1" fill="hold">
                                          <p:stCondLst>
                                            <p:cond delay="0"/>
                                          </p:stCondLst>
                                        </p:cTn>
                                        <p:tgtEl>
                                          <p:spTgt spid="37193"/>
                                        </p:tgtEl>
                                        <p:attrNameLst>
                                          <p:attrName>style.visibility</p:attrName>
                                        </p:attrNameLst>
                                      </p:cBhvr>
                                      <p:to>
                                        <p:strVal val="visible"/>
                                      </p:to>
                                    </p:set>
                                    <p:animEffect transition="in" filter="wipe(left)">
                                      <p:cBhvr>
                                        <p:cTn id="47" dur="500"/>
                                        <p:tgtEl>
                                          <p:spTgt spid="37193"/>
                                        </p:tgtEl>
                                      </p:cBhvr>
                                    </p:animEffect>
                                  </p:childTnLst>
                                  <p:subTnLst>
                                    <p:audio>
                                      <p:cMediaNode>
                                        <p:cTn display="0" masterRel="sameClick">
                                          <p:stCondLst>
                                            <p:cond evt="begin" delay="0">
                                              <p:tn val="45"/>
                                            </p:cond>
                                          </p:stCondLst>
                                          <p:endCondLst>
                                            <p:cond evt="onStopAudio" delay="0">
                                              <p:tgtEl>
                                                <p:sldTgt/>
                                              </p:tgtEl>
                                            </p:cond>
                                          </p:endCondLst>
                                        </p:cTn>
                                        <p:tgtEl>
                                          <p:sndTgt r:embed="rId5" name="cashreg.wav"/>
                                        </p:tgtEl>
                                      </p:cMediaNode>
                                    </p:audio>
                                  </p:sub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1" fill="hold" nodeType="clickEffect">
                                  <p:stCondLst>
                                    <p:cond delay="0"/>
                                  </p:stCondLst>
                                  <p:childTnLst>
                                    <p:set>
                                      <p:cBhvr>
                                        <p:cTn id="51" dur="1" fill="hold">
                                          <p:stCondLst>
                                            <p:cond delay="0"/>
                                          </p:stCondLst>
                                        </p:cTn>
                                        <p:tgtEl>
                                          <p:spTgt spid="37198"/>
                                        </p:tgtEl>
                                        <p:attrNameLst>
                                          <p:attrName>style.visibility</p:attrName>
                                        </p:attrNameLst>
                                      </p:cBhvr>
                                      <p:to>
                                        <p:strVal val="visible"/>
                                      </p:to>
                                    </p:set>
                                    <p:animEffect transition="in" filter="wipe(up)">
                                      <p:cBhvr>
                                        <p:cTn id="52" dur="500"/>
                                        <p:tgtEl>
                                          <p:spTgt spid="37198"/>
                                        </p:tgtEl>
                                      </p:cBhvr>
                                    </p:animEffect>
                                  </p:childTnLst>
                                  <p:subTnLst>
                                    <p:audio>
                                      <p:cMediaNode>
                                        <p:cTn display="0" masterRel="sameClick">
                                          <p:stCondLst>
                                            <p:cond evt="begin" delay="0">
                                              <p:tn val="50"/>
                                            </p:cond>
                                          </p:stCondLst>
                                          <p:endCondLst>
                                            <p:cond evt="onStopAudio" delay="0">
                                              <p:tgtEl>
                                                <p:sldTgt/>
                                              </p:tgtEl>
                                            </p:cond>
                                          </p:endCondLst>
                                        </p:cTn>
                                        <p:tgtEl>
                                          <p:sndTgt r:embed="rId5" name="cashreg.wav"/>
                                        </p:tgtEl>
                                      </p:cMediaNode>
                                    </p:audio>
                                  </p:subTnLst>
                                </p:cTn>
                              </p:par>
                            </p:childTnLst>
                          </p:cTn>
                        </p:par>
                      </p:childTnLst>
                    </p:cTn>
                  </p:par>
                  <p:par>
                    <p:cTn id="53" fill="hold" nodeType="clickPar">
                      <p:stCondLst>
                        <p:cond delay="indefinite"/>
                      </p:stCondLst>
                      <p:childTnLst>
                        <p:par>
                          <p:cTn id="54" fill="hold" nodeType="withGroup">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37199"/>
                                        </p:tgtEl>
                                        <p:attrNameLst>
                                          <p:attrName>style.visibility</p:attrName>
                                        </p:attrNameLst>
                                      </p:cBhvr>
                                      <p:to>
                                        <p:strVal val="visible"/>
                                      </p:to>
                                    </p:set>
                                    <p:animEffect transition="in" filter="wipe(left)">
                                      <p:cBhvr>
                                        <p:cTn id="57" dur="500"/>
                                        <p:tgtEl>
                                          <p:spTgt spid="37199"/>
                                        </p:tgtEl>
                                      </p:cBhvr>
                                    </p:animEffect>
                                  </p:childTnLst>
                                  <p:subTnLst>
                                    <p:set>
                                      <p:cBhvr override="childStyle">
                                        <p:cTn dur="1" fill="hold" display="0" masterRel="nextClick" afterEffect="1"/>
                                        <p:tgtEl>
                                          <p:spTgt spid="37199"/>
                                        </p:tgtEl>
                                        <p:attrNameLst>
                                          <p:attrName>style.visibility</p:attrName>
                                        </p:attrNameLst>
                                      </p:cBhvr>
                                      <p:to>
                                        <p:strVal val="hidden"/>
                                      </p:to>
                                    </p:set>
                                    <p:audio>
                                      <p:cMediaNode>
                                        <p:cTn display="0" masterRel="sameClick">
                                          <p:stCondLst>
                                            <p:cond evt="begin" delay="0">
                                              <p:tn val="55"/>
                                            </p:cond>
                                          </p:stCondLst>
                                          <p:endCondLst>
                                            <p:cond evt="onStopAudio" delay="0">
                                              <p:tgtEl>
                                                <p:sldTgt/>
                                              </p:tgtEl>
                                            </p:cond>
                                          </p:endCondLst>
                                        </p:cTn>
                                        <p:tgtEl>
                                          <p:sndTgt r:embed="rId4" name="whoosh.wav"/>
                                        </p:tgtEl>
                                      </p:cMediaNode>
                                    </p:audio>
                                  </p:subTnLst>
                                </p:cTn>
                              </p:par>
                            </p:childTnLst>
                          </p:cTn>
                        </p:par>
                      </p:childTnLst>
                    </p:cTn>
                  </p:par>
                  <p:par>
                    <p:cTn id="58" fill="hold" nodeType="clickPar">
                      <p:stCondLst>
                        <p:cond delay="indefinite"/>
                      </p:stCondLst>
                      <p:childTnLst>
                        <p:par>
                          <p:cTn id="59" fill="hold" nodeType="withGroup">
                            <p:stCondLst>
                              <p:cond delay="0"/>
                            </p:stCondLst>
                            <p:childTnLst>
                              <p:par>
                                <p:cTn id="60" presetID="18" presetClass="entr" presetSubtype="3" fill="hold" grpId="0" nodeType="clickEffect">
                                  <p:stCondLst>
                                    <p:cond delay="0"/>
                                  </p:stCondLst>
                                  <p:childTnLst>
                                    <p:set>
                                      <p:cBhvr>
                                        <p:cTn id="61" dur="1" fill="hold">
                                          <p:stCondLst>
                                            <p:cond delay="0"/>
                                          </p:stCondLst>
                                        </p:cTn>
                                        <p:tgtEl>
                                          <p:spTgt spid="37200"/>
                                        </p:tgtEl>
                                        <p:attrNameLst>
                                          <p:attrName>style.visibility</p:attrName>
                                        </p:attrNameLst>
                                      </p:cBhvr>
                                      <p:to>
                                        <p:strVal val="visible"/>
                                      </p:to>
                                    </p:set>
                                    <p:animEffect transition="in" filter="strips(upRight)">
                                      <p:cBhvr>
                                        <p:cTn id="62" dur="500"/>
                                        <p:tgtEl>
                                          <p:spTgt spid="37200"/>
                                        </p:tgtEl>
                                      </p:cBhvr>
                                    </p:animEffect>
                                  </p:childTnLst>
                                  <p:subTnLst>
                                    <p:set>
                                      <p:cBhvr override="childStyle">
                                        <p:cTn dur="1" fill="hold" display="0" masterRel="nextClick" afterEffect="1"/>
                                        <p:tgtEl>
                                          <p:spTgt spid="37200"/>
                                        </p:tgtEl>
                                        <p:attrNameLst>
                                          <p:attrName>style.visibility</p:attrName>
                                        </p:attrNameLst>
                                      </p:cBhvr>
                                      <p:to>
                                        <p:strVal val="hidden"/>
                                      </p:to>
                                    </p:set>
                                    <p:audio>
                                      <p:cMediaNode>
                                        <p:cTn display="0" masterRel="sameClick">
                                          <p:stCondLst>
                                            <p:cond evt="begin" delay="0">
                                              <p:tn val="60"/>
                                            </p:cond>
                                          </p:stCondLst>
                                          <p:endCondLst>
                                            <p:cond evt="onStopAudio" delay="0">
                                              <p:tgtEl>
                                                <p:sldTgt/>
                                              </p:tgtEl>
                                            </p:cond>
                                          </p:endCondLst>
                                        </p:cTn>
                                        <p:tgtEl>
                                          <p:sndTgt r:embed="rId4" name="whoosh.wav"/>
                                        </p:tgtEl>
                                      </p:cMediaNode>
                                    </p:audio>
                                  </p:subTnLst>
                                </p:cTn>
                              </p:par>
                            </p:childTnLst>
                          </p:cTn>
                        </p:par>
                      </p:childTnLst>
                    </p:cTn>
                  </p:par>
                  <p:par>
                    <p:cTn id="63" fill="hold" nodeType="clickPar">
                      <p:stCondLst>
                        <p:cond delay="indefinite"/>
                      </p:stCondLst>
                      <p:childTnLst>
                        <p:par>
                          <p:cTn id="64" fill="hold" nodeType="withGroup">
                            <p:stCondLst>
                              <p:cond delay="0"/>
                            </p:stCondLst>
                            <p:childTnLst>
                              <p:par>
                                <p:cTn id="65" presetID="22" presetClass="entr" presetSubtype="1" fill="hold" nodeType="clickEffect">
                                  <p:stCondLst>
                                    <p:cond delay="0"/>
                                  </p:stCondLst>
                                  <p:childTnLst>
                                    <p:set>
                                      <p:cBhvr>
                                        <p:cTn id="66" dur="1" fill="hold">
                                          <p:stCondLst>
                                            <p:cond delay="0"/>
                                          </p:stCondLst>
                                        </p:cTn>
                                        <p:tgtEl>
                                          <p:spTgt spid="37214"/>
                                        </p:tgtEl>
                                        <p:attrNameLst>
                                          <p:attrName>style.visibility</p:attrName>
                                        </p:attrNameLst>
                                      </p:cBhvr>
                                      <p:to>
                                        <p:strVal val="visible"/>
                                      </p:to>
                                    </p:set>
                                    <p:animEffect transition="in" filter="wipe(up)">
                                      <p:cBhvr>
                                        <p:cTn id="67" dur="500"/>
                                        <p:tgtEl>
                                          <p:spTgt spid="37214"/>
                                        </p:tgtEl>
                                      </p:cBhvr>
                                    </p:animEffect>
                                  </p:childTnLst>
                                  <p:subTnLst>
                                    <p:audio>
                                      <p:cMediaNode>
                                        <p:cTn display="0" masterRel="sameClick">
                                          <p:stCondLst>
                                            <p:cond evt="begin" delay="0">
                                              <p:tn val="65"/>
                                            </p:cond>
                                          </p:stCondLst>
                                          <p:endCondLst>
                                            <p:cond evt="onStopAudio" delay="0">
                                              <p:tgtEl>
                                                <p:sldTgt/>
                                              </p:tgtEl>
                                            </p:cond>
                                          </p:endCondLst>
                                        </p:cTn>
                                        <p:tgtEl>
                                          <p:sndTgt r:embed="rId5" name="cashreg.wav"/>
                                        </p:tgtEl>
                                      </p:cMediaNode>
                                    </p:audio>
                                  </p:subTnLst>
                                </p:cTn>
                              </p:par>
                            </p:childTnLst>
                          </p:cTn>
                        </p:par>
                      </p:childTnLst>
                    </p:cTn>
                  </p:par>
                  <p:par>
                    <p:cTn id="68" fill="hold" nodeType="clickPar">
                      <p:stCondLst>
                        <p:cond delay="indefinite"/>
                      </p:stCondLst>
                      <p:childTnLst>
                        <p:par>
                          <p:cTn id="69" fill="hold" nodeType="withGroup">
                            <p:stCondLst>
                              <p:cond delay="0"/>
                            </p:stCondLst>
                            <p:childTnLst>
                              <p:par>
                                <p:cTn id="70" presetID="22" presetClass="entr" presetSubtype="8" fill="hold" nodeType="clickEffect">
                                  <p:stCondLst>
                                    <p:cond delay="0"/>
                                  </p:stCondLst>
                                  <p:childTnLst>
                                    <p:set>
                                      <p:cBhvr>
                                        <p:cTn id="71" dur="1" fill="hold">
                                          <p:stCondLst>
                                            <p:cond delay="0"/>
                                          </p:stCondLst>
                                        </p:cTn>
                                        <p:tgtEl>
                                          <p:spTgt spid="37212"/>
                                        </p:tgtEl>
                                        <p:attrNameLst>
                                          <p:attrName>style.visibility</p:attrName>
                                        </p:attrNameLst>
                                      </p:cBhvr>
                                      <p:to>
                                        <p:strVal val="visible"/>
                                      </p:to>
                                    </p:set>
                                    <p:animEffect transition="in" filter="wipe(left)">
                                      <p:cBhvr>
                                        <p:cTn id="72" dur="500"/>
                                        <p:tgtEl>
                                          <p:spTgt spid="37212"/>
                                        </p:tgtEl>
                                      </p:cBhvr>
                                    </p:animEffect>
                                  </p:childTnLst>
                                  <p:subTnLst>
                                    <p:audio>
                                      <p:cMediaNode>
                                        <p:cTn display="0" masterRel="sameClick">
                                          <p:stCondLst>
                                            <p:cond evt="begin" delay="0">
                                              <p:tn val="70"/>
                                            </p:cond>
                                          </p:stCondLst>
                                          <p:endCondLst>
                                            <p:cond evt="onStopAudio" delay="0">
                                              <p:tgtEl>
                                                <p:sldTgt/>
                                              </p:tgtEl>
                                            </p:cond>
                                          </p:endCondLst>
                                        </p:cTn>
                                        <p:tgtEl>
                                          <p:sndTgt r:embed="rId4" name="whoosh.wav"/>
                                        </p:tgtEl>
                                      </p:cMediaNode>
                                    </p:audio>
                                  </p:subTnLst>
                                </p:cTn>
                              </p:par>
                            </p:childTnLst>
                          </p:cTn>
                        </p:par>
                        <p:par>
                          <p:cTn id="73" fill="hold" nodeType="afterGroup">
                            <p:stCondLst>
                              <p:cond delay="500"/>
                            </p:stCondLst>
                            <p:childTnLst>
                              <p:par>
                                <p:cTn id="74" presetID="22" presetClass="entr" presetSubtype="8" fill="hold" nodeType="afterEffect">
                                  <p:stCondLst>
                                    <p:cond delay="0"/>
                                  </p:stCondLst>
                                  <p:childTnLst>
                                    <p:set>
                                      <p:cBhvr>
                                        <p:cTn id="75" dur="1" fill="hold">
                                          <p:stCondLst>
                                            <p:cond delay="0"/>
                                          </p:stCondLst>
                                        </p:cTn>
                                        <p:tgtEl>
                                          <p:spTgt spid="37213"/>
                                        </p:tgtEl>
                                        <p:attrNameLst>
                                          <p:attrName>style.visibility</p:attrName>
                                        </p:attrNameLst>
                                      </p:cBhvr>
                                      <p:to>
                                        <p:strVal val="visible"/>
                                      </p:to>
                                    </p:set>
                                    <p:animEffect transition="in" filter="wipe(left)">
                                      <p:cBhvr>
                                        <p:cTn id="76" dur="500"/>
                                        <p:tgtEl>
                                          <p:spTgt spid="37213"/>
                                        </p:tgtEl>
                                      </p:cBhvr>
                                    </p:animEffect>
                                  </p:childTnLst>
                                  <p:subTnLst>
                                    <p:audio>
                                      <p:cMediaNode>
                                        <p:cTn display="0" masterRel="sameClick">
                                          <p:stCondLst>
                                            <p:cond evt="begin" delay="0">
                                              <p:tn val="74"/>
                                            </p:cond>
                                          </p:stCondLst>
                                          <p:endCondLst>
                                            <p:cond evt="onStopAudio" delay="0">
                                              <p:tgtEl>
                                                <p:sldTgt/>
                                              </p:tgtEl>
                                            </p:cond>
                                          </p:endCondLst>
                                        </p:cTn>
                                        <p:tgtEl>
                                          <p:sndTgt r:embed="rId4" name="whoosh.wav"/>
                                        </p:tgtEl>
                                      </p:cMediaNode>
                                    </p:audio>
                                  </p:subTnLst>
                                </p:cTn>
                              </p:par>
                            </p:childTnLst>
                          </p:cTn>
                        </p:par>
                      </p:childTnLst>
                    </p:cTn>
                  </p:par>
                  <p:par>
                    <p:cTn id="77" fill="hold" nodeType="clickPar">
                      <p:stCondLst>
                        <p:cond delay="indefinite"/>
                      </p:stCondLst>
                      <p:childTnLst>
                        <p:par>
                          <p:cTn id="78" fill="hold" nodeType="withGroup">
                            <p:stCondLst>
                              <p:cond delay="0"/>
                            </p:stCondLst>
                            <p:childTnLst>
                              <p:par>
                                <p:cTn id="79" presetID="23" presetClass="entr" presetSubtype="16" fill="hold" nodeType="clickEffect">
                                  <p:stCondLst>
                                    <p:cond delay="0"/>
                                  </p:stCondLst>
                                  <p:childTnLst>
                                    <p:set>
                                      <p:cBhvr>
                                        <p:cTn id="80" dur="1" fill="hold">
                                          <p:stCondLst>
                                            <p:cond delay="0"/>
                                          </p:stCondLst>
                                        </p:cTn>
                                        <p:tgtEl>
                                          <p:spTgt spid="37208"/>
                                        </p:tgtEl>
                                        <p:attrNameLst>
                                          <p:attrName>style.visibility</p:attrName>
                                        </p:attrNameLst>
                                      </p:cBhvr>
                                      <p:to>
                                        <p:strVal val="visible"/>
                                      </p:to>
                                    </p:set>
                                    <p:anim calcmode="lin" valueType="num">
                                      <p:cBhvr>
                                        <p:cTn id="81" dur="500" fill="hold"/>
                                        <p:tgtEl>
                                          <p:spTgt spid="37208"/>
                                        </p:tgtEl>
                                        <p:attrNameLst>
                                          <p:attrName>ppt_w</p:attrName>
                                        </p:attrNameLst>
                                      </p:cBhvr>
                                      <p:tavLst>
                                        <p:tav tm="0">
                                          <p:val>
                                            <p:fltVal val="0"/>
                                          </p:val>
                                        </p:tav>
                                        <p:tav tm="100000">
                                          <p:val>
                                            <p:strVal val="#ppt_w"/>
                                          </p:val>
                                        </p:tav>
                                      </p:tavLst>
                                    </p:anim>
                                    <p:anim calcmode="lin" valueType="num">
                                      <p:cBhvr>
                                        <p:cTn id="82" dur="500" fill="hold"/>
                                        <p:tgtEl>
                                          <p:spTgt spid="3720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79"/>
                                            </p:cond>
                                          </p:stCondLst>
                                          <p:endCondLst>
                                            <p:cond evt="onStopAudio" delay="0">
                                              <p:tgtEl>
                                                <p:sldTgt/>
                                              </p:tgtEl>
                                            </p:cond>
                                          </p:endCondLst>
                                        </p:cTn>
                                        <p:tgtEl>
                                          <p:sndTgt r:embed="rId6" name="chimes.wav"/>
                                        </p:tgtEl>
                                      </p:cMediaNode>
                                    </p:audio>
                                  </p:subTnLst>
                                </p:cTn>
                              </p:par>
                            </p:childTnLst>
                          </p:cTn>
                        </p:par>
                      </p:childTnLst>
                    </p:cTn>
                  </p:par>
                  <p:par>
                    <p:cTn id="83" fill="hold" nodeType="clickPar">
                      <p:stCondLst>
                        <p:cond delay="indefinite"/>
                      </p:stCondLst>
                      <p:childTnLst>
                        <p:par>
                          <p:cTn id="84" fill="hold" nodeType="withGroup">
                            <p:stCondLst>
                              <p:cond delay="0"/>
                            </p:stCondLst>
                            <p:childTnLst>
                              <p:par>
                                <p:cTn id="85" presetID="18" presetClass="entr" presetSubtype="6" fill="hold" grpId="0" nodeType="clickEffect">
                                  <p:stCondLst>
                                    <p:cond delay="0"/>
                                  </p:stCondLst>
                                  <p:childTnLst>
                                    <p:set>
                                      <p:cBhvr>
                                        <p:cTn id="86" dur="1" fill="hold">
                                          <p:stCondLst>
                                            <p:cond delay="0"/>
                                          </p:stCondLst>
                                        </p:cTn>
                                        <p:tgtEl>
                                          <p:spTgt spid="37215"/>
                                        </p:tgtEl>
                                        <p:attrNameLst>
                                          <p:attrName>style.visibility</p:attrName>
                                        </p:attrNameLst>
                                      </p:cBhvr>
                                      <p:to>
                                        <p:strVal val="visible"/>
                                      </p:to>
                                    </p:set>
                                    <p:animEffect transition="in" filter="strips(downRight)">
                                      <p:cBhvr>
                                        <p:cTn id="87" dur="500"/>
                                        <p:tgtEl>
                                          <p:spTgt spid="37215"/>
                                        </p:tgtEl>
                                      </p:cBhvr>
                                    </p:animEffect>
                                  </p:childTnLst>
                                  <p:subTnLst>
                                    <p:audio>
                                      <p:cMediaNode>
                                        <p:cTn display="0" masterRel="sameClick">
                                          <p:stCondLst>
                                            <p:cond evt="begin" delay="0">
                                              <p:tn val="85"/>
                                            </p:cond>
                                          </p:stCondLst>
                                          <p:endCondLst>
                                            <p:cond evt="onStopAudio" delay="0">
                                              <p:tgtEl>
                                                <p:sldTgt/>
                                              </p:tgtEl>
                                            </p:cond>
                                          </p:endCondLst>
                                        </p:cTn>
                                        <p:tgtEl>
                                          <p:sndTgt r:embed="rId5" name="cashreg.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168" grpId="0" autoUpdateAnimBg="0"/>
      <p:bldP spid="37171" grpId="0" autoUpdateAnimBg="0"/>
      <p:bldP spid="37172" grpId="0" autoUpdateAnimBg="0"/>
      <p:bldP spid="37188" grpId="0" animBg="1" autoUpdateAnimBg="0"/>
      <p:bldP spid="37189" grpId="0" animBg="1" autoUpdateAnimBg="0"/>
      <p:bldP spid="37190" grpId="0" animBg="1" autoUpdateAnimBg="0"/>
      <p:bldP spid="37199" grpId="0" animBg="1" autoUpdateAnimBg="0"/>
      <p:bldP spid="37200" grpId="0" animBg="1" autoUpdateAnimBg="0"/>
      <p:bldP spid="37215" grpId="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5026" name="Group 34">
            <a:extLst>
              <a:ext uri="{FF2B5EF4-FFF2-40B4-BE49-F238E27FC236}">
                <a16:creationId xmlns:a16="http://schemas.microsoft.com/office/drawing/2014/main" id="{1A868FA3-2F97-52D3-5484-F77054162F5B}"/>
              </a:ext>
            </a:extLst>
          </p:cNvPr>
          <p:cNvGrpSpPr>
            <a:grpSpLocks/>
          </p:cNvGrpSpPr>
          <p:nvPr/>
        </p:nvGrpSpPr>
        <p:grpSpPr bwMode="auto">
          <a:xfrm>
            <a:off x="1206500" y="3733800"/>
            <a:ext cx="7848600" cy="685800"/>
            <a:chOff x="624" y="2256"/>
            <a:chExt cx="4944" cy="432"/>
          </a:xfrm>
        </p:grpSpPr>
        <p:sp>
          <p:nvSpPr>
            <p:cNvPr id="85003" name="Rectangle 11" descr="Rectangle: Click to edit Master text styles&#10;Second level&#10;Third level&#10;Fourth level&#10;Fifth level">
              <a:extLst>
                <a:ext uri="{FF2B5EF4-FFF2-40B4-BE49-F238E27FC236}">
                  <a16:creationId xmlns:a16="http://schemas.microsoft.com/office/drawing/2014/main" id="{F6E4FECA-04DE-04CF-E5B8-EC5075249D51}"/>
                </a:ext>
              </a:extLst>
            </p:cNvPr>
            <p:cNvSpPr>
              <a:spLocks noChangeArrowheads="1"/>
            </p:cNvSpPr>
            <p:nvPr/>
          </p:nvSpPr>
          <p:spPr bwMode="auto">
            <a:xfrm>
              <a:off x="624" y="2256"/>
              <a:ext cx="4944" cy="4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hlink"/>
                </a:buClr>
                <a:buSzPct val="110000"/>
                <a:buFont typeface="Wingdings" panose="05000000000000000000" pitchFamily="2" charset="2"/>
                <a:buNone/>
              </a:pPr>
              <a:r>
                <a:rPr lang="en-US" altLang="zh-CN" b="1">
                  <a:latin typeface="Tahoma" panose="020B0604030504040204" pitchFamily="34" charset="0"/>
                </a:rPr>
                <a:t>2.</a:t>
              </a:r>
            </a:p>
          </p:txBody>
        </p:sp>
        <p:graphicFrame>
          <p:nvGraphicFramePr>
            <p:cNvPr id="85004" name="Object 12">
              <a:extLst>
                <a:ext uri="{FF2B5EF4-FFF2-40B4-BE49-F238E27FC236}">
                  <a16:creationId xmlns:a16="http://schemas.microsoft.com/office/drawing/2014/main" id="{7EB5E18D-8E31-3674-8C73-D439A30D436D}"/>
                </a:ext>
              </a:extLst>
            </p:cNvPr>
            <p:cNvGraphicFramePr>
              <a:graphicFrameLocks noChangeAspect="1"/>
            </p:cNvGraphicFramePr>
            <p:nvPr/>
          </p:nvGraphicFramePr>
          <p:xfrm>
            <a:off x="1016" y="2256"/>
            <a:ext cx="1912" cy="317"/>
          </p:xfrm>
          <a:graphic>
            <a:graphicData uri="http://schemas.openxmlformats.org/presentationml/2006/ole">
              <mc:AlternateContent xmlns:mc="http://schemas.openxmlformats.org/markup-compatibility/2006">
                <mc:Choice xmlns:v="urn:schemas-microsoft-com:vml" Requires="v">
                  <p:oleObj name="Equation" r:id="rId4" imgW="1396800" imgH="241200" progId="Equation.DSMT4">
                    <p:embed/>
                  </p:oleObj>
                </mc:Choice>
                <mc:Fallback>
                  <p:oleObj name="Equation" r:id="rId4" imgW="1396800" imgH="241200" progId="Equation.DSMT4">
                    <p:embed/>
                    <p:pic>
                      <p:nvPicPr>
                        <p:cNvPr id="0" name="Object 12"/>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16" y="2256"/>
                          <a:ext cx="1912" cy="31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5043" name="Group 51">
            <a:extLst>
              <a:ext uri="{FF2B5EF4-FFF2-40B4-BE49-F238E27FC236}">
                <a16:creationId xmlns:a16="http://schemas.microsoft.com/office/drawing/2014/main" id="{1F6F3164-6B33-C5C9-DB3A-6DE51A8FAF0F}"/>
              </a:ext>
            </a:extLst>
          </p:cNvPr>
          <p:cNvGrpSpPr>
            <a:grpSpLocks/>
          </p:cNvGrpSpPr>
          <p:nvPr/>
        </p:nvGrpSpPr>
        <p:grpSpPr bwMode="auto">
          <a:xfrm>
            <a:off x="1219200" y="4648200"/>
            <a:ext cx="7924800" cy="685800"/>
            <a:chOff x="624" y="2352"/>
            <a:chExt cx="4992" cy="432"/>
          </a:xfrm>
        </p:grpSpPr>
        <p:sp>
          <p:nvSpPr>
            <p:cNvPr id="85008" name="Rectangle 16" descr="Rectangle: Click to edit Master text styles&#10;Second level&#10;Third level&#10;Fourth level&#10;Fifth level">
              <a:extLst>
                <a:ext uri="{FF2B5EF4-FFF2-40B4-BE49-F238E27FC236}">
                  <a16:creationId xmlns:a16="http://schemas.microsoft.com/office/drawing/2014/main" id="{391AB5D9-0485-579C-B2E7-3CD5A6920296}"/>
                </a:ext>
              </a:extLst>
            </p:cNvPr>
            <p:cNvSpPr>
              <a:spLocks noChangeArrowheads="1"/>
            </p:cNvSpPr>
            <p:nvPr/>
          </p:nvSpPr>
          <p:spPr bwMode="auto">
            <a:xfrm>
              <a:off x="624" y="2352"/>
              <a:ext cx="4992" cy="432"/>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en-US" altLang="zh-CN" b="1">
                  <a:latin typeface="Tahoma" panose="020B0604030504040204" pitchFamily="34" charset="0"/>
                </a:rPr>
                <a:t>3.</a:t>
              </a:r>
              <a:endParaRPr lang="en-US" altLang="zh-CN" b="1">
                <a:latin typeface="楷体_GB2312" pitchFamily="49" charset="-122"/>
                <a:ea typeface="楷体_GB2312" pitchFamily="49" charset="-122"/>
              </a:endParaRPr>
            </a:p>
          </p:txBody>
        </p:sp>
        <p:graphicFrame>
          <p:nvGraphicFramePr>
            <p:cNvPr id="85009" name="Object 17">
              <a:extLst>
                <a:ext uri="{FF2B5EF4-FFF2-40B4-BE49-F238E27FC236}">
                  <a16:creationId xmlns:a16="http://schemas.microsoft.com/office/drawing/2014/main" id="{E69031FE-3526-7E94-109B-08DC77EC286B}"/>
                </a:ext>
              </a:extLst>
            </p:cNvPr>
            <p:cNvGraphicFramePr>
              <a:graphicFrameLocks noChangeAspect="1"/>
            </p:cNvGraphicFramePr>
            <p:nvPr/>
          </p:nvGraphicFramePr>
          <p:xfrm>
            <a:off x="1056" y="2368"/>
            <a:ext cx="2208" cy="290"/>
          </p:xfrm>
          <a:graphic>
            <a:graphicData uri="http://schemas.openxmlformats.org/presentationml/2006/ole">
              <mc:AlternateContent xmlns:mc="http://schemas.openxmlformats.org/markup-compatibility/2006">
                <mc:Choice xmlns:v="urn:schemas-microsoft-com:vml" Requires="v">
                  <p:oleObj name="Equation" r:id="rId6" imgW="1206360" imgH="241200" progId="Equation.DSMT4">
                    <p:embed/>
                  </p:oleObj>
                </mc:Choice>
                <mc:Fallback>
                  <p:oleObj name="Equation" r:id="rId6" imgW="1206360" imgH="241200" progId="Equation.DSMT4">
                    <p:embed/>
                    <p:pic>
                      <p:nvPicPr>
                        <p:cNvPr id="0" name="Object 1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56" y="2368"/>
                          <a:ext cx="2208"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5028" name="Group 36">
            <a:extLst>
              <a:ext uri="{FF2B5EF4-FFF2-40B4-BE49-F238E27FC236}">
                <a16:creationId xmlns:a16="http://schemas.microsoft.com/office/drawing/2014/main" id="{F551CE00-0E00-F400-51CE-F4574BFE0CC5}"/>
              </a:ext>
            </a:extLst>
          </p:cNvPr>
          <p:cNvGrpSpPr>
            <a:grpSpLocks/>
          </p:cNvGrpSpPr>
          <p:nvPr/>
        </p:nvGrpSpPr>
        <p:grpSpPr bwMode="auto">
          <a:xfrm>
            <a:off x="850900" y="5530850"/>
            <a:ext cx="4325938" cy="488950"/>
            <a:chOff x="672" y="3072"/>
            <a:chExt cx="2725" cy="308"/>
          </a:xfrm>
        </p:grpSpPr>
        <p:sp>
          <p:nvSpPr>
            <p:cNvPr id="85027" name="Rectangle 35">
              <a:extLst>
                <a:ext uri="{FF2B5EF4-FFF2-40B4-BE49-F238E27FC236}">
                  <a16:creationId xmlns:a16="http://schemas.microsoft.com/office/drawing/2014/main" id="{654AFF8A-07DE-3DB1-257C-ABEF40913F6B}"/>
                </a:ext>
              </a:extLst>
            </p:cNvPr>
            <p:cNvSpPr>
              <a:spLocks noChangeArrowheads="1"/>
            </p:cNvSpPr>
            <p:nvPr/>
          </p:nvSpPr>
          <p:spPr bwMode="auto">
            <a:xfrm>
              <a:off x="672" y="3072"/>
              <a:ext cx="272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20000"/>
                </a:spcBef>
                <a:buClr>
                  <a:schemeClr val="hlink"/>
                </a:buClr>
                <a:buSzPct val="110000"/>
                <a:buFont typeface="Wingdings" panose="05000000000000000000" pitchFamily="2" charset="2"/>
                <a:buNone/>
              </a:pPr>
              <a:r>
                <a:rPr kumimoji="0" lang="zh-CN" altLang="en-US" b="1">
                  <a:latin typeface="楷体_GB2312" pitchFamily="49" charset="-122"/>
                  <a:ea typeface="楷体_GB2312" pitchFamily="49" charset="-122"/>
                </a:rPr>
                <a:t>则称     是向量 </a:t>
              </a:r>
              <a:r>
                <a:rPr kumimoji="0" lang="ru-RU" altLang="zh-CN" b="1" i="1">
                  <a:solidFill>
                    <a:srgbClr val="FF6600"/>
                  </a:solidFill>
                  <a:ea typeface="楷体_GB2312" pitchFamily="49" charset="-122"/>
                </a:rPr>
                <a:t>Х</a:t>
              </a:r>
              <a:r>
                <a:rPr kumimoji="0" lang="en-US" altLang="zh-CN" b="1">
                  <a:latin typeface="楷体_GB2312" pitchFamily="49" charset="-122"/>
                  <a:ea typeface="楷体_GB2312" pitchFamily="49" charset="-122"/>
                </a:rPr>
                <a:t> </a:t>
              </a:r>
              <a:r>
                <a:rPr kumimoji="0" lang="zh-CN" altLang="en-US" b="1">
                  <a:latin typeface="楷体_GB2312" pitchFamily="49" charset="-122"/>
                  <a:ea typeface="楷体_GB2312" pitchFamily="49" charset="-122"/>
                </a:rPr>
                <a:t>的范数。</a:t>
              </a:r>
            </a:p>
          </p:txBody>
        </p:sp>
        <p:graphicFrame>
          <p:nvGraphicFramePr>
            <p:cNvPr id="85010" name="Object 18">
              <a:extLst>
                <a:ext uri="{FF2B5EF4-FFF2-40B4-BE49-F238E27FC236}">
                  <a16:creationId xmlns:a16="http://schemas.microsoft.com/office/drawing/2014/main" id="{3013B411-2058-A789-942B-5AB0217014C3}"/>
                </a:ext>
              </a:extLst>
            </p:cNvPr>
            <p:cNvGraphicFramePr>
              <a:graphicFrameLocks noChangeAspect="1"/>
            </p:cNvGraphicFramePr>
            <p:nvPr/>
          </p:nvGraphicFramePr>
          <p:xfrm>
            <a:off x="1152" y="3120"/>
            <a:ext cx="503" cy="260"/>
          </p:xfrm>
          <a:graphic>
            <a:graphicData uri="http://schemas.openxmlformats.org/presentationml/2006/ole">
              <mc:AlternateContent xmlns:mc="http://schemas.openxmlformats.org/markup-compatibility/2006">
                <mc:Choice xmlns:v="urn:schemas-microsoft-com:vml" Requires="v">
                  <p:oleObj name="Equation" r:id="rId8" imgW="431640" imgH="203040" progId="Equation.DSMT4">
                    <p:embed/>
                  </p:oleObj>
                </mc:Choice>
                <mc:Fallback>
                  <p:oleObj name="Equation" r:id="rId8" imgW="431640" imgH="203040" progId="Equation.DSMT4">
                    <p:embed/>
                    <p:pic>
                      <p:nvPicPr>
                        <p:cNvPr id="0" name="Object 1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152" y="3120"/>
                          <a:ext cx="503" cy="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5054" name="Group 62">
            <a:extLst>
              <a:ext uri="{FF2B5EF4-FFF2-40B4-BE49-F238E27FC236}">
                <a16:creationId xmlns:a16="http://schemas.microsoft.com/office/drawing/2014/main" id="{09FE36DC-3BB3-7FB4-35B3-8B8B52B9D260}"/>
              </a:ext>
            </a:extLst>
          </p:cNvPr>
          <p:cNvGrpSpPr>
            <a:grpSpLocks/>
          </p:cNvGrpSpPr>
          <p:nvPr/>
        </p:nvGrpSpPr>
        <p:grpSpPr bwMode="auto">
          <a:xfrm>
            <a:off x="827088" y="1484313"/>
            <a:ext cx="6408737" cy="498475"/>
            <a:chOff x="576" y="934"/>
            <a:chExt cx="4128" cy="314"/>
          </a:xfrm>
        </p:grpSpPr>
        <p:sp>
          <p:nvSpPr>
            <p:cNvPr id="85012" name="Rectangle 20" descr="Rectangle: Click to edit Master text styles&#10;Second level&#10;Third level&#10;Fourth level&#10;Fifth level">
              <a:extLst>
                <a:ext uri="{FF2B5EF4-FFF2-40B4-BE49-F238E27FC236}">
                  <a16:creationId xmlns:a16="http://schemas.microsoft.com/office/drawing/2014/main" id="{FB5C39C9-2C2E-DB68-B18E-FA2FD4650D46}"/>
                </a:ext>
              </a:extLst>
            </p:cNvPr>
            <p:cNvSpPr>
              <a:spLocks noChangeArrowheads="1"/>
            </p:cNvSpPr>
            <p:nvPr/>
          </p:nvSpPr>
          <p:spPr bwMode="auto">
            <a:xfrm>
              <a:off x="576" y="934"/>
              <a:ext cx="4128" cy="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nSpc>
                  <a:spcPct val="90000"/>
                </a:lnSpc>
                <a:spcBef>
                  <a:spcPct val="20000"/>
                </a:spcBef>
                <a:buClr>
                  <a:schemeClr val="hlink"/>
                </a:buClr>
                <a:buSzPct val="110000"/>
                <a:buFont typeface="Wingdings" panose="05000000000000000000" pitchFamily="2" charset="2"/>
                <a:buNone/>
              </a:pPr>
              <a:r>
                <a:rPr lang="zh-CN" altLang="en-US" b="1">
                  <a:latin typeface="楷体_GB2312" pitchFamily="49" charset="-122"/>
                  <a:ea typeface="楷体_GB2312" pitchFamily="49" charset="-122"/>
                </a:rPr>
                <a:t>我们用  表示</a:t>
              </a:r>
              <a:r>
                <a:rPr lang="en-US" altLang="zh-CN" b="1" i="1">
                  <a:solidFill>
                    <a:srgbClr val="FF0000"/>
                  </a:solidFill>
                  <a:latin typeface="楷体_GB2312" pitchFamily="49" charset="-122"/>
                  <a:ea typeface="楷体_GB2312" pitchFamily="49" charset="-122"/>
                </a:rPr>
                <a:t>n</a:t>
              </a:r>
              <a:r>
                <a:rPr lang="en-US" altLang="zh-CN" b="1" i="1">
                  <a:latin typeface="楷体_GB2312" pitchFamily="49" charset="-122"/>
                  <a:ea typeface="楷体_GB2312" pitchFamily="49" charset="-122"/>
                </a:rPr>
                <a:t> </a:t>
              </a:r>
              <a:r>
                <a:rPr lang="zh-CN" altLang="en-US" b="1">
                  <a:latin typeface="楷体_GB2312" pitchFamily="49" charset="-122"/>
                  <a:ea typeface="楷体_GB2312" pitchFamily="49" charset="-122"/>
                </a:rPr>
                <a:t>维实向量的空间。</a:t>
              </a:r>
            </a:p>
          </p:txBody>
        </p:sp>
        <p:graphicFrame>
          <p:nvGraphicFramePr>
            <p:cNvPr id="85013" name="Object 21">
              <a:extLst>
                <a:ext uri="{FF2B5EF4-FFF2-40B4-BE49-F238E27FC236}">
                  <a16:creationId xmlns:a16="http://schemas.microsoft.com/office/drawing/2014/main" id="{24D5F9CF-D6A8-AE40-404E-16E11B12ABCC}"/>
                </a:ext>
              </a:extLst>
            </p:cNvPr>
            <p:cNvGraphicFramePr>
              <a:graphicFrameLocks noChangeAspect="1"/>
            </p:cNvGraphicFramePr>
            <p:nvPr/>
          </p:nvGraphicFramePr>
          <p:xfrm>
            <a:off x="1200" y="934"/>
            <a:ext cx="288" cy="239"/>
          </p:xfrm>
          <a:graphic>
            <a:graphicData uri="http://schemas.openxmlformats.org/presentationml/2006/ole">
              <mc:AlternateContent xmlns:mc="http://schemas.openxmlformats.org/markup-compatibility/2006">
                <mc:Choice xmlns:v="urn:schemas-microsoft-com:vml" Requires="v">
                  <p:oleObj name="Equation" r:id="rId10" imgW="215640" imgH="190440" progId="Equation.DSMT4">
                    <p:embed/>
                  </p:oleObj>
                </mc:Choice>
                <mc:Fallback>
                  <p:oleObj name="Equation" r:id="rId10" imgW="215640" imgH="190440" progId="Equation.DSMT4">
                    <p:embed/>
                    <p:pic>
                      <p:nvPicPr>
                        <p:cNvPr id="0" name="Object 2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200" y="934"/>
                          <a:ext cx="288"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5014" name="Rectangle 22">
            <a:extLst>
              <a:ext uri="{FF2B5EF4-FFF2-40B4-BE49-F238E27FC236}">
                <a16:creationId xmlns:a16="http://schemas.microsoft.com/office/drawing/2014/main" id="{47EB41F2-2C15-CB89-FA0E-903F63E8151C}"/>
              </a:ext>
            </a:extLst>
          </p:cNvPr>
          <p:cNvSpPr>
            <a:spLocks noChangeArrowheads="1"/>
          </p:cNvSpPr>
          <p:nvPr/>
        </p:nvSpPr>
        <p:spPr bwMode="auto">
          <a:xfrm>
            <a:off x="685800" y="361950"/>
            <a:ext cx="8458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sz="3200" b="1"/>
              <a:t>§1  </a:t>
            </a:r>
            <a:r>
              <a:rPr lang="zh-CN" altLang="en-US" sz="3200" b="1">
                <a:latin typeface="楷体_GB2312" pitchFamily="49" charset="-122"/>
                <a:ea typeface="楷体_GB2312" pitchFamily="49" charset="-122"/>
              </a:rPr>
              <a:t>向量与矩阵范数</a:t>
            </a:r>
            <a:r>
              <a:rPr lang="en-US" altLang="zh-CN" sz="1800" b="1">
                <a:solidFill>
                  <a:srgbClr val="009900"/>
                </a:solidFill>
                <a:latin typeface="楷体_GB2312" pitchFamily="49" charset="-122"/>
                <a:ea typeface="楷体_GB2312" pitchFamily="49" charset="-122"/>
              </a:rPr>
              <a:t>\*Norms of Vectors and Matrices *\</a:t>
            </a:r>
            <a:endParaRPr lang="en-US" altLang="zh-CN" sz="3200" b="1">
              <a:latin typeface="楷体_GB2312" pitchFamily="49" charset="-122"/>
              <a:ea typeface="楷体_GB2312" pitchFamily="49" charset="-122"/>
            </a:endParaRPr>
          </a:p>
        </p:txBody>
      </p:sp>
      <p:grpSp>
        <p:nvGrpSpPr>
          <p:cNvPr id="85047" name="Group 55">
            <a:extLst>
              <a:ext uri="{FF2B5EF4-FFF2-40B4-BE49-F238E27FC236}">
                <a16:creationId xmlns:a16="http://schemas.microsoft.com/office/drawing/2014/main" id="{06C61AC5-6BA8-9FF6-C270-75A7B93A8C9F}"/>
              </a:ext>
            </a:extLst>
          </p:cNvPr>
          <p:cNvGrpSpPr>
            <a:grpSpLocks/>
          </p:cNvGrpSpPr>
          <p:nvPr/>
        </p:nvGrpSpPr>
        <p:grpSpPr bwMode="auto">
          <a:xfrm>
            <a:off x="468313" y="1989138"/>
            <a:ext cx="7423150" cy="914400"/>
            <a:chOff x="552" y="1056"/>
            <a:chExt cx="4656" cy="576"/>
          </a:xfrm>
        </p:grpSpPr>
        <p:grpSp>
          <p:nvGrpSpPr>
            <p:cNvPr id="85042" name="Group 50">
              <a:extLst>
                <a:ext uri="{FF2B5EF4-FFF2-40B4-BE49-F238E27FC236}">
                  <a16:creationId xmlns:a16="http://schemas.microsoft.com/office/drawing/2014/main" id="{75546CA3-E035-85E8-99EC-FB731A9043DB}"/>
                </a:ext>
              </a:extLst>
            </p:cNvPr>
            <p:cNvGrpSpPr>
              <a:grpSpLocks/>
            </p:cNvGrpSpPr>
            <p:nvPr/>
          </p:nvGrpSpPr>
          <p:grpSpPr bwMode="auto">
            <a:xfrm>
              <a:off x="552" y="1056"/>
              <a:ext cx="4656" cy="576"/>
              <a:chOff x="528" y="1056"/>
              <a:chExt cx="4656" cy="576"/>
            </a:xfrm>
          </p:grpSpPr>
          <p:sp>
            <p:nvSpPr>
              <p:cNvPr id="84995" name="Rectangle 3" descr="Rectangle: Click to edit Master text styles&#10;Second level&#10;Third level&#10;Fourth level&#10;Fifth level">
                <a:extLst>
                  <a:ext uri="{FF2B5EF4-FFF2-40B4-BE49-F238E27FC236}">
                    <a16:creationId xmlns:a16="http://schemas.microsoft.com/office/drawing/2014/main" id="{606F6690-E46B-A38A-9674-86AEB1FC2C20}"/>
                  </a:ext>
                </a:extLst>
              </p:cNvPr>
              <p:cNvSpPr>
                <a:spLocks noChangeArrowheads="1"/>
              </p:cNvSpPr>
              <p:nvPr/>
            </p:nvSpPr>
            <p:spPr bwMode="auto">
              <a:xfrm>
                <a:off x="528" y="1056"/>
                <a:ext cx="4656" cy="5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hlink"/>
                  </a:buClr>
                  <a:buSzPct val="110000"/>
                  <a:buFont typeface="Wingdings" panose="05000000000000000000" pitchFamily="2" charset="2"/>
                  <a:buNone/>
                </a:pPr>
                <a:r>
                  <a:rPr lang="en-US" altLang="zh-CN" b="1">
                    <a:latin typeface="楷体_GB2312" pitchFamily="49" charset="-122"/>
                    <a:ea typeface="楷体_GB2312" pitchFamily="49" charset="-122"/>
                  </a:rPr>
                  <a:t>      </a:t>
                </a:r>
                <a:r>
                  <a:rPr lang="zh-CN" altLang="en-US" b="1">
                    <a:latin typeface="楷体_GB2312" pitchFamily="49" charset="-122"/>
                    <a:ea typeface="楷体_GB2312" pitchFamily="49" charset="-122"/>
                  </a:rPr>
                  <a:t>如果向量      的某个实值函数</a:t>
                </a:r>
              </a:p>
              <a:p>
                <a:pPr>
                  <a:spcBef>
                    <a:spcPct val="20000"/>
                  </a:spcBef>
                  <a:buClr>
                    <a:schemeClr val="hlink"/>
                  </a:buClr>
                  <a:buSzPct val="110000"/>
                  <a:buFont typeface="Wingdings" panose="05000000000000000000" pitchFamily="2" charset="2"/>
                  <a:buNone/>
                </a:pPr>
                <a:r>
                  <a:rPr lang="zh-CN" altLang="en-US" b="1">
                    <a:latin typeface="楷体_GB2312" pitchFamily="49" charset="-122"/>
                    <a:ea typeface="楷体_GB2312" pitchFamily="49" charset="-122"/>
                  </a:rPr>
                  <a:t>      满足条件</a:t>
                </a:r>
              </a:p>
            </p:txBody>
          </p:sp>
          <p:graphicFrame>
            <p:nvGraphicFramePr>
              <p:cNvPr id="84996" name="Object 4">
                <a:extLst>
                  <a:ext uri="{FF2B5EF4-FFF2-40B4-BE49-F238E27FC236}">
                    <a16:creationId xmlns:a16="http://schemas.microsoft.com/office/drawing/2014/main" id="{597F9212-5AD3-F958-37F2-1F0D81E57590}"/>
                  </a:ext>
                </a:extLst>
              </p:cNvPr>
              <p:cNvGraphicFramePr>
                <a:graphicFrameLocks noChangeAspect="1"/>
              </p:cNvGraphicFramePr>
              <p:nvPr/>
            </p:nvGraphicFramePr>
            <p:xfrm>
              <a:off x="1920" y="1074"/>
              <a:ext cx="624" cy="234"/>
            </p:xfrm>
            <a:graphic>
              <a:graphicData uri="http://schemas.openxmlformats.org/presentationml/2006/ole">
                <mc:AlternateContent xmlns:mc="http://schemas.openxmlformats.org/markup-compatibility/2006">
                  <mc:Choice xmlns:v="urn:schemas-microsoft-com:vml" Requires="v">
                    <p:oleObj name="Equation" r:id="rId12" imgW="507960" imgH="190440" progId="Equation.DSMT4">
                      <p:embed/>
                    </p:oleObj>
                  </mc:Choice>
                  <mc:Fallback>
                    <p:oleObj name="Equation" r:id="rId12" imgW="507960" imgH="190440" progId="Equation.DSMT4">
                      <p:embed/>
                      <p:pic>
                        <p:nvPicPr>
                          <p:cNvPr id="0" name="Object 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920" y="1074"/>
                            <a:ext cx="624"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4997" name="Object 5">
                <a:extLst>
                  <a:ext uri="{FF2B5EF4-FFF2-40B4-BE49-F238E27FC236}">
                    <a16:creationId xmlns:a16="http://schemas.microsoft.com/office/drawing/2014/main" id="{D91AC371-5E1C-1E7B-C021-9ACFA1E39BF4}"/>
                  </a:ext>
                </a:extLst>
              </p:cNvPr>
              <p:cNvGraphicFramePr>
                <a:graphicFrameLocks noChangeAspect="1"/>
              </p:cNvGraphicFramePr>
              <p:nvPr/>
            </p:nvGraphicFramePr>
            <p:xfrm>
              <a:off x="3888" y="1104"/>
              <a:ext cx="994" cy="234"/>
            </p:xfrm>
            <a:graphic>
              <a:graphicData uri="http://schemas.openxmlformats.org/presentationml/2006/ole">
                <mc:AlternateContent xmlns:mc="http://schemas.openxmlformats.org/markup-compatibility/2006">
                  <mc:Choice xmlns:v="urn:schemas-microsoft-com:vml" Requires="v">
                    <p:oleObj name="Equation" r:id="rId14" imgW="863280" imgH="203040" progId="Equation.DSMT4">
                      <p:embed/>
                    </p:oleObj>
                  </mc:Choice>
                  <mc:Fallback>
                    <p:oleObj name="Equation" r:id="rId14" imgW="863280" imgH="203040" progId="Equation.DSMT4">
                      <p:embed/>
                      <p:pic>
                        <p:nvPicPr>
                          <p:cNvPr id="0" name="Object 5"/>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88" y="1104"/>
                            <a:ext cx="994" cy="2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5020" name="AutoShape 28">
              <a:extLst>
                <a:ext uri="{FF2B5EF4-FFF2-40B4-BE49-F238E27FC236}">
                  <a16:creationId xmlns:a16="http://schemas.microsoft.com/office/drawing/2014/main" id="{C2752255-05F2-E94B-DB34-193C7205734F}"/>
                </a:ext>
              </a:extLst>
            </p:cNvPr>
            <p:cNvSpPr>
              <a:spLocks noChangeArrowheads="1"/>
            </p:cNvSpPr>
            <p:nvPr/>
          </p:nvSpPr>
          <p:spPr bwMode="auto">
            <a:xfrm>
              <a:off x="552" y="1104"/>
              <a:ext cx="600" cy="314"/>
            </a:xfrm>
            <a:prstGeom prst="roundRect">
              <a:avLst>
                <a:gd name="adj" fmla="val 16667"/>
              </a:avLst>
            </a:prstGeom>
            <a:blipFill dpi="0" rotWithShape="0">
              <a:blip r:embed="rId16"/>
              <a:srcRect/>
              <a:tile tx="0" ty="0" sx="100000" sy="100000" flip="none" algn="tl"/>
            </a:blipFill>
            <a:ln w="9525">
              <a:round/>
              <a:headEnd/>
              <a:tailEnd/>
            </a:ln>
            <a:effectLst/>
            <a:scene3d>
              <a:camera prst="legacyObliqueTopLeft"/>
              <a:lightRig rig="legacyFlat3" dir="t"/>
            </a:scene3d>
            <a:sp3d extrusionH="201600" prstMaterial="legacyMatte">
              <a:bevelT w="13500" h="13500" prst="angle"/>
              <a:bevelB w="13500" h="13500" prst="angle"/>
              <a:extrusionClr>
                <a:srgbClr val="CCFFFF"/>
              </a:extrusionClr>
              <a:contourClr>
                <a:srgbClr val="CC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0" lang="zh-CN" altLang="en-US" sz="2800" b="1">
                  <a:solidFill>
                    <a:schemeClr val="accent2"/>
                  </a:solidFill>
                  <a:ea typeface="楷体_GB2312" pitchFamily="49" charset="-122"/>
                </a:rPr>
                <a:t>定义</a:t>
              </a:r>
            </a:p>
          </p:txBody>
        </p:sp>
      </p:grpSp>
      <p:sp>
        <p:nvSpPr>
          <p:cNvPr id="85021" name="Rectangle 29">
            <a:extLst>
              <a:ext uri="{FF2B5EF4-FFF2-40B4-BE49-F238E27FC236}">
                <a16:creationId xmlns:a16="http://schemas.microsoft.com/office/drawing/2014/main" id="{5A6DAF36-7F38-6120-588B-039D1C12D825}"/>
              </a:ext>
            </a:extLst>
          </p:cNvPr>
          <p:cNvSpPr>
            <a:spLocks noChangeArrowheads="1"/>
          </p:cNvSpPr>
          <p:nvPr/>
        </p:nvSpPr>
        <p:spPr bwMode="auto">
          <a:xfrm>
            <a:off x="3657600" y="0"/>
            <a:ext cx="5486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r>
              <a:rPr lang="en-US" altLang="zh-CN" sz="1800" b="1"/>
              <a:t>§1  Norms of Vectors and Matrices</a:t>
            </a:r>
          </a:p>
        </p:txBody>
      </p:sp>
      <p:sp>
        <p:nvSpPr>
          <p:cNvPr id="85048" name="Rectangle 56">
            <a:extLst>
              <a:ext uri="{FF2B5EF4-FFF2-40B4-BE49-F238E27FC236}">
                <a16:creationId xmlns:a16="http://schemas.microsoft.com/office/drawing/2014/main" id="{456D858B-1D02-13A6-B256-EE82AC6B4892}"/>
              </a:ext>
            </a:extLst>
          </p:cNvPr>
          <p:cNvSpPr>
            <a:spLocks noChangeArrowheads="1"/>
          </p:cNvSpPr>
          <p:nvPr/>
        </p:nvSpPr>
        <p:spPr bwMode="auto">
          <a:xfrm>
            <a:off x="4457700" y="3429000"/>
            <a:ext cx="4070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ea typeface="楷体_GB2312" pitchFamily="49" charset="-122"/>
              </a:rPr>
              <a:t>（</a:t>
            </a:r>
            <a:r>
              <a:rPr lang="zh-CN" altLang="en-US" b="1">
                <a:solidFill>
                  <a:schemeClr val="accent2"/>
                </a:solidFill>
                <a:ea typeface="楷体_GB2312" pitchFamily="49" charset="-122"/>
              </a:rPr>
              <a:t>正定性</a:t>
            </a:r>
            <a:r>
              <a:rPr lang="zh-CN" altLang="en-US" b="1">
                <a:ea typeface="楷体_GB2312" pitchFamily="49" charset="-122"/>
              </a:rPr>
              <a:t> </a:t>
            </a:r>
            <a:r>
              <a:rPr lang="en-US" altLang="zh-CN" sz="2000" b="1">
                <a:solidFill>
                  <a:srgbClr val="008000"/>
                </a:solidFill>
                <a:latin typeface="Arial" panose="020B0604020202020204" pitchFamily="34" charset="0"/>
                <a:ea typeface="楷体_GB2312" pitchFamily="49" charset="-122"/>
              </a:rPr>
              <a:t>/* positive definite */ </a:t>
            </a:r>
            <a:r>
              <a:rPr lang="en-US" altLang="zh-CN" b="1">
                <a:ea typeface="楷体_GB2312" pitchFamily="49" charset="-122"/>
              </a:rPr>
              <a:t>)</a:t>
            </a:r>
          </a:p>
        </p:txBody>
      </p:sp>
      <p:sp>
        <p:nvSpPr>
          <p:cNvPr id="85050" name="Rectangle 58">
            <a:extLst>
              <a:ext uri="{FF2B5EF4-FFF2-40B4-BE49-F238E27FC236}">
                <a16:creationId xmlns:a16="http://schemas.microsoft.com/office/drawing/2014/main" id="{E67D1B80-C385-E469-0FF9-8356079FAE93}"/>
              </a:ext>
            </a:extLst>
          </p:cNvPr>
          <p:cNvSpPr>
            <a:spLocks noChangeArrowheads="1"/>
          </p:cNvSpPr>
          <p:nvPr/>
        </p:nvSpPr>
        <p:spPr bwMode="auto">
          <a:xfrm>
            <a:off x="4610100" y="4191000"/>
            <a:ext cx="36782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ea typeface="楷体_GB2312" pitchFamily="49" charset="-122"/>
              </a:rPr>
              <a:t>(</a:t>
            </a:r>
            <a:r>
              <a:rPr lang="zh-CN" altLang="en-US" b="1">
                <a:solidFill>
                  <a:schemeClr val="accent2"/>
                </a:solidFill>
                <a:ea typeface="楷体_GB2312" pitchFamily="49" charset="-122"/>
              </a:rPr>
              <a:t>齐次性</a:t>
            </a:r>
            <a:r>
              <a:rPr lang="zh-CN" altLang="en-US" b="1">
                <a:ea typeface="楷体_GB2312" pitchFamily="49" charset="-122"/>
              </a:rPr>
              <a:t> </a:t>
            </a:r>
            <a:r>
              <a:rPr lang="en-US" altLang="zh-CN" sz="2000" b="1">
                <a:solidFill>
                  <a:srgbClr val="008000"/>
                </a:solidFill>
                <a:latin typeface="Arial" panose="020B0604020202020204" pitchFamily="34" charset="0"/>
                <a:ea typeface="楷体_GB2312" pitchFamily="49" charset="-122"/>
              </a:rPr>
              <a:t>/* homogeneous */</a:t>
            </a:r>
            <a:r>
              <a:rPr lang="en-US" altLang="zh-CN" b="1">
                <a:ea typeface="楷体_GB2312" pitchFamily="49" charset="-122"/>
              </a:rPr>
              <a:t> )</a:t>
            </a:r>
          </a:p>
        </p:txBody>
      </p:sp>
      <p:sp>
        <p:nvSpPr>
          <p:cNvPr id="85051" name="Rectangle 59">
            <a:extLst>
              <a:ext uri="{FF2B5EF4-FFF2-40B4-BE49-F238E27FC236}">
                <a16:creationId xmlns:a16="http://schemas.microsoft.com/office/drawing/2014/main" id="{FFA33AB4-E77E-2E53-C2A7-DE6DCB3D7DB3}"/>
              </a:ext>
            </a:extLst>
          </p:cNvPr>
          <p:cNvSpPr>
            <a:spLocks noChangeArrowheads="1"/>
          </p:cNvSpPr>
          <p:nvPr/>
        </p:nvSpPr>
        <p:spPr bwMode="auto">
          <a:xfrm>
            <a:off x="3695700" y="5105400"/>
            <a:ext cx="50085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spcBef>
                <a:spcPct val="50000"/>
              </a:spcBef>
            </a:pPr>
            <a:r>
              <a:rPr lang="zh-CN" altLang="en-US" b="1">
                <a:latin typeface="楷体_GB2312" pitchFamily="49" charset="-122"/>
                <a:ea typeface="楷体_GB2312" pitchFamily="49" charset="-122"/>
              </a:rPr>
              <a:t>（</a:t>
            </a:r>
            <a:r>
              <a:rPr lang="zh-CN" altLang="en-US" b="1">
                <a:solidFill>
                  <a:schemeClr val="accent2"/>
                </a:solidFill>
                <a:latin typeface="楷体_GB2312" pitchFamily="49" charset="-122"/>
                <a:ea typeface="楷体_GB2312" pitchFamily="49" charset="-122"/>
              </a:rPr>
              <a:t>三角不等式</a:t>
            </a:r>
            <a:r>
              <a:rPr lang="zh-CN" altLang="en-US" b="1">
                <a:latin typeface="楷体_GB2312" pitchFamily="49" charset="-122"/>
                <a:ea typeface="楷体_GB2312" pitchFamily="49" charset="-122"/>
              </a:rPr>
              <a:t> </a:t>
            </a:r>
            <a:r>
              <a:rPr lang="en-US" altLang="zh-CN" sz="2000" b="1">
                <a:solidFill>
                  <a:srgbClr val="008000"/>
                </a:solidFill>
                <a:latin typeface="Arial" panose="020B0604020202020204" pitchFamily="34" charset="0"/>
              </a:rPr>
              <a:t>/* triangle inequality */</a:t>
            </a:r>
            <a:r>
              <a:rPr lang="en-US" altLang="zh-CN" b="1"/>
              <a:t> )</a:t>
            </a:r>
          </a:p>
        </p:txBody>
      </p:sp>
      <p:grpSp>
        <p:nvGrpSpPr>
          <p:cNvPr id="85056" name="Group 64">
            <a:extLst>
              <a:ext uri="{FF2B5EF4-FFF2-40B4-BE49-F238E27FC236}">
                <a16:creationId xmlns:a16="http://schemas.microsoft.com/office/drawing/2014/main" id="{AEA9C2DD-BBAA-72DE-659C-C04CD1A658F5}"/>
              </a:ext>
            </a:extLst>
          </p:cNvPr>
          <p:cNvGrpSpPr>
            <a:grpSpLocks/>
          </p:cNvGrpSpPr>
          <p:nvPr/>
        </p:nvGrpSpPr>
        <p:grpSpPr bwMode="auto">
          <a:xfrm>
            <a:off x="990600" y="914400"/>
            <a:ext cx="3910013" cy="833438"/>
            <a:chOff x="624" y="576"/>
            <a:chExt cx="2463" cy="525"/>
          </a:xfrm>
        </p:grpSpPr>
        <p:sp>
          <p:nvSpPr>
            <p:cNvPr id="85052" name="Rectangle 60">
              <a:extLst>
                <a:ext uri="{FF2B5EF4-FFF2-40B4-BE49-F238E27FC236}">
                  <a16:creationId xmlns:a16="http://schemas.microsoft.com/office/drawing/2014/main" id="{5C338C80-6DBE-412E-AC9D-53498BFA48C4}"/>
                </a:ext>
              </a:extLst>
            </p:cNvPr>
            <p:cNvSpPr>
              <a:spLocks noChangeArrowheads="1"/>
            </p:cNvSpPr>
            <p:nvPr/>
          </p:nvSpPr>
          <p:spPr bwMode="auto">
            <a:xfrm>
              <a:off x="624" y="576"/>
              <a:ext cx="26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accent2"/>
                  </a:solidFill>
                  <a:latin typeface="楷体_GB2312" pitchFamily="49" charset="-122"/>
                  <a:ea typeface="楷体_GB2312" pitchFamily="49" charset="-122"/>
                  <a:sym typeface="Wingdings" panose="05000000000000000000" pitchFamily="2" charset="2"/>
                </a:rPr>
                <a:t></a:t>
              </a:r>
            </a:p>
          </p:txBody>
        </p:sp>
        <p:sp>
          <p:nvSpPr>
            <p:cNvPr id="85053" name="Rectangle 61">
              <a:extLst>
                <a:ext uri="{FF2B5EF4-FFF2-40B4-BE49-F238E27FC236}">
                  <a16:creationId xmlns:a16="http://schemas.microsoft.com/office/drawing/2014/main" id="{31712734-EFD6-9665-6AEF-58AA8B53BD55}"/>
                </a:ext>
              </a:extLst>
            </p:cNvPr>
            <p:cNvSpPr>
              <a:spLocks noChangeArrowheads="1"/>
            </p:cNvSpPr>
            <p:nvPr/>
          </p:nvSpPr>
          <p:spPr bwMode="auto">
            <a:xfrm>
              <a:off x="864" y="583"/>
              <a:ext cx="2223"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latin typeface="楷体_GB2312" pitchFamily="49" charset="-122"/>
                  <a:ea typeface="楷体_GB2312" pitchFamily="49" charset="-122"/>
                </a:rPr>
                <a:t>向量范数</a:t>
              </a:r>
              <a:r>
                <a:rPr lang="en-US" altLang="zh-CN" sz="2000" b="1">
                  <a:solidFill>
                    <a:srgbClr val="008000"/>
                  </a:solidFill>
                  <a:latin typeface="Arial" panose="020B0604020202020204" pitchFamily="34" charset="0"/>
                  <a:ea typeface="楷体_GB2312" pitchFamily="49" charset="-122"/>
                </a:rPr>
                <a:t>/* Vector norms */</a:t>
              </a:r>
              <a:endParaRPr lang="en-US" altLang="zh-CN" sz="3200" b="1">
                <a:latin typeface="楷体_GB2312" pitchFamily="49" charset="-122"/>
                <a:ea typeface="楷体_GB2312" pitchFamily="49" charset="-122"/>
              </a:endParaRPr>
            </a:p>
            <a:p>
              <a:endParaRPr lang="en-US" altLang="zh-CN" b="1">
                <a:latin typeface="楷体_GB2312" pitchFamily="49" charset="-122"/>
                <a:ea typeface="楷体_GB2312" pitchFamily="49" charset="-122"/>
              </a:endParaRPr>
            </a:p>
          </p:txBody>
        </p:sp>
      </p:grpSp>
      <p:grpSp>
        <p:nvGrpSpPr>
          <p:cNvPr id="85060" name="Group 68">
            <a:extLst>
              <a:ext uri="{FF2B5EF4-FFF2-40B4-BE49-F238E27FC236}">
                <a16:creationId xmlns:a16="http://schemas.microsoft.com/office/drawing/2014/main" id="{28A06E33-64E1-6A71-0449-EDBB843E7A1F}"/>
              </a:ext>
            </a:extLst>
          </p:cNvPr>
          <p:cNvGrpSpPr>
            <a:grpSpLocks/>
          </p:cNvGrpSpPr>
          <p:nvPr/>
        </p:nvGrpSpPr>
        <p:grpSpPr bwMode="auto">
          <a:xfrm>
            <a:off x="1219200" y="2895600"/>
            <a:ext cx="5295900" cy="533400"/>
            <a:chOff x="768" y="1824"/>
            <a:chExt cx="3336" cy="336"/>
          </a:xfrm>
        </p:grpSpPr>
        <p:graphicFrame>
          <p:nvGraphicFramePr>
            <p:cNvPr id="84998" name="Object 6">
              <a:extLst>
                <a:ext uri="{FF2B5EF4-FFF2-40B4-BE49-F238E27FC236}">
                  <a16:creationId xmlns:a16="http://schemas.microsoft.com/office/drawing/2014/main" id="{65E0C91C-4C9C-B85D-71C0-4976C44D4AAE}"/>
                </a:ext>
              </a:extLst>
            </p:cNvPr>
            <p:cNvGraphicFramePr>
              <a:graphicFrameLocks noChangeAspect="1"/>
            </p:cNvGraphicFramePr>
            <p:nvPr/>
          </p:nvGraphicFramePr>
          <p:xfrm>
            <a:off x="1124" y="1824"/>
            <a:ext cx="1539" cy="313"/>
          </p:xfrm>
          <a:graphic>
            <a:graphicData uri="http://schemas.openxmlformats.org/presentationml/2006/ole">
              <mc:AlternateContent xmlns:mc="http://schemas.openxmlformats.org/markup-compatibility/2006">
                <mc:Choice xmlns:v="urn:schemas-microsoft-com:vml" Requires="v">
                  <p:oleObj name="Equation" r:id="rId17" imgW="990360" imgH="241200" progId="Equation.DSMT4">
                    <p:embed/>
                  </p:oleObj>
                </mc:Choice>
                <mc:Fallback>
                  <p:oleObj name="Equation" r:id="rId17" imgW="990360" imgH="241200" progId="Equation.DSMT4">
                    <p:embed/>
                    <p:pic>
                      <p:nvPicPr>
                        <p:cNvPr id="0" name="Object 6"/>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24" y="1824"/>
                          <a:ext cx="1539" cy="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15" name="Rectangle 23">
              <a:extLst>
                <a:ext uri="{FF2B5EF4-FFF2-40B4-BE49-F238E27FC236}">
                  <a16:creationId xmlns:a16="http://schemas.microsoft.com/office/drawing/2014/main" id="{EC4FFA6B-5A0C-8D2F-C00D-8A96BA28F2EA}"/>
                </a:ext>
              </a:extLst>
            </p:cNvPr>
            <p:cNvSpPr>
              <a:spLocks noChangeArrowheads="1"/>
            </p:cNvSpPr>
            <p:nvPr/>
          </p:nvSpPr>
          <p:spPr bwMode="auto">
            <a:xfrm>
              <a:off x="2615" y="1843"/>
              <a:ext cx="9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b="1">
                  <a:latin typeface="楷体_GB2312" pitchFamily="49" charset="-122"/>
                  <a:ea typeface="楷体_GB2312" pitchFamily="49" charset="-122"/>
                </a:rPr>
                <a:t>当且仅当</a:t>
              </a:r>
            </a:p>
          </p:txBody>
        </p:sp>
        <p:sp>
          <p:nvSpPr>
            <p:cNvPr id="85023" name="Rectangle 31">
              <a:extLst>
                <a:ext uri="{FF2B5EF4-FFF2-40B4-BE49-F238E27FC236}">
                  <a16:creationId xmlns:a16="http://schemas.microsoft.com/office/drawing/2014/main" id="{AD96C4DF-9F5E-5B91-81BD-29637403AC95}"/>
                </a:ext>
              </a:extLst>
            </p:cNvPr>
            <p:cNvSpPr>
              <a:spLocks noChangeArrowheads="1"/>
            </p:cNvSpPr>
            <p:nvPr/>
          </p:nvSpPr>
          <p:spPr bwMode="auto">
            <a:xfrm>
              <a:off x="768" y="1824"/>
              <a:ext cx="29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latin typeface="Tahoma" panose="020B0604030504040204" pitchFamily="34" charset="0"/>
                </a:rPr>
                <a:t>1.</a:t>
              </a:r>
            </a:p>
          </p:txBody>
        </p:sp>
        <p:graphicFrame>
          <p:nvGraphicFramePr>
            <p:cNvPr id="85058" name="Object 66">
              <a:extLst>
                <a:ext uri="{FF2B5EF4-FFF2-40B4-BE49-F238E27FC236}">
                  <a16:creationId xmlns:a16="http://schemas.microsoft.com/office/drawing/2014/main" id="{E0263CF9-0E3F-A459-231E-9B708D4A1CA4}"/>
                </a:ext>
              </a:extLst>
            </p:cNvPr>
            <p:cNvGraphicFramePr>
              <a:graphicFrameLocks noChangeAspect="1"/>
            </p:cNvGraphicFramePr>
            <p:nvPr/>
          </p:nvGraphicFramePr>
          <p:xfrm>
            <a:off x="3424" y="1858"/>
            <a:ext cx="680" cy="302"/>
          </p:xfrm>
          <a:graphic>
            <a:graphicData uri="http://schemas.openxmlformats.org/presentationml/2006/ole">
              <mc:AlternateContent xmlns:mc="http://schemas.openxmlformats.org/markup-compatibility/2006">
                <mc:Choice xmlns:v="urn:schemas-microsoft-com:vml" Requires="v">
                  <p:oleObj name="Equation" r:id="rId19" imgW="457200" imgH="203040" progId="Equation.DSMT4">
                    <p:embed/>
                  </p:oleObj>
                </mc:Choice>
                <mc:Fallback>
                  <p:oleObj name="Equation" r:id="rId19" imgW="457200" imgH="203040" progId="Equation.DSMT4">
                    <p:embed/>
                    <p:pic>
                      <p:nvPicPr>
                        <p:cNvPr id="0" name="Object 66"/>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424" y="1858"/>
                          <a:ext cx="680" cy="30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5014"/>
                                        </p:tgtEl>
                                        <p:attrNameLst>
                                          <p:attrName>style.visibility</p:attrName>
                                        </p:attrNameLst>
                                      </p:cBhvr>
                                      <p:to>
                                        <p:strVal val="visible"/>
                                      </p:to>
                                    </p:set>
                                    <p:animEffect transition="in" filter="blinds(horizontal)">
                                      <p:cBhvr>
                                        <p:cTn id="7" dur="500"/>
                                        <p:tgtEl>
                                          <p:spTgt spid="85014"/>
                                        </p:tgtEl>
                                      </p:cBhvr>
                                    </p:animEffect>
                                  </p:childTnLst>
                                  <p:subTnLst>
                                    <p:audio>
                                      <p:cMediaNode>
                                        <p:cTn display="0" masterRel="sameClick">
                                          <p:stCondLst>
                                            <p:cond evt="begin" delay="0">
                                              <p:tn val="5"/>
                                            </p:cond>
                                          </p:stCondLst>
                                          <p:endCondLst>
                                            <p:cond evt="onStopAudio" delay="0">
                                              <p:tgtEl>
                                                <p:sldTgt/>
                                              </p:tgtEl>
                                            </p:cond>
                                          </p:endCondLst>
                                        </p:cTn>
                                        <p:tgtEl>
                                          <p:sndTgt r:embed="rId2" name="chimes.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 presetClass="entr" presetSubtype="8" fill="hold" nodeType="clickEffect">
                                  <p:stCondLst>
                                    <p:cond delay="0"/>
                                  </p:stCondLst>
                                  <p:childTnLst>
                                    <p:set>
                                      <p:cBhvr>
                                        <p:cTn id="11" dur="1" fill="hold">
                                          <p:stCondLst>
                                            <p:cond delay="0"/>
                                          </p:stCondLst>
                                        </p:cTn>
                                        <p:tgtEl>
                                          <p:spTgt spid="85056"/>
                                        </p:tgtEl>
                                        <p:attrNameLst>
                                          <p:attrName>style.visibility</p:attrName>
                                        </p:attrNameLst>
                                      </p:cBhvr>
                                      <p:to>
                                        <p:strVal val="visible"/>
                                      </p:to>
                                    </p:set>
                                    <p:anim calcmode="lin" valueType="num">
                                      <p:cBhvr additive="base">
                                        <p:cTn id="12" dur="500" fill="hold"/>
                                        <p:tgtEl>
                                          <p:spTgt spid="85056"/>
                                        </p:tgtEl>
                                        <p:attrNameLst>
                                          <p:attrName>ppt_x</p:attrName>
                                        </p:attrNameLst>
                                      </p:cBhvr>
                                      <p:tavLst>
                                        <p:tav tm="0">
                                          <p:val>
                                            <p:strVal val="0-#ppt_w/2"/>
                                          </p:val>
                                        </p:tav>
                                        <p:tav tm="100000">
                                          <p:val>
                                            <p:strVal val="#ppt_x"/>
                                          </p:val>
                                        </p:tav>
                                      </p:tavLst>
                                    </p:anim>
                                    <p:anim calcmode="lin" valueType="num">
                                      <p:cBhvr additive="base">
                                        <p:cTn id="13" dur="500" fill="hold"/>
                                        <p:tgtEl>
                                          <p:spTgt spid="85056"/>
                                        </p:tgtEl>
                                        <p:attrNameLst>
                                          <p:attrName>ppt_y</p:attrName>
                                        </p:attrNameLst>
                                      </p:cBhvr>
                                      <p:tavLst>
                                        <p:tav tm="0">
                                          <p:val>
                                            <p:strVal val="#ppt_y"/>
                                          </p:val>
                                        </p:tav>
                                        <p:tav tm="100000">
                                          <p:val>
                                            <p:strVal val="#ppt_y"/>
                                          </p:val>
                                        </p:tav>
                                      </p:tavLst>
                                    </p:anim>
                                  </p:childTnLst>
                                </p:cTn>
                              </p:par>
                            </p:childTnLst>
                          </p:cTn>
                        </p:par>
                      </p:childTnLst>
                    </p:cTn>
                  </p:par>
                  <p:par>
                    <p:cTn id="14" fill="hold" nodeType="clickPar">
                      <p:stCondLst>
                        <p:cond delay="indefinite"/>
                      </p:stCondLst>
                      <p:childTnLst>
                        <p:par>
                          <p:cTn id="15" fill="hold" nodeType="withGroup">
                            <p:stCondLst>
                              <p:cond delay="0"/>
                            </p:stCondLst>
                            <p:childTnLst>
                              <p:par>
                                <p:cTn id="16" presetID="12" presetClass="entr" presetSubtype="8" fill="hold" nodeType="clickEffect">
                                  <p:stCondLst>
                                    <p:cond delay="0"/>
                                  </p:stCondLst>
                                  <p:childTnLst>
                                    <p:set>
                                      <p:cBhvr>
                                        <p:cTn id="17" dur="1" fill="hold">
                                          <p:stCondLst>
                                            <p:cond delay="0"/>
                                          </p:stCondLst>
                                        </p:cTn>
                                        <p:tgtEl>
                                          <p:spTgt spid="85054"/>
                                        </p:tgtEl>
                                        <p:attrNameLst>
                                          <p:attrName>style.visibility</p:attrName>
                                        </p:attrNameLst>
                                      </p:cBhvr>
                                      <p:to>
                                        <p:strVal val="visible"/>
                                      </p:to>
                                    </p:set>
                                    <p:animEffect transition="in" filter="slide(fromLeft)">
                                      <p:cBhvr>
                                        <p:cTn id="18" dur="500"/>
                                        <p:tgtEl>
                                          <p:spTgt spid="85054"/>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1" fill="hold" nodeType="clickEffect">
                                  <p:stCondLst>
                                    <p:cond delay="0"/>
                                  </p:stCondLst>
                                  <p:childTnLst>
                                    <p:set>
                                      <p:cBhvr>
                                        <p:cTn id="22" dur="1" fill="hold">
                                          <p:stCondLst>
                                            <p:cond delay="0"/>
                                          </p:stCondLst>
                                        </p:cTn>
                                        <p:tgtEl>
                                          <p:spTgt spid="85047"/>
                                        </p:tgtEl>
                                        <p:attrNameLst>
                                          <p:attrName>style.visibility</p:attrName>
                                        </p:attrNameLst>
                                      </p:cBhvr>
                                      <p:to>
                                        <p:strVal val="visible"/>
                                      </p:to>
                                    </p:set>
                                    <p:animEffect transition="in" filter="wipe(up)">
                                      <p:cBhvr>
                                        <p:cTn id="23" dur="500"/>
                                        <p:tgtEl>
                                          <p:spTgt spid="85047"/>
                                        </p:tgtEl>
                                      </p:cBhvr>
                                    </p:animEffect>
                                  </p:childTnLst>
                                  <p:subTnLst>
                                    <p:audio>
                                      <p:cMediaNode>
                                        <p:cTn display="0" masterRel="sameClick">
                                          <p:stCondLst>
                                            <p:cond evt="begin" delay="0">
                                              <p:tn val="21"/>
                                            </p:cond>
                                          </p:stCondLst>
                                          <p:endCondLst>
                                            <p:cond evt="onStopAudio" delay="0">
                                              <p:tgtEl>
                                                <p:sldTgt/>
                                              </p:tgtEl>
                                            </p:cond>
                                          </p:endCondLst>
                                        </p:cTn>
                                        <p:tgtEl>
                                          <p:sndTgt r:embed="rId2" name="chimes.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85060"/>
                                        </p:tgtEl>
                                        <p:attrNameLst>
                                          <p:attrName>style.visibility</p:attrName>
                                        </p:attrNameLst>
                                      </p:cBhvr>
                                      <p:to>
                                        <p:strVal val="visible"/>
                                      </p:to>
                                    </p:set>
                                    <p:animEffect transition="in" filter="wipe(left)">
                                      <p:cBhvr>
                                        <p:cTn id="28" dur="500"/>
                                        <p:tgtEl>
                                          <p:spTgt spid="8506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16" presetClass="entr" presetSubtype="42" fill="hold" grpId="0" nodeType="clickEffect">
                                  <p:stCondLst>
                                    <p:cond delay="0"/>
                                  </p:stCondLst>
                                  <p:childTnLst>
                                    <p:set>
                                      <p:cBhvr>
                                        <p:cTn id="32" dur="1" fill="hold">
                                          <p:stCondLst>
                                            <p:cond delay="0"/>
                                          </p:stCondLst>
                                        </p:cTn>
                                        <p:tgtEl>
                                          <p:spTgt spid="85048"/>
                                        </p:tgtEl>
                                        <p:attrNameLst>
                                          <p:attrName>style.visibility</p:attrName>
                                        </p:attrNameLst>
                                      </p:cBhvr>
                                      <p:to>
                                        <p:strVal val="visible"/>
                                      </p:to>
                                    </p:set>
                                    <p:animEffect transition="in" filter="barn(outHorizontal)">
                                      <p:cBhvr>
                                        <p:cTn id="33" dur="500"/>
                                        <p:tgtEl>
                                          <p:spTgt spid="85048"/>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22" presetClass="entr" presetSubtype="8" fill="hold" nodeType="clickEffect">
                                  <p:stCondLst>
                                    <p:cond delay="0"/>
                                  </p:stCondLst>
                                  <p:childTnLst>
                                    <p:set>
                                      <p:cBhvr>
                                        <p:cTn id="37" dur="1" fill="hold">
                                          <p:stCondLst>
                                            <p:cond delay="0"/>
                                          </p:stCondLst>
                                        </p:cTn>
                                        <p:tgtEl>
                                          <p:spTgt spid="85026"/>
                                        </p:tgtEl>
                                        <p:attrNameLst>
                                          <p:attrName>style.visibility</p:attrName>
                                        </p:attrNameLst>
                                      </p:cBhvr>
                                      <p:to>
                                        <p:strVal val="visible"/>
                                      </p:to>
                                    </p:set>
                                    <p:animEffect transition="in" filter="wipe(left)">
                                      <p:cBhvr>
                                        <p:cTn id="38" dur="500"/>
                                        <p:tgtEl>
                                          <p:spTgt spid="85026"/>
                                        </p:tgtEl>
                                      </p:cBhvr>
                                    </p:animEffect>
                                  </p:childTnLst>
                                  <p:subTnLst>
                                    <p:audio>
                                      <p:cMediaNode>
                                        <p:cTn display="0" masterRel="sameClick">
                                          <p:stCondLst>
                                            <p:cond evt="begin" delay="0">
                                              <p:tn val="36"/>
                                            </p:cond>
                                          </p:stCondLst>
                                          <p:endCondLst>
                                            <p:cond evt="onStopAudio" delay="0">
                                              <p:tgtEl>
                                                <p:sldTgt/>
                                              </p:tgtEl>
                                            </p:cond>
                                          </p:endCondLst>
                                        </p:cTn>
                                        <p:tgtEl>
                                          <p:sndTgt r:embed="rId3" name="type.wav"/>
                                        </p:tgtEl>
                                      </p:cMediaNode>
                                    </p:audio>
                                  </p:subTnLst>
                                </p:cTn>
                              </p:par>
                            </p:childTnLst>
                          </p:cTn>
                        </p:par>
                      </p:childTnLst>
                    </p:cTn>
                  </p:par>
                  <p:par>
                    <p:cTn id="39" fill="hold" nodeType="clickPar">
                      <p:stCondLst>
                        <p:cond delay="indefinite"/>
                      </p:stCondLst>
                      <p:childTnLst>
                        <p:par>
                          <p:cTn id="40" fill="hold" nodeType="withGroup">
                            <p:stCondLst>
                              <p:cond delay="0"/>
                            </p:stCondLst>
                            <p:childTnLst>
                              <p:par>
                                <p:cTn id="41" presetID="16" presetClass="entr" presetSubtype="42" fill="hold" grpId="0" nodeType="clickEffect">
                                  <p:stCondLst>
                                    <p:cond delay="0"/>
                                  </p:stCondLst>
                                  <p:childTnLst>
                                    <p:set>
                                      <p:cBhvr>
                                        <p:cTn id="42" dur="1" fill="hold">
                                          <p:stCondLst>
                                            <p:cond delay="0"/>
                                          </p:stCondLst>
                                        </p:cTn>
                                        <p:tgtEl>
                                          <p:spTgt spid="85050"/>
                                        </p:tgtEl>
                                        <p:attrNameLst>
                                          <p:attrName>style.visibility</p:attrName>
                                        </p:attrNameLst>
                                      </p:cBhvr>
                                      <p:to>
                                        <p:strVal val="visible"/>
                                      </p:to>
                                    </p:set>
                                    <p:animEffect transition="in" filter="barn(outHorizontal)">
                                      <p:cBhvr>
                                        <p:cTn id="43" dur="500"/>
                                        <p:tgtEl>
                                          <p:spTgt spid="85050"/>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22" presetClass="entr" presetSubtype="8" fill="hold" nodeType="clickEffect">
                                  <p:stCondLst>
                                    <p:cond delay="0"/>
                                  </p:stCondLst>
                                  <p:childTnLst>
                                    <p:set>
                                      <p:cBhvr>
                                        <p:cTn id="47" dur="1" fill="hold">
                                          <p:stCondLst>
                                            <p:cond delay="0"/>
                                          </p:stCondLst>
                                        </p:cTn>
                                        <p:tgtEl>
                                          <p:spTgt spid="85043"/>
                                        </p:tgtEl>
                                        <p:attrNameLst>
                                          <p:attrName>style.visibility</p:attrName>
                                        </p:attrNameLst>
                                      </p:cBhvr>
                                      <p:to>
                                        <p:strVal val="visible"/>
                                      </p:to>
                                    </p:set>
                                    <p:animEffect transition="in" filter="wipe(left)">
                                      <p:cBhvr>
                                        <p:cTn id="48" dur="500"/>
                                        <p:tgtEl>
                                          <p:spTgt spid="85043"/>
                                        </p:tgtEl>
                                      </p:cBhvr>
                                    </p:animEffect>
                                  </p:childTnLst>
                                  <p:subTnLst>
                                    <p:audio>
                                      <p:cMediaNode>
                                        <p:cTn display="0" masterRel="sameClick">
                                          <p:stCondLst>
                                            <p:cond evt="begin" delay="0">
                                              <p:tn val="46"/>
                                            </p:cond>
                                          </p:stCondLst>
                                          <p:endCondLst>
                                            <p:cond evt="onStopAudio" delay="0">
                                              <p:tgtEl>
                                                <p:sldTgt/>
                                              </p:tgtEl>
                                            </p:cond>
                                          </p:endCondLst>
                                        </p:cTn>
                                        <p:tgtEl>
                                          <p:sndTgt r:embed="rId3" name="type.wav"/>
                                        </p:tgtEl>
                                      </p:cMediaNode>
                                    </p:audio>
                                  </p:subTnLst>
                                </p:cTn>
                              </p:par>
                            </p:childTnLst>
                          </p:cTn>
                        </p:par>
                      </p:childTnLst>
                    </p:cTn>
                  </p:par>
                  <p:par>
                    <p:cTn id="49" fill="hold" nodeType="clickPar">
                      <p:stCondLst>
                        <p:cond delay="indefinite"/>
                      </p:stCondLst>
                      <p:childTnLst>
                        <p:par>
                          <p:cTn id="50" fill="hold" nodeType="withGroup">
                            <p:stCondLst>
                              <p:cond delay="0"/>
                            </p:stCondLst>
                            <p:childTnLst>
                              <p:par>
                                <p:cTn id="51" presetID="16" presetClass="entr" presetSubtype="42" fill="hold" grpId="0" nodeType="clickEffect">
                                  <p:stCondLst>
                                    <p:cond delay="0"/>
                                  </p:stCondLst>
                                  <p:childTnLst>
                                    <p:set>
                                      <p:cBhvr>
                                        <p:cTn id="52" dur="1" fill="hold">
                                          <p:stCondLst>
                                            <p:cond delay="0"/>
                                          </p:stCondLst>
                                        </p:cTn>
                                        <p:tgtEl>
                                          <p:spTgt spid="85051"/>
                                        </p:tgtEl>
                                        <p:attrNameLst>
                                          <p:attrName>style.visibility</p:attrName>
                                        </p:attrNameLst>
                                      </p:cBhvr>
                                      <p:to>
                                        <p:strVal val="visible"/>
                                      </p:to>
                                    </p:set>
                                    <p:animEffect transition="in" filter="barn(outHorizontal)">
                                      <p:cBhvr>
                                        <p:cTn id="53" dur="500"/>
                                        <p:tgtEl>
                                          <p:spTgt spid="8505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22" presetClass="entr" presetSubtype="8" fill="hold" nodeType="clickEffect">
                                  <p:stCondLst>
                                    <p:cond delay="0"/>
                                  </p:stCondLst>
                                  <p:childTnLst>
                                    <p:set>
                                      <p:cBhvr>
                                        <p:cTn id="57" dur="1" fill="hold">
                                          <p:stCondLst>
                                            <p:cond delay="0"/>
                                          </p:stCondLst>
                                        </p:cTn>
                                        <p:tgtEl>
                                          <p:spTgt spid="85028"/>
                                        </p:tgtEl>
                                        <p:attrNameLst>
                                          <p:attrName>style.visibility</p:attrName>
                                        </p:attrNameLst>
                                      </p:cBhvr>
                                      <p:to>
                                        <p:strVal val="visible"/>
                                      </p:to>
                                    </p:set>
                                    <p:animEffect transition="in" filter="wipe(left)">
                                      <p:cBhvr>
                                        <p:cTn id="58" dur="500"/>
                                        <p:tgtEl>
                                          <p:spTgt spid="85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14" grpId="0" autoUpdateAnimBg="0"/>
      <p:bldP spid="85048" grpId="0" autoUpdateAnimBg="0"/>
      <p:bldP spid="85050" grpId="0" autoUpdateAnimBg="0"/>
      <p:bldP spid="85051"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6035" name="Group 19">
            <a:extLst>
              <a:ext uri="{FF2B5EF4-FFF2-40B4-BE49-F238E27FC236}">
                <a16:creationId xmlns:a16="http://schemas.microsoft.com/office/drawing/2014/main" id="{2436DBDF-F01A-0175-C98F-6EB53E7A31F2}"/>
              </a:ext>
            </a:extLst>
          </p:cNvPr>
          <p:cNvGrpSpPr>
            <a:grpSpLocks/>
          </p:cNvGrpSpPr>
          <p:nvPr/>
        </p:nvGrpSpPr>
        <p:grpSpPr bwMode="auto">
          <a:xfrm>
            <a:off x="838200" y="990600"/>
            <a:ext cx="5965825" cy="457200"/>
            <a:chOff x="528" y="720"/>
            <a:chExt cx="3696" cy="288"/>
          </a:xfrm>
        </p:grpSpPr>
        <p:sp>
          <p:nvSpPr>
            <p:cNvPr id="86028" name="Rectangle 12">
              <a:extLst>
                <a:ext uri="{FF2B5EF4-FFF2-40B4-BE49-F238E27FC236}">
                  <a16:creationId xmlns:a16="http://schemas.microsoft.com/office/drawing/2014/main" id="{ABE8F815-1FE8-912C-D833-8563A1D184C3}"/>
                </a:ext>
              </a:extLst>
            </p:cNvPr>
            <p:cNvSpPr>
              <a:spLocks noChangeArrowheads="1"/>
            </p:cNvSpPr>
            <p:nvPr/>
          </p:nvSpPr>
          <p:spPr bwMode="auto">
            <a:xfrm>
              <a:off x="528" y="720"/>
              <a:ext cx="25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hlink"/>
                </a:buClr>
                <a:buSzPct val="110000"/>
                <a:buFont typeface="Wingdings" panose="05000000000000000000" pitchFamily="2" charset="2"/>
                <a:buNone/>
              </a:pPr>
              <a:r>
                <a:rPr lang="en-US" altLang="zh-CN" b="1">
                  <a:solidFill>
                    <a:schemeClr val="tx2"/>
                  </a:solidFill>
                  <a:latin typeface="楷体_GB2312" pitchFamily="49" charset="-122"/>
                  <a:ea typeface="楷体_GB2312" pitchFamily="49" charset="-122"/>
                </a:rPr>
                <a:t>1-</a:t>
              </a:r>
              <a:r>
                <a:rPr lang="en-US" altLang="zh-CN" b="1">
                  <a:solidFill>
                    <a:srgbClr val="FF0000"/>
                  </a:solidFill>
                  <a:latin typeface="楷体_GB2312" pitchFamily="49" charset="-122"/>
                  <a:ea typeface="楷体_GB2312" pitchFamily="49" charset="-122"/>
                </a:rPr>
                <a:t>       </a:t>
              </a:r>
              <a:r>
                <a:rPr lang="zh-CN" altLang="en-US" b="1">
                  <a:solidFill>
                    <a:srgbClr val="FF0000"/>
                  </a:solidFill>
                  <a:latin typeface="楷体_GB2312" pitchFamily="49" charset="-122"/>
                  <a:ea typeface="楷体_GB2312" pitchFamily="49" charset="-122"/>
                </a:rPr>
                <a:t>范数（最大范数）</a:t>
              </a:r>
            </a:p>
          </p:txBody>
        </p:sp>
        <p:graphicFrame>
          <p:nvGraphicFramePr>
            <p:cNvPr id="86021" name="Object 5">
              <a:extLst>
                <a:ext uri="{FF2B5EF4-FFF2-40B4-BE49-F238E27FC236}">
                  <a16:creationId xmlns:a16="http://schemas.microsoft.com/office/drawing/2014/main" id="{289017D5-852B-48F6-83CD-CAD7CA70E2A4}"/>
                </a:ext>
              </a:extLst>
            </p:cNvPr>
            <p:cNvGraphicFramePr>
              <a:graphicFrameLocks noChangeAspect="1"/>
            </p:cNvGraphicFramePr>
            <p:nvPr/>
          </p:nvGraphicFramePr>
          <p:xfrm>
            <a:off x="1004" y="830"/>
            <a:ext cx="580" cy="178"/>
          </p:xfrm>
          <a:graphic>
            <a:graphicData uri="http://schemas.openxmlformats.org/presentationml/2006/ole">
              <mc:AlternateContent xmlns:mc="http://schemas.openxmlformats.org/markup-compatibility/2006">
                <mc:Choice xmlns:v="urn:schemas-microsoft-com:vml" Requires="v">
                  <p:oleObj name="Equation" r:id="rId3" imgW="279360" imgH="126720" progId="Equation.DSMT4">
                    <p:embed/>
                  </p:oleObj>
                </mc:Choice>
                <mc:Fallback>
                  <p:oleObj name="Equation" r:id="rId3" imgW="279360" imgH="126720" progId="Equation.DSMT4">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4" y="830"/>
                          <a:ext cx="580"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2" name="Object 6">
              <a:extLst>
                <a:ext uri="{FF2B5EF4-FFF2-40B4-BE49-F238E27FC236}">
                  <a16:creationId xmlns:a16="http://schemas.microsoft.com/office/drawing/2014/main" id="{F609FAEB-0181-6E4B-5438-CD744CA338CE}"/>
                </a:ext>
              </a:extLst>
            </p:cNvPr>
            <p:cNvGraphicFramePr>
              <a:graphicFrameLocks noChangeAspect="1"/>
            </p:cNvGraphicFramePr>
            <p:nvPr/>
          </p:nvGraphicFramePr>
          <p:xfrm>
            <a:off x="3072" y="720"/>
            <a:ext cx="1152" cy="286"/>
          </p:xfrm>
          <a:graphic>
            <a:graphicData uri="http://schemas.openxmlformats.org/presentationml/2006/ole">
              <mc:AlternateContent xmlns:mc="http://schemas.openxmlformats.org/markup-compatibility/2006">
                <mc:Choice xmlns:v="urn:schemas-microsoft-com:vml" Requires="v">
                  <p:oleObj name="Equation" r:id="rId5" imgW="977760" imgH="291960" progId="Equation.DSMT4">
                    <p:embed/>
                  </p:oleObj>
                </mc:Choice>
                <mc:Fallback>
                  <p:oleObj name="Equation" r:id="rId5" imgW="977760" imgH="291960" progId="Equation.DSMT4">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2" y="720"/>
                          <a:ext cx="1152" cy="2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6027" name="Rectangle 11">
            <a:extLst>
              <a:ext uri="{FF2B5EF4-FFF2-40B4-BE49-F238E27FC236}">
                <a16:creationId xmlns:a16="http://schemas.microsoft.com/office/drawing/2014/main" id="{387192AB-3691-3094-49BF-ED27649CE3FC}"/>
              </a:ext>
            </a:extLst>
          </p:cNvPr>
          <p:cNvSpPr>
            <a:spLocks noChangeArrowheads="1"/>
          </p:cNvSpPr>
          <p:nvPr/>
        </p:nvSpPr>
        <p:spPr bwMode="auto">
          <a:xfrm>
            <a:off x="3657600" y="0"/>
            <a:ext cx="5486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r>
              <a:rPr lang="en-US" altLang="zh-CN" sz="1800" b="1"/>
              <a:t>§1  Norms of Vectors and Matrices</a:t>
            </a:r>
          </a:p>
        </p:txBody>
      </p:sp>
      <p:grpSp>
        <p:nvGrpSpPr>
          <p:cNvPr id="86047" name="Group 31">
            <a:extLst>
              <a:ext uri="{FF2B5EF4-FFF2-40B4-BE49-F238E27FC236}">
                <a16:creationId xmlns:a16="http://schemas.microsoft.com/office/drawing/2014/main" id="{D83D16DA-56AC-D4D8-8C01-AC64501A709C}"/>
              </a:ext>
            </a:extLst>
          </p:cNvPr>
          <p:cNvGrpSpPr>
            <a:grpSpLocks/>
          </p:cNvGrpSpPr>
          <p:nvPr/>
        </p:nvGrpSpPr>
        <p:grpSpPr bwMode="auto">
          <a:xfrm>
            <a:off x="838200" y="1524000"/>
            <a:ext cx="4191000" cy="644525"/>
            <a:chOff x="528" y="960"/>
            <a:chExt cx="2640" cy="406"/>
          </a:xfrm>
        </p:grpSpPr>
        <p:graphicFrame>
          <p:nvGraphicFramePr>
            <p:cNvPr id="86023" name="Object 7">
              <a:extLst>
                <a:ext uri="{FF2B5EF4-FFF2-40B4-BE49-F238E27FC236}">
                  <a16:creationId xmlns:a16="http://schemas.microsoft.com/office/drawing/2014/main" id="{9B388FA3-1F22-6832-0A71-FD391E4B5106}"/>
                </a:ext>
              </a:extLst>
            </p:cNvPr>
            <p:cNvGraphicFramePr>
              <a:graphicFrameLocks noChangeAspect="1"/>
            </p:cNvGraphicFramePr>
            <p:nvPr/>
          </p:nvGraphicFramePr>
          <p:xfrm>
            <a:off x="1920" y="960"/>
            <a:ext cx="1248" cy="406"/>
          </p:xfrm>
          <a:graphic>
            <a:graphicData uri="http://schemas.openxmlformats.org/presentationml/2006/ole">
              <mc:AlternateContent xmlns:mc="http://schemas.openxmlformats.org/markup-compatibility/2006">
                <mc:Choice xmlns:v="urn:schemas-microsoft-com:vml" Requires="v">
                  <p:oleObj name="Equation" r:id="rId7" imgW="850680" imgH="431640" progId="Equation.DSMT4">
                    <p:embed/>
                  </p:oleObj>
                </mc:Choice>
                <mc:Fallback>
                  <p:oleObj name="Equation" r:id="rId7" imgW="850680" imgH="431640" progId="Equation.DSMT4">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0" y="960"/>
                          <a:ext cx="1248" cy="4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9" name="Rectangle 13">
              <a:extLst>
                <a:ext uri="{FF2B5EF4-FFF2-40B4-BE49-F238E27FC236}">
                  <a16:creationId xmlns:a16="http://schemas.microsoft.com/office/drawing/2014/main" id="{1D47E428-EBD5-3306-02E5-75BE1EA5F9DB}"/>
                </a:ext>
              </a:extLst>
            </p:cNvPr>
            <p:cNvSpPr>
              <a:spLocks noChangeArrowheads="1"/>
            </p:cNvSpPr>
            <p:nvPr/>
          </p:nvSpPr>
          <p:spPr bwMode="auto">
            <a:xfrm>
              <a:off x="528" y="1008"/>
              <a:ext cx="13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20000"/>
                </a:spcBef>
                <a:buClr>
                  <a:schemeClr val="hlink"/>
                </a:buClr>
                <a:buSzPct val="110000"/>
                <a:buFont typeface="Wingdings" panose="05000000000000000000" pitchFamily="2" charset="2"/>
                <a:buNone/>
              </a:pPr>
              <a:r>
                <a:rPr lang="en-US" altLang="zh-CN" b="1">
                  <a:solidFill>
                    <a:schemeClr val="tx2"/>
                  </a:solidFill>
                  <a:latin typeface="楷体_GB2312" pitchFamily="49" charset="-122"/>
                  <a:ea typeface="楷体_GB2312" pitchFamily="49" charset="-122"/>
                </a:rPr>
                <a:t>2-</a:t>
              </a:r>
              <a:r>
                <a:rPr lang="en-US" altLang="zh-CN" b="1">
                  <a:solidFill>
                    <a:srgbClr val="FF0000"/>
                  </a:solidFill>
                  <a:latin typeface="楷体_GB2312" pitchFamily="49" charset="-122"/>
                  <a:ea typeface="楷体_GB2312" pitchFamily="49" charset="-122"/>
                </a:rPr>
                <a:t>   </a:t>
              </a:r>
              <a:r>
                <a:rPr lang="en-US" altLang="zh-CN" b="1">
                  <a:solidFill>
                    <a:srgbClr val="FF0000"/>
                  </a:solidFill>
                  <a:ea typeface="楷体_GB2312" pitchFamily="49" charset="-122"/>
                </a:rPr>
                <a:t>1—</a:t>
              </a:r>
              <a:r>
                <a:rPr kumimoji="0" lang="zh-CN" altLang="en-US" b="1">
                  <a:solidFill>
                    <a:srgbClr val="FF0000"/>
                  </a:solidFill>
                  <a:latin typeface="楷体_GB2312" pitchFamily="49" charset="-122"/>
                  <a:ea typeface="楷体_GB2312" pitchFamily="49" charset="-122"/>
                </a:rPr>
                <a:t>范</a:t>
              </a:r>
              <a:r>
                <a:rPr lang="zh-CN" altLang="en-US" b="1">
                  <a:solidFill>
                    <a:srgbClr val="FF0000"/>
                  </a:solidFill>
                  <a:latin typeface="楷体_GB2312" pitchFamily="49" charset="-122"/>
                  <a:ea typeface="楷体_GB2312" pitchFamily="49" charset="-122"/>
                </a:rPr>
                <a:t>数</a:t>
              </a:r>
            </a:p>
          </p:txBody>
        </p:sp>
      </p:grpSp>
      <p:grpSp>
        <p:nvGrpSpPr>
          <p:cNvPr id="86034" name="Group 18">
            <a:extLst>
              <a:ext uri="{FF2B5EF4-FFF2-40B4-BE49-F238E27FC236}">
                <a16:creationId xmlns:a16="http://schemas.microsoft.com/office/drawing/2014/main" id="{ADBDD315-5745-F673-2D9E-15EA3261623E}"/>
              </a:ext>
            </a:extLst>
          </p:cNvPr>
          <p:cNvGrpSpPr>
            <a:grpSpLocks/>
          </p:cNvGrpSpPr>
          <p:nvPr/>
        </p:nvGrpSpPr>
        <p:grpSpPr bwMode="auto">
          <a:xfrm>
            <a:off x="838200" y="2832100"/>
            <a:ext cx="7772400" cy="673100"/>
            <a:chOff x="528" y="1784"/>
            <a:chExt cx="4896" cy="424"/>
          </a:xfrm>
        </p:grpSpPr>
        <p:sp>
          <p:nvSpPr>
            <p:cNvPr id="86020" name="Rectangle 4" descr="Rectangle: Click to edit Master text styles&#10;Second level&#10;Third level&#10;Fourth level&#10;Fifth level">
              <a:extLst>
                <a:ext uri="{FF2B5EF4-FFF2-40B4-BE49-F238E27FC236}">
                  <a16:creationId xmlns:a16="http://schemas.microsoft.com/office/drawing/2014/main" id="{5D603CB9-EC42-F769-41D7-86D31BA15729}"/>
                </a:ext>
              </a:extLst>
            </p:cNvPr>
            <p:cNvSpPr>
              <a:spLocks noChangeArrowheads="1"/>
            </p:cNvSpPr>
            <p:nvPr/>
          </p:nvSpPr>
          <p:spPr bwMode="auto">
            <a:xfrm>
              <a:off x="528" y="1824"/>
              <a:ext cx="4896"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hlink"/>
                </a:buClr>
                <a:buSzPct val="110000"/>
                <a:buFont typeface="Wingdings" panose="05000000000000000000" pitchFamily="2" charset="2"/>
                <a:buNone/>
              </a:pPr>
              <a:r>
                <a:rPr lang="en-US" altLang="zh-CN" b="1">
                  <a:solidFill>
                    <a:schemeClr val="tx2"/>
                  </a:solidFill>
                  <a:latin typeface="楷体_GB2312" pitchFamily="49" charset="-122"/>
                  <a:ea typeface="楷体_GB2312" pitchFamily="49" charset="-122"/>
                </a:rPr>
                <a:t>4-</a:t>
              </a:r>
              <a:r>
                <a:rPr lang="en-US" altLang="zh-CN" b="1">
                  <a:solidFill>
                    <a:srgbClr val="FF0000"/>
                  </a:solidFill>
                  <a:latin typeface="楷体_GB2312" pitchFamily="49" charset="-122"/>
                  <a:ea typeface="楷体_GB2312" pitchFamily="49" charset="-122"/>
                </a:rPr>
                <a:t>   </a:t>
              </a:r>
              <a:r>
                <a:rPr lang="en-US" altLang="zh-CN" b="1">
                  <a:solidFill>
                    <a:srgbClr val="FF0000"/>
                  </a:solidFill>
                  <a:ea typeface="楷体_GB2312" pitchFamily="49" charset="-122"/>
                </a:rPr>
                <a:t>p—</a:t>
              </a:r>
              <a:r>
                <a:rPr kumimoji="0" lang="zh-CN" altLang="en-US" b="1">
                  <a:solidFill>
                    <a:srgbClr val="FF0000"/>
                  </a:solidFill>
                  <a:latin typeface="楷体_GB2312" pitchFamily="49" charset="-122"/>
                  <a:ea typeface="楷体_GB2312" pitchFamily="49" charset="-122"/>
                </a:rPr>
                <a:t>范</a:t>
              </a:r>
              <a:r>
                <a:rPr lang="zh-CN" altLang="en-US" b="1">
                  <a:solidFill>
                    <a:srgbClr val="FF0000"/>
                  </a:solidFill>
                  <a:latin typeface="楷体_GB2312" pitchFamily="49" charset="-122"/>
                  <a:ea typeface="楷体_GB2312" pitchFamily="49" charset="-122"/>
                </a:rPr>
                <a:t>数</a:t>
              </a:r>
            </a:p>
          </p:txBody>
        </p:sp>
        <p:graphicFrame>
          <p:nvGraphicFramePr>
            <p:cNvPr id="86025" name="Object 9">
              <a:extLst>
                <a:ext uri="{FF2B5EF4-FFF2-40B4-BE49-F238E27FC236}">
                  <a16:creationId xmlns:a16="http://schemas.microsoft.com/office/drawing/2014/main" id="{36AC0148-2F51-B38B-65B7-E35A2839E3EF}"/>
                </a:ext>
              </a:extLst>
            </p:cNvPr>
            <p:cNvGraphicFramePr>
              <a:graphicFrameLocks noChangeAspect="1"/>
            </p:cNvGraphicFramePr>
            <p:nvPr/>
          </p:nvGraphicFramePr>
          <p:xfrm>
            <a:off x="1824" y="1784"/>
            <a:ext cx="1680" cy="424"/>
          </p:xfrm>
          <a:graphic>
            <a:graphicData uri="http://schemas.openxmlformats.org/presentationml/2006/ole">
              <mc:AlternateContent xmlns:mc="http://schemas.openxmlformats.org/markup-compatibility/2006">
                <mc:Choice xmlns:v="urn:schemas-microsoft-com:vml" Requires="v">
                  <p:oleObj name="Equation" r:id="rId9" imgW="1206360" imgH="431640" progId="Equation.DSMT4">
                    <p:embed/>
                  </p:oleObj>
                </mc:Choice>
                <mc:Fallback>
                  <p:oleObj name="Equation" r:id="rId9" imgW="1206360" imgH="431640" progId="Equation.DSMT4">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824" y="1784"/>
                          <a:ext cx="1680" cy="4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86031" name="Group 15">
            <a:extLst>
              <a:ext uri="{FF2B5EF4-FFF2-40B4-BE49-F238E27FC236}">
                <a16:creationId xmlns:a16="http://schemas.microsoft.com/office/drawing/2014/main" id="{0E1A50BF-8F21-8FAB-55F1-33A5D82C8167}"/>
              </a:ext>
            </a:extLst>
          </p:cNvPr>
          <p:cNvGrpSpPr>
            <a:grpSpLocks/>
          </p:cNvGrpSpPr>
          <p:nvPr/>
        </p:nvGrpSpPr>
        <p:grpSpPr bwMode="auto">
          <a:xfrm>
            <a:off x="838200" y="2133600"/>
            <a:ext cx="6110288" cy="742950"/>
            <a:chOff x="528" y="1392"/>
            <a:chExt cx="3840" cy="468"/>
          </a:xfrm>
        </p:grpSpPr>
        <p:graphicFrame>
          <p:nvGraphicFramePr>
            <p:cNvPr id="86024" name="Object 8">
              <a:extLst>
                <a:ext uri="{FF2B5EF4-FFF2-40B4-BE49-F238E27FC236}">
                  <a16:creationId xmlns:a16="http://schemas.microsoft.com/office/drawing/2014/main" id="{64D1E777-A5C8-C54C-797B-56C63947A593}"/>
                </a:ext>
              </a:extLst>
            </p:cNvPr>
            <p:cNvGraphicFramePr>
              <a:graphicFrameLocks noChangeAspect="1"/>
            </p:cNvGraphicFramePr>
            <p:nvPr/>
          </p:nvGraphicFramePr>
          <p:xfrm>
            <a:off x="2640" y="1392"/>
            <a:ext cx="1728" cy="468"/>
          </p:xfrm>
          <a:graphic>
            <a:graphicData uri="http://schemas.openxmlformats.org/presentationml/2006/ole">
              <mc:AlternateContent xmlns:mc="http://schemas.openxmlformats.org/markup-compatibility/2006">
                <mc:Choice xmlns:v="urn:schemas-microsoft-com:vml" Requires="v">
                  <p:oleObj name="Equation" r:id="rId11" imgW="1130040" imgH="495000" progId="Equation.DSMT4">
                    <p:embed/>
                  </p:oleObj>
                </mc:Choice>
                <mc:Fallback>
                  <p:oleObj name="Equation" r:id="rId11" imgW="1130040" imgH="495000" progId="Equation.DSMT4">
                    <p:embed/>
                    <p:pic>
                      <p:nvPicPr>
                        <p:cNvPr id="0" name="Object 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40" y="1392"/>
                          <a:ext cx="1728" cy="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30" name="Rectangle 14">
              <a:extLst>
                <a:ext uri="{FF2B5EF4-FFF2-40B4-BE49-F238E27FC236}">
                  <a16:creationId xmlns:a16="http://schemas.microsoft.com/office/drawing/2014/main" id="{09074F00-6425-FEA2-B09C-4BE43863F01D}"/>
                </a:ext>
              </a:extLst>
            </p:cNvPr>
            <p:cNvSpPr>
              <a:spLocks noChangeArrowheads="1"/>
            </p:cNvSpPr>
            <p:nvPr/>
          </p:nvSpPr>
          <p:spPr bwMode="auto">
            <a:xfrm>
              <a:off x="528" y="1488"/>
              <a:ext cx="204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b="1">
                  <a:solidFill>
                    <a:schemeClr val="tx2"/>
                  </a:solidFill>
                  <a:latin typeface="楷体_GB2312" pitchFamily="49" charset="-122"/>
                  <a:ea typeface="楷体_GB2312" pitchFamily="49" charset="-122"/>
                </a:rPr>
                <a:t>3-</a:t>
              </a:r>
              <a:r>
                <a:rPr lang="en-US" altLang="zh-CN" b="1">
                  <a:solidFill>
                    <a:srgbClr val="FF0000"/>
                  </a:solidFill>
                  <a:latin typeface="楷体_GB2312" pitchFamily="49" charset="-122"/>
                  <a:ea typeface="楷体_GB2312" pitchFamily="49" charset="-122"/>
                </a:rPr>
                <a:t>   </a:t>
              </a:r>
              <a:r>
                <a:rPr lang="en-US" altLang="zh-CN" b="1">
                  <a:solidFill>
                    <a:srgbClr val="FF0000"/>
                  </a:solidFill>
                  <a:ea typeface="楷体_GB2312" pitchFamily="49" charset="-122"/>
                </a:rPr>
                <a:t>2—</a:t>
              </a:r>
              <a:r>
                <a:rPr lang="zh-CN" altLang="en-US" b="1">
                  <a:solidFill>
                    <a:srgbClr val="FF0000"/>
                  </a:solidFill>
                  <a:latin typeface="楷体_GB2312" pitchFamily="49" charset="-122"/>
                  <a:ea typeface="楷体_GB2312" pitchFamily="49" charset="-122"/>
                </a:rPr>
                <a:t>范数（长度）</a:t>
              </a:r>
            </a:p>
          </p:txBody>
        </p:sp>
      </p:grpSp>
      <p:grpSp>
        <p:nvGrpSpPr>
          <p:cNvPr id="86042" name="Group 26">
            <a:extLst>
              <a:ext uri="{FF2B5EF4-FFF2-40B4-BE49-F238E27FC236}">
                <a16:creationId xmlns:a16="http://schemas.microsoft.com/office/drawing/2014/main" id="{F5615B65-31CF-C167-D3DC-337763271D18}"/>
              </a:ext>
            </a:extLst>
          </p:cNvPr>
          <p:cNvGrpSpPr>
            <a:grpSpLocks/>
          </p:cNvGrpSpPr>
          <p:nvPr/>
        </p:nvGrpSpPr>
        <p:grpSpPr bwMode="auto">
          <a:xfrm>
            <a:off x="609600" y="3478213"/>
            <a:ext cx="8534400" cy="609600"/>
            <a:chOff x="384" y="2191"/>
            <a:chExt cx="5424" cy="384"/>
          </a:xfrm>
        </p:grpSpPr>
        <p:sp>
          <p:nvSpPr>
            <p:cNvPr id="86036" name="Rectangle 20" descr="Rectangle: Click to edit Master text styles&#10;Second level&#10;Third level&#10;Fourth level&#10;Fifth level">
              <a:extLst>
                <a:ext uri="{FF2B5EF4-FFF2-40B4-BE49-F238E27FC236}">
                  <a16:creationId xmlns:a16="http://schemas.microsoft.com/office/drawing/2014/main" id="{CB1E9C1A-3FC1-3E3C-2ED2-FDBFA95E763C}"/>
                </a:ext>
              </a:extLst>
            </p:cNvPr>
            <p:cNvSpPr>
              <a:spLocks noChangeArrowheads="1"/>
            </p:cNvSpPr>
            <p:nvPr/>
          </p:nvSpPr>
          <p:spPr bwMode="auto">
            <a:xfrm>
              <a:off x="384" y="2191"/>
              <a:ext cx="5424" cy="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hlink"/>
                </a:buClr>
                <a:buSzPct val="110000"/>
                <a:buFont typeface="Wingdings" panose="05000000000000000000" pitchFamily="2" charset="2"/>
                <a:buNone/>
              </a:pPr>
              <a:r>
                <a:rPr lang="zh-CN" altLang="en-US" b="1">
                  <a:solidFill>
                    <a:srgbClr val="FF0000"/>
                  </a:solidFill>
                  <a:latin typeface="楷体_GB2312" pitchFamily="49" charset="-122"/>
                  <a:ea typeface="楷体_GB2312" pitchFamily="49" charset="-122"/>
                </a:rPr>
                <a:t>例  </a:t>
              </a:r>
              <a:r>
                <a:rPr lang="zh-CN" altLang="en-US" b="1">
                  <a:latin typeface="楷体_GB2312" pitchFamily="49" charset="-122"/>
                  <a:ea typeface="楷体_GB2312" pitchFamily="49" charset="-122"/>
                </a:rPr>
                <a:t>计算向量              的各种范数</a:t>
              </a:r>
            </a:p>
          </p:txBody>
        </p:sp>
        <p:graphicFrame>
          <p:nvGraphicFramePr>
            <p:cNvPr id="86037" name="Object 21">
              <a:extLst>
                <a:ext uri="{FF2B5EF4-FFF2-40B4-BE49-F238E27FC236}">
                  <a16:creationId xmlns:a16="http://schemas.microsoft.com/office/drawing/2014/main" id="{08AB2014-93F0-4416-593E-ABA10489EE05}"/>
                </a:ext>
              </a:extLst>
            </p:cNvPr>
            <p:cNvGraphicFramePr>
              <a:graphicFrameLocks noChangeAspect="1"/>
            </p:cNvGraphicFramePr>
            <p:nvPr/>
          </p:nvGraphicFramePr>
          <p:xfrm>
            <a:off x="1584" y="2196"/>
            <a:ext cx="1467" cy="300"/>
          </p:xfrm>
          <a:graphic>
            <a:graphicData uri="http://schemas.openxmlformats.org/presentationml/2006/ole">
              <mc:AlternateContent xmlns:mc="http://schemas.openxmlformats.org/markup-compatibility/2006">
                <mc:Choice xmlns:v="urn:schemas-microsoft-com:vml" Requires="v">
                  <p:oleObj name="Equation" r:id="rId13" imgW="1117440" imgH="241200" progId="Equation.DSMT4">
                    <p:embed/>
                  </p:oleObj>
                </mc:Choice>
                <mc:Fallback>
                  <p:oleObj name="Equation" r:id="rId13" imgW="1117440" imgH="241200" progId="Equation.DSMT4">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584" y="2196"/>
                          <a:ext cx="1467" cy="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6038" name="Rectangle 22" descr="Rectangle: Click to edit Master text styles&#10;Second level&#10;Third level&#10;Fourth level&#10;Fifth level">
            <a:extLst>
              <a:ext uri="{FF2B5EF4-FFF2-40B4-BE49-F238E27FC236}">
                <a16:creationId xmlns:a16="http://schemas.microsoft.com/office/drawing/2014/main" id="{E951579E-3CB0-56E9-62CD-3FBDA154F47A}"/>
              </a:ext>
            </a:extLst>
          </p:cNvPr>
          <p:cNvSpPr>
            <a:spLocks noChangeArrowheads="1"/>
          </p:cNvSpPr>
          <p:nvPr/>
        </p:nvSpPr>
        <p:spPr bwMode="auto">
          <a:xfrm>
            <a:off x="685800" y="4114800"/>
            <a:ext cx="9969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spcBef>
                <a:spcPct val="20000"/>
              </a:spcBef>
              <a:buClr>
                <a:schemeClr val="hlink"/>
              </a:buClr>
              <a:buSzPct val="110000"/>
              <a:buFont typeface="Wingdings" panose="05000000000000000000" pitchFamily="2" charset="2"/>
              <a:buNone/>
            </a:pPr>
            <a:r>
              <a:rPr lang="zh-CN" altLang="en-US" b="1">
                <a:solidFill>
                  <a:srgbClr val="FF0000"/>
                </a:solidFill>
                <a:latin typeface="Tahoma" panose="020B0604030504040204" pitchFamily="34" charset="0"/>
                <a:ea typeface="楷体_GB2312" pitchFamily="49" charset="-122"/>
              </a:rPr>
              <a:t>解：</a:t>
            </a:r>
            <a:endParaRPr lang="zh-CN" altLang="en-US" b="1">
              <a:solidFill>
                <a:srgbClr val="3333FF"/>
              </a:solidFill>
              <a:latin typeface="Tahoma" panose="020B0604030504040204" pitchFamily="34" charset="0"/>
              <a:ea typeface="楷体_GB2312" pitchFamily="49" charset="-122"/>
            </a:endParaRPr>
          </a:p>
        </p:txBody>
      </p:sp>
      <p:graphicFrame>
        <p:nvGraphicFramePr>
          <p:cNvPr id="86039" name="Object 23">
            <a:extLst>
              <a:ext uri="{FF2B5EF4-FFF2-40B4-BE49-F238E27FC236}">
                <a16:creationId xmlns:a16="http://schemas.microsoft.com/office/drawing/2014/main" id="{21F4AD63-0F8F-E839-1196-65500DA1FBF7}"/>
              </a:ext>
            </a:extLst>
          </p:cNvPr>
          <p:cNvGraphicFramePr>
            <a:graphicFrameLocks noChangeAspect="1"/>
          </p:cNvGraphicFramePr>
          <p:nvPr/>
        </p:nvGraphicFramePr>
        <p:xfrm>
          <a:off x="1728788" y="4191000"/>
          <a:ext cx="4367212" cy="469900"/>
        </p:xfrm>
        <a:graphic>
          <a:graphicData uri="http://schemas.openxmlformats.org/presentationml/2006/ole">
            <mc:AlternateContent xmlns:mc="http://schemas.openxmlformats.org/markup-compatibility/2006">
              <mc:Choice xmlns:v="urn:schemas-microsoft-com:vml" Requires="v">
                <p:oleObj name="Equation" r:id="rId15" imgW="1447560" imgH="253800" progId="Equation.DSMT4">
                  <p:embed/>
                </p:oleObj>
              </mc:Choice>
              <mc:Fallback>
                <p:oleObj name="Equation" r:id="rId15" imgW="1447560" imgH="253800" progId="Equation.DSMT4">
                  <p:embed/>
                  <p:pic>
                    <p:nvPicPr>
                      <p:cNvPr id="0" name="Object 23"/>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728788" y="4191000"/>
                        <a:ext cx="4367212" cy="469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40" name="Object 24">
            <a:extLst>
              <a:ext uri="{FF2B5EF4-FFF2-40B4-BE49-F238E27FC236}">
                <a16:creationId xmlns:a16="http://schemas.microsoft.com/office/drawing/2014/main" id="{98618A80-D0E3-BBFC-230F-5D5051B6B03A}"/>
              </a:ext>
            </a:extLst>
          </p:cNvPr>
          <p:cNvGraphicFramePr>
            <a:graphicFrameLocks noChangeAspect="1"/>
          </p:cNvGraphicFramePr>
          <p:nvPr/>
        </p:nvGraphicFramePr>
        <p:xfrm>
          <a:off x="1676400" y="4876800"/>
          <a:ext cx="5013325" cy="504825"/>
        </p:xfrm>
        <a:graphic>
          <a:graphicData uri="http://schemas.openxmlformats.org/presentationml/2006/ole">
            <mc:AlternateContent xmlns:mc="http://schemas.openxmlformats.org/markup-compatibility/2006">
              <mc:Choice xmlns:v="urn:schemas-microsoft-com:vml" Requires="v">
                <p:oleObj name="Equation" r:id="rId17" imgW="1688760" imgH="253800" progId="Equation.DSMT4">
                  <p:embed/>
                </p:oleObj>
              </mc:Choice>
              <mc:Fallback>
                <p:oleObj name="Equation" r:id="rId17" imgW="1688760" imgH="253800" progId="Equation.DSMT4">
                  <p:embed/>
                  <p:pic>
                    <p:nvPicPr>
                      <p:cNvPr id="0" name="Object 24"/>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676400" y="4876800"/>
                        <a:ext cx="5013325" cy="504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41" name="Object 25">
            <a:extLst>
              <a:ext uri="{FF2B5EF4-FFF2-40B4-BE49-F238E27FC236}">
                <a16:creationId xmlns:a16="http://schemas.microsoft.com/office/drawing/2014/main" id="{D63E8AE3-D41D-6381-51AF-5E1CB323AB1F}"/>
              </a:ext>
            </a:extLst>
          </p:cNvPr>
          <p:cNvGraphicFramePr>
            <a:graphicFrameLocks noChangeAspect="1"/>
          </p:cNvGraphicFramePr>
          <p:nvPr/>
        </p:nvGraphicFramePr>
        <p:xfrm>
          <a:off x="1676400" y="5562600"/>
          <a:ext cx="5048250" cy="560388"/>
        </p:xfrm>
        <a:graphic>
          <a:graphicData uri="http://schemas.openxmlformats.org/presentationml/2006/ole">
            <mc:AlternateContent xmlns:mc="http://schemas.openxmlformats.org/markup-compatibility/2006">
              <mc:Choice xmlns:v="urn:schemas-microsoft-com:vml" Requires="v">
                <p:oleObj name="Equation" r:id="rId19" imgW="1904760" imgH="291960" progId="Equation.DSMT4">
                  <p:embed/>
                </p:oleObj>
              </mc:Choice>
              <mc:Fallback>
                <p:oleObj name="Equation" r:id="rId19" imgW="1904760" imgH="291960" progId="Equation.DSMT4">
                  <p:embed/>
                  <p:pic>
                    <p:nvPicPr>
                      <p:cNvPr id="0" name="Object 25"/>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1676400" y="5562600"/>
                        <a:ext cx="5048250" cy="560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6048" name="Group 32">
            <a:extLst>
              <a:ext uri="{FF2B5EF4-FFF2-40B4-BE49-F238E27FC236}">
                <a16:creationId xmlns:a16="http://schemas.microsoft.com/office/drawing/2014/main" id="{4EA8BFAF-E6B1-5702-6530-D244A0EF16CC}"/>
              </a:ext>
            </a:extLst>
          </p:cNvPr>
          <p:cNvGrpSpPr>
            <a:grpSpLocks/>
          </p:cNvGrpSpPr>
          <p:nvPr/>
        </p:nvGrpSpPr>
        <p:grpSpPr bwMode="auto">
          <a:xfrm>
            <a:off x="684213" y="404813"/>
            <a:ext cx="4556125" cy="519112"/>
            <a:chOff x="384" y="240"/>
            <a:chExt cx="2870" cy="327"/>
          </a:xfrm>
        </p:grpSpPr>
        <p:pic>
          <p:nvPicPr>
            <p:cNvPr id="86026" name="Picture 10">
              <a:extLst>
                <a:ext uri="{FF2B5EF4-FFF2-40B4-BE49-F238E27FC236}">
                  <a16:creationId xmlns:a16="http://schemas.microsoft.com/office/drawing/2014/main" id="{A4477E7C-C65E-D528-13D5-407F56381EE7}"/>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84" y="273"/>
              <a:ext cx="288" cy="281"/>
            </a:xfrm>
            <a:prstGeom prst="rect">
              <a:avLst/>
            </a:prstGeom>
            <a:noFill/>
            <a:extLst>
              <a:ext uri="{909E8E84-426E-40DD-AFC4-6F175D3DCCD1}">
                <a14:hiddenFill xmlns:a14="http://schemas.microsoft.com/office/drawing/2010/main">
                  <a:solidFill>
                    <a:srgbClr val="FFFFFF"/>
                  </a:solidFill>
                </a14:hiddenFill>
              </a:ext>
            </a:extLst>
          </p:spPr>
        </p:pic>
        <p:sp>
          <p:nvSpPr>
            <p:cNvPr id="86043" name="Rectangle 27">
              <a:extLst>
                <a:ext uri="{FF2B5EF4-FFF2-40B4-BE49-F238E27FC236}">
                  <a16:creationId xmlns:a16="http://schemas.microsoft.com/office/drawing/2014/main" id="{6EA77C76-CC31-6C49-C6AF-7F87E61C73A6}"/>
                </a:ext>
              </a:extLst>
            </p:cNvPr>
            <p:cNvSpPr>
              <a:spLocks noChangeArrowheads="1"/>
            </p:cNvSpPr>
            <p:nvPr/>
          </p:nvSpPr>
          <p:spPr bwMode="auto">
            <a:xfrm>
              <a:off x="672" y="240"/>
              <a:ext cx="258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800" b="1">
                  <a:ea typeface="楷体_GB2312" pitchFamily="49" charset="-122"/>
                </a:rPr>
                <a:t>几种常用的向量范数</a:t>
              </a:r>
            </a:p>
          </p:txBody>
        </p:sp>
      </p:grpSp>
    </p:spTree>
  </p:cSld>
  <p:clrMapOvr>
    <a:masterClrMapping/>
  </p:clrMapOvr>
  <p:transition>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6048"/>
                                        </p:tgtEl>
                                        <p:attrNameLst>
                                          <p:attrName>style.visibility</p:attrName>
                                        </p:attrNameLst>
                                      </p:cBhvr>
                                      <p:to>
                                        <p:strVal val="visible"/>
                                      </p:to>
                                    </p:set>
                                    <p:anim calcmode="lin" valueType="num">
                                      <p:cBhvr additive="base">
                                        <p:cTn id="7" dur="500" fill="hold"/>
                                        <p:tgtEl>
                                          <p:spTgt spid="86048"/>
                                        </p:tgtEl>
                                        <p:attrNameLst>
                                          <p:attrName>ppt_x</p:attrName>
                                        </p:attrNameLst>
                                      </p:cBhvr>
                                      <p:tavLst>
                                        <p:tav tm="0">
                                          <p:val>
                                            <p:strVal val="0-#ppt_w/2"/>
                                          </p:val>
                                        </p:tav>
                                        <p:tav tm="100000">
                                          <p:val>
                                            <p:strVal val="#ppt_x"/>
                                          </p:val>
                                        </p:tav>
                                      </p:tavLst>
                                    </p:anim>
                                    <p:anim calcmode="lin" valueType="num">
                                      <p:cBhvr additive="base">
                                        <p:cTn id="8" dur="500" fill="hold"/>
                                        <p:tgtEl>
                                          <p:spTgt spid="86048"/>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86035"/>
                                        </p:tgtEl>
                                        <p:attrNameLst>
                                          <p:attrName>style.visibility</p:attrName>
                                        </p:attrNameLst>
                                      </p:cBhvr>
                                      <p:to>
                                        <p:strVal val="visible"/>
                                      </p:to>
                                    </p:set>
                                    <p:animEffect transition="in" filter="wipe(left)">
                                      <p:cBhvr>
                                        <p:cTn id="13" dur="500"/>
                                        <p:tgtEl>
                                          <p:spTgt spid="86035"/>
                                        </p:tgtEl>
                                      </p:cBhvr>
                                    </p:animEffect>
                                  </p:childTnLst>
                                  <p:subTnLst>
                                    <p:audio>
                                      <p:cMediaNode>
                                        <p:cTn display="0" masterRel="sameClick">
                                          <p:stCondLst>
                                            <p:cond evt="begin" delay="0">
                                              <p:tn val="11"/>
                                            </p:cond>
                                          </p:stCondLst>
                                          <p:endCondLst>
                                            <p:cond evt="onStopAudio" delay="0">
                                              <p:tgtEl>
                                                <p:sldTgt/>
                                              </p:tgtEl>
                                            </p:cond>
                                          </p:endCondLst>
                                        </p:cTn>
                                        <p:tgtEl>
                                          <p:sndTgt r:embed="rId2" name="type.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8" fill="hold" nodeType="clickEffect">
                                  <p:stCondLst>
                                    <p:cond delay="0"/>
                                  </p:stCondLst>
                                  <p:childTnLst>
                                    <p:set>
                                      <p:cBhvr>
                                        <p:cTn id="17" dur="1" fill="hold">
                                          <p:stCondLst>
                                            <p:cond delay="0"/>
                                          </p:stCondLst>
                                        </p:cTn>
                                        <p:tgtEl>
                                          <p:spTgt spid="86047"/>
                                        </p:tgtEl>
                                        <p:attrNameLst>
                                          <p:attrName>style.visibility</p:attrName>
                                        </p:attrNameLst>
                                      </p:cBhvr>
                                      <p:to>
                                        <p:strVal val="visible"/>
                                      </p:to>
                                    </p:set>
                                    <p:animEffect transition="in" filter="wipe(left)">
                                      <p:cBhvr>
                                        <p:cTn id="18" dur="500"/>
                                        <p:tgtEl>
                                          <p:spTgt spid="86047"/>
                                        </p:tgtEl>
                                      </p:cBhvr>
                                    </p:animEffect>
                                  </p:childTnLst>
                                  <p:subTnLst>
                                    <p:audio>
                                      <p:cMediaNode>
                                        <p:cTn display="0" masterRel="sameClick">
                                          <p:stCondLst>
                                            <p:cond evt="begin" delay="0">
                                              <p:tn val="16"/>
                                            </p:cond>
                                          </p:stCondLst>
                                          <p:endCondLst>
                                            <p:cond evt="onStopAudio" delay="0">
                                              <p:tgtEl>
                                                <p:sldTgt/>
                                              </p:tgtEl>
                                            </p:cond>
                                          </p:endCondLst>
                                        </p:cTn>
                                        <p:tgtEl>
                                          <p:sndTgt r:embed="rId2" name="type.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86031"/>
                                        </p:tgtEl>
                                        <p:attrNameLst>
                                          <p:attrName>style.visibility</p:attrName>
                                        </p:attrNameLst>
                                      </p:cBhvr>
                                      <p:to>
                                        <p:strVal val="visible"/>
                                      </p:to>
                                    </p:set>
                                    <p:animEffect transition="in" filter="wipe(left)">
                                      <p:cBhvr>
                                        <p:cTn id="23" dur="500"/>
                                        <p:tgtEl>
                                          <p:spTgt spid="86031"/>
                                        </p:tgtEl>
                                      </p:cBhvr>
                                    </p:animEffect>
                                  </p:childTnLst>
                                  <p:subTnLst>
                                    <p:audio>
                                      <p:cMediaNode>
                                        <p:cTn display="0" masterRel="sameClick">
                                          <p:stCondLst>
                                            <p:cond evt="begin" delay="0">
                                              <p:tn val="21"/>
                                            </p:cond>
                                          </p:stCondLst>
                                          <p:endCondLst>
                                            <p:cond evt="onStopAudio" delay="0">
                                              <p:tgtEl>
                                                <p:sldTgt/>
                                              </p:tgtEl>
                                            </p:cond>
                                          </p:endCondLst>
                                        </p:cTn>
                                        <p:tgtEl>
                                          <p:sndTgt r:embed="rId2" name="type.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nodeType="clickEffect">
                                  <p:stCondLst>
                                    <p:cond delay="0"/>
                                  </p:stCondLst>
                                  <p:childTnLst>
                                    <p:set>
                                      <p:cBhvr>
                                        <p:cTn id="27" dur="1" fill="hold">
                                          <p:stCondLst>
                                            <p:cond delay="0"/>
                                          </p:stCondLst>
                                        </p:cTn>
                                        <p:tgtEl>
                                          <p:spTgt spid="86034"/>
                                        </p:tgtEl>
                                        <p:attrNameLst>
                                          <p:attrName>style.visibility</p:attrName>
                                        </p:attrNameLst>
                                      </p:cBhvr>
                                      <p:to>
                                        <p:strVal val="visible"/>
                                      </p:to>
                                    </p:set>
                                    <p:animEffect transition="in" filter="wipe(left)">
                                      <p:cBhvr>
                                        <p:cTn id="28" dur="500"/>
                                        <p:tgtEl>
                                          <p:spTgt spid="86034"/>
                                        </p:tgtEl>
                                      </p:cBhvr>
                                    </p:animEffect>
                                  </p:childTnLst>
                                  <p:subTnLst>
                                    <p:audio>
                                      <p:cMediaNode>
                                        <p:cTn display="0" masterRel="sameClick">
                                          <p:stCondLst>
                                            <p:cond evt="begin" delay="0">
                                              <p:tn val="26"/>
                                            </p:cond>
                                          </p:stCondLst>
                                          <p:endCondLst>
                                            <p:cond evt="onStopAudio" delay="0">
                                              <p:tgtEl>
                                                <p:sldTgt/>
                                              </p:tgtEl>
                                            </p:cond>
                                          </p:endCondLst>
                                        </p:cTn>
                                        <p:tgtEl>
                                          <p:sndTgt r:embed="rId2" name="type.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nodeType="clickEffect">
                                  <p:stCondLst>
                                    <p:cond delay="0"/>
                                  </p:stCondLst>
                                  <p:childTnLst>
                                    <p:set>
                                      <p:cBhvr>
                                        <p:cTn id="32" dur="1" fill="hold">
                                          <p:stCondLst>
                                            <p:cond delay="0"/>
                                          </p:stCondLst>
                                        </p:cTn>
                                        <p:tgtEl>
                                          <p:spTgt spid="86042"/>
                                        </p:tgtEl>
                                        <p:attrNameLst>
                                          <p:attrName>style.visibility</p:attrName>
                                        </p:attrNameLst>
                                      </p:cBhvr>
                                      <p:to>
                                        <p:strVal val="visible"/>
                                      </p:to>
                                    </p:set>
                                    <p:animEffect transition="in" filter="wipe(left)">
                                      <p:cBhvr>
                                        <p:cTn id="33" dur="500"/>
                                        <p:tgtEl>
                                          <p:spTgt spid="86042"/>
                                        </p:tgtEl>
                                      </p:cBhvr>
                                    </p:animEffect>
                                  </p:childTnLst>
                                  <p:subTnLst>
                                    <p:audio>
                                      <p:cMediaNode>
                                        <p:cTn display="0" masterRel="sameClick">
                                          <p:stCondLst>
                                            <p:cond evt="begin" delay="0">
                                              <p:tn val="31"/>
                                            </p:cond>
                                          </p:stCondLst>
                                          <p:endCondLst>
                                            <p:cond evt="onStopAudio" delay="0">
                                              <p:tgtEl>
                                                <p:sldTgt/>
                                              </p:tgtEl>
                                            </p:cond>
                                          </p:endCondLst>
                                        </p:cTn>
                                        <p:tgtEl>
                                          <p:sndTgt r:embed="rId2" name="type.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86038"/>
                                        </p:tgtEl>
                                        <p:attrNameLst>
                                          <p:attrName>style.visibility</p:attrName>
                                        </p:attrNameLst>
                                      </p:cBhvr>
                                      <p:to>
                                        <p:strVal val="visible"/>
                                      </p:to>
                                    </p:set>
                                  </p:childTnLst>
                                </p:cTn>
                              </p:par>
                            </p:childTnLst>
                          </p:cTn>
                        </p:par>
                      </p:childTnLst>
                    </p:cTn>
                  </p:par>
                  <p:par>
                    <p:cTn id="38" fill="hold" nodeType="clickPar">
                      <p:stCondLst>
                        <p:cond delay="indefinite"/>
                      </p:stCondLst>
                      <p:childTnLst>
                        <p:par>
                          <p:cTn id="39" fill="hold" nodeType="withGroup">
                            <p:stCondLst>
                              <p:cond delay="0"/>
                            </p:stCondLst>
                            <p:childTnLst>
                              <p:par>
                                <p:cTn id="40" presetID="17" presetClass="entr" presetSubtype="4" fill="hold" nodeType="clickEffect">
                                  <p:stCondLst>
                                    <p:cond delay="0"/>
                                  </p:stCondLst>
                                  <p:childTnLst>
                                    <p:set>
                                      <p:cBhvr>
                                        <p:cTn id="41" dur="1" fill="hold">
                                          <p:stCondLst>
                                            <p:cond delay="0"/>
                                          </p:stCondLst>
                                        </p:cTn>
                                        <p:tgtEl>
                                          <p:spTgt spid="86039"/>
                                        </p:tgtEl>
                                        <p:attrNameLst>
                                          <p:attrName>style.visibility</p:attrName>
                                        </p:attrNameLst>
                                      </p:cBhvr>
                                      <p:to>
                                        <p:strVal val="visible"/>
                                      </p:to>
                                    </p:set>
                                    <p:anim calcmode="lin" valueType="num">
                                      <p:cBhvr>
                                        <p:cTn id="42" dur="500" fill="hold"/>
                                        <p:tgtEl>
                                          <p:spTgt spid="86039"/>
                                        </p:tgtEl>
                                        <p:attrNameLst>
                                          <p:attrName>ppt_x</p:attrName>
                                        </p:attrNameLst>
                                      </p:cBhvr>
                                      <p:tavLst>
                                        <p:tav tm="0">
                                          <p:val>
                                            <p:strVal val="#ppt_x"/>
                                          </p:val>
                                        </p:tav>
                                        <p:tav tm="100000">
                                          <p:val>
                                            <p:strVal val="#ppt_x"/>
                                          </p:val>
                                        </p:tav>
                                      </p:tavLst>
                                    </p:anim>
                                    <p:anim calcmode="lin" valueType="num">
                                      <p:cBhvr>
                                        <p:cTn id="43" dur="500" fill="hold"/>
                                        <p:tgtEl>
                                          <p:spTgt spid="86039"/>
                                        </p:tgtEl>
                                        <p:attrNameLst>
                                          <p:attrName>ppt_y</p:attrName>
                                        </p:attrNameLst>
                                      </p:cBhvr>
                                      <p:tavLst>
                                        <p:tav tm="0">
                                          <p:val>
                                            <p:strVal val="#ppt_y+#ppt_h/2"/>
                                          </p:val>
                                        </p:tav>
                                        <p:tav tm="100000">
                                          <p:val>
                                            <p:strVal val="#ppt_y"/>
                                          </p:val>
                                        </p:tav>
                                      </p:tavLst>
                                    </p:anim>
                                    <p:anim calcmode="lin" valueType="num">
                                      <p:cBhvr>
                                        <p:cTn id="44" dur="500" fill="hold"/>
                                        <p:tgtEl>
                                          <p:spTgt spid="86039"/>
                                        </p:tgtEl>
                                        <p:attrNameLst>
                                          <p:attrName>ppt_w</p:attrName>
                                        </p:attrNameLst>
                                      </p:cBhvr>
                                      <p:tavLst>
                                        <p:tav tm="0">
                                          <p:val>
                                            <p:strVal val="#ppt_w"/>
                                          </p:val>
                                        </p:tav>
                                        <p:tav tm="100000">
                                          <p:val>
                                            <p:strVal val="#ppt_w"/>
                                          </p:val>
                                        </p:tav>
                                      </p:tavLst>
                                    </p:anim>
                                    <p:anim calcmode="lin" valueType="num">
                                      <p:cBhvr>
                                        <p:cTn id="45" dur="500" fill="hold"/>
                                        <p:tgtEl>
                                          <p:spTgt spid="86039"/>
                                        </p:tgtEl>
                                        <p:attrNameLst>
                                          <p:attrName>ppt_h</p:attrName>
                                        </p:attrNameLst>
                                      </p:cBhvr>
                                      <p:tavLst>
                                        <p:tav tm="0">
                                          <p:val>
                                            <p:fltVal val="0"/>
                                          </p:val>
                                        </p:tav>
                                        <p:tav tm="100000">
                                          <p:val>
                                            <p:strVal val="#ppt_h"/>
                                          </p:val>
                                        </p:tav>
                                      </p:tavLst>
                                    </p:anim>
                                  </p:childTnLst>
                                </p:cTn>
                              </p:par>
                            </p:childTnLst>
                          </p:cTn>
                        </p:par>
                      </p:childTnLst>
                    </p:cTn>
                  </p:par>
                  <p:par>
                    <p:cTn id="46" fill="hold" nodeType="clickPar">
                      <p:stCondLst>
                        <p:cond delay="indefinite"/>
                      </p:stCondLst>
                      <p:childTnLst>
                        <p:par>
                          <p:cTn id="47" fill="hold" nodeType="withGroup">
                            <p:stCondLst>
                              <p:cond delay="0"/>
                            </p:stCondLst>
                            <p:childTnLst>
                              <p:par>
                                <p:cTn id="48" presetID="17" presetClass="entr" presetSubtype="4" fill="hold" nodeType="clickEffect">
                                  <p:stCondLst>
                                    <p:cond delay="0"/>
                                  </p:stCondLst>
                                  <p:childTnLst>
                                    <p:set>
                                      <p:cBhvr>
                                        <p:cTn id="49" dur="1" fill="hold">
                                          <p:stCondLst>
                                            <p:cond delay="0"/>
                                          </p:stCondLst>
                                        </p:cTn>
                                        <p:tgtEl>
                                          <p:spTgt spid="86040"/>
                                        </p:tgtEl>
                                        <p:attrNameLst>
                                          <p:attrName>style.visibility</p:attrName>
                                        </p:attrNameLst>
                                      </p:cBhvr>
                                      <p:to>
                                        <p:strVal val="visible"/>
                                      </p:to>
                                    </p:set>
                                    <p:anim calcmode="lin" valueType="num">
                                      <p:cBhvr>
                                        <p:cTn id="50" dur="500" fill="hold"/>
                                        <p:tgtEl>
                                          <p:spTgt spid="86040"/>
                                        </p:tgtEl>
                                        <p:attrNameLst>
                                          <p:attrName>ppt_x</p:attrName>
                                        </p:attrNameLst>
                                      </p:cBhvr>
                                      <p:tavLst>
                                        <p:tav tm="0">
                                          <p:val>
                                            <p:strVal val="#ppt_x"/>
                                          </p:val>
                                        </p:tav>
                                        <p:tav tm="100000">
                                          <p:val>
                                            <p:strVal val="#ppt_x"/>
                                          </p:val>
                                        </p:tav>
                                      </p:tavLst>
                                    </p:anim>
                                    <p:anim calcmode="lin" valueType="num">
                                      <p:cBhvr>
                                        <p:cTn id="51" dur="500" fill="hold"/>
                                        <p:tgtEl>
                                          <p:spTgt spid="86040"/>
                                        </p:tgtEl>
                                        <p:attrNameLst>
                                          <p:attrName>ppt_y</p:attrName>
                                        </p:attrNameLst>
                                      </p:cBhvr>
                                      <p:tavLst>
                                        <p:tav tm="0">
                                          <p:val>
                                            <p:strVal val="#ppt_y+#ppt_h/2"/>
                                          </p:val>
                                        </p:tav>
                                        <p:tav tm="100000">
                                          <p:val>
                                            <p:strVal val="#ppt_y"/>
                                          </p:val>
                                        </p:tav>
                                      </p:tavLst>
                                    </p:anim>
                                    <p:anim calcmode="lin" valueType="num">
                                      <p:cBhvr>
                                        <p:cTn id="52" dur="500" fill="hold"/>
                                        <p:tgtEl>
                                          <p:spTgt spid="86040"/>
                                        </p:tgtEl>
                                        <p:attrNameLst>
                                          <p:attrName>ppt_w</p:attrName>
                                        </p:attrNameLst>
                                      </p:cBhvr>
                                      <p:tavLst>
                                        <p:tav tm="0">
                                          <p:val>
                                            <p:strVal val="#ppt_w"/>
                                          </p:val>
                                        </p:tav>
                                        <p:tav tm="100000">
                                          <p:val>
                                            <p:strVal val="#ppt_w"/>
                                          </p:val>
                                        </p:tav>
                                      </p:tavLst>
                                    </p:anim>
                                    <p:anim calcmode="lin" valueType="num">
                                      <p:cBhvr>
                                        <p:cTn id="53" dur="500" fill="hold"/>
                                        <p:tgtEl>
                                          <p:spTgt spid="86040"/>
                                        </p:tgtEl>
                                        <p:attrNameLst>
                                          <p:attrName>ppt_h</p:attrName>
                                        </p:attrNameLst>
                                      </p:cBhvr>
                                      <p:tavLst>
                                        <p:tav tm="0">
                                          <p:val>
                                            <p:fltVal val="0"/>
                                          </p:val>
                                        </p:tav>
                                        <p:tav tm="100000">
                                          <p:val>
                                            <p:strVal val="#ppt_h"/>
                                          </p:val>
                                        </p:tav>
                                      </p:tavLst>
                                    </p:anim>
                                  </p:childTnLst>
                                </p:cTn>
                              </p:par>
                            </p:childTnLst>
                          </p:cTn>
                        </p:par>
                      </p:childTnLst>
                    </p:cTn>
                  </p:par>
                  <p:par>
                    <p:cTn id="54" fill="hold" nodeType="clickPar">
                      <p:stCondLst>
                        <p:cond delay="indefinite"/>
                      </p:stCondLst>
                      <p:childTnLst>
                        <p:par>
                          <p:cTn id="55" fill="hold" nodeType="withGroup">
                            <p:stCondLst>
                              <p:cond delay="0"/>
                            </p:stCondLst>
                            <p:childTnLst>
                              <p:par>
                                <p:cTn id="56" presetID="17" presetClass="entr" presetSubtype="4" fill="hold" nodeType="clickEffect">
                                  <p:stCondLst>
                                    <p:cond delay="0"/>
                                  </p:stCondLst>
                                  <p:childTnLst>
                                    <p:set>
                                      <p:cBhvr>
                                        <p:cTn id="57" dur="1" fill="hold">
                                          <p:stCondLst>
                                            <p:cond delay="0"/>
                                          </p:stCondLst>
                                        </p:cTn>
                                        <p:tgtEl>
                                          <p:spTgt spid="86041"/>
                                        </p:tgtEl>
                                        <p:attrNameLst>
                                          <p:attrName>style.visibility</p:attrName>
                                        </p:attrNameLst>
                                      </p:cBhvr>
                                      <p:to>
                                        <p:strVal val="visible"/>
                                      </p:to>
                                    </p:set>
                                    <p:anim calcmode="lin" valueType="num">
                                      <p:cBhvr>
                                        <p:cTn id="58" dur="500" fill="hold"/>
                                        <p:tgtEl>
                                          <p:spTgt spid="86041"/>
                                        </p:tgtEl>
                                        <p:attrNameLst>
                                          <p:attrName>ppt_x</p:attrName>
                                        </p:attrNameLst>
                                      </p:cBhvr>
                                      <p:tavLst>
                                        <p:tav tm="0">
                                          <p:val>
                                            <p:strVal val="#ppt_x"/>
                                          </p:val>
                                        </p:tav>
                                        <p:tav tm="100000">
                                          <p:val>
                                            <p:strVal val="#ppt_x"/>
                                          </p:val>
                                        </p:tav>
                                      </p:tavLst>
                                    </p:anim>
                                    <p:anim calcmode="lin" valueType="num">
                                      <p:cBhvr>
                                        <p:cTn id="59" dur="500" fill="hold"/>
                                        <p:tgtEl>
                                          <p:spTgt spid="86041"/>
                                        </p:tgtEl>
                                        <p:attrNameLst>
                                          <p:attrName>ppt_y</p:attrName>
                                        </p:attrNameLst>
                                      </p:cBhvr>
                                      <p:tavLst>
                                        <p:tav tm="0">
                                          <p:val>
                                            <p:strVal val="#ppt_y+#ppt_h/2"/>
                                          </p:val>
                                        </p:tav>
                                        <p:tav tm="100000">
                                          <p:val>
                                            <p:strVal val="#ppt_y"/>
                                          </p:val>
                                        </p:tav>
                                      </p:tavLst>
                                    </p:anim>
                                    <p:anim calcmode="lin" valueType="num">
                                      <p:cBhvr>
                                        <p:cTn id="60" dur="500" fill="hold"/>
                                        <p:tgtEl>
                                          <p:spTgt spid="86041"/>
                                        </p:tgtEl>
                                        <p:attrNameLst>
                                          <p:attrName>ppt_w</p:attrName>
                                        </p:attrNameLst>
                                      </p:cBhvr>
                                      <p:tavLst>
                                        <p:tav tm="0">
                                          <p:val>
                                            <p:strVal val="#ppt_w"/>
                                          </p:val>
                                        </p:tav>
                                        <p:tav tm="100000">
                                          <p:val>
                                            <p:strVal val="#ppt_w"/>
                                          </p:val>
                                        </p:tav>
                                      </p:tavLst>
                                    </p:anim>
                                    <p:anim calcmode="lin" valueType="num">
                                      <p:cBhvr>
                                        <p:cTn id="61" dur="500" fill="hold"/>
                                        <p:tgtEl>
                                          <p:spTgt spid="86041"/>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38"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0217" name="Group 41">
            <a:extLst>
              <a:ext uri="{FF2B5EF4-FFF2-40B4-BE49-F238E27FC236}">
                <a16:creationId xmlns:a16="http://schemas.microsoft.com/office/drawing/2014/main" id="{9FCAE2D9-7221-493A-88B6-0D865EEC856D}"/>
              </a:ext>
            </a:extLst>
          </p:cNvPr>
          <p:cNvGrpSpPr>
            <a:grpSpLocks/>
          </p:cNvGrpSpPr>
          <p:nvPr/>
        </p:nvGrpSpPr>
        <p:grpSpPr bwMode="auto">
          <a:xfrm>
            <a:off x="323850" y="533400"/>
            <a:ext cx="8362950" cy="1169988"/>
            <a:chOff x="240" y="336"/>
            <a:chExt cx="5232" cy="737"/>
          </a:xfrm>
        </p:grpSpPr>
        <p:sp>
          <p:nvSpPr>
            <p:cNvPr id="50181" name="Text Box 5">
              <a:extLst>
                <a:ext uri="{FF2B5EF4-FFF2-40B4-BE49-F238E27FC236}">
                  <a16:creationId xmlns:a16="http://schemas.microsoft.com/office/drawing/2014/main" id="{CD344FE8-57FD-FBA7-FC34-ACA07AF5E0DE}"/>
                </a:ext>
              </a:extLst>
            </p:cNvPr>
            <p:cNvSpPr txBox="1">
              <a:spLocks noChangeArrowheads="1"/>
            </p:cNvSpPr>
            <p:nvPr/>
          </p:nvSpPr>
          <p:spPr bwMode="auto">
            <a:xfrm>
              <a:off x="240" y="336"/>
              <a:ext cx="5232" cy="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zh-CN" altLang="en-US" b="1">
                  <a:ea typeface="楷体_GB2312" pitchFamily="49" charset="-122"/>
                </a:rPr>
                <a:t>　　　向量序列         </a:t>
              </a:r>
              <a:r>
                <a:rPr lang="zh-CN" altLang="en-US" b="1">
                  <a:solidFill>
                    <a:schemeClr val="accent2"/>
                  </a:solidFill>
                  <a:ea typeface="楷体_GB2312" pitchFamily="49" charset="-122"/>
                </a:rPr>
                <a:t>收敛</a:t>
              </a:r>
              <a:r>
                <a:rPr lang="zh-CN" altLang="en-US" b="1">
                  <a:ea typeface="楷体_GB2312" pitchFamily="49" charset="-122"/>
                </a:rPr>
                <a:t>于向量      是指对每一个 </a:t>
              </a:r>
              <a:r>
                <a:rPr lang="en-US" altLang="zh-CN" sz="2000" b="1">
                  <a:ea typeface="楷体_GB2312" pitchFamily="49" charset="-122"/>
                </a:rPr>
                <a:t>1 </a:t>
              </a:r>
              <a:r>
                <a:rPr lang="en-US" altLang="zh-CN" sz="2000" b="1">
                  <a:ea typeface="楷体_GB2312" pitchFamily="49" charset="-122"/>
                  <a:sym typeface="Symbol" panose="05050102010706020507" pitchFamily="18" charset="2"/>
                </a:rPr>
                <a:t> </a:t>
              </a:r>
              <a:r>
                <a:rPr lang="en-US" altLang="zh-CN" sz="2000" b="1" i="1">
                  <a:ea typeface="楷体_GB2312" pitchFamily="49" charset="-122"/>
                  <a:sym typeface="Symbol" panose="05050102010706020507" pitchFamily="18" charset="2"/>
                </a:rPr>
                <a:t>i </a:t>
              </a:r>
              <a:r>
                <a:rPr lang="en-US" altLang="zh-CN" sz="2000" b="1">
                  <a:ea typeface="楷体_GB2312" pitchFamily="49" charset="-122"/>
                  <a:sym typeface="Symbol" panose="05050102010706020507" pitchFamily="18" charset="2"/>
                </a:rPr>
                <a:t> </a:t>
              </a:r>
              <a:r>
                <a:rPr lang="en-US" altLang="zh-CN" sz="2000" b="1" i="1">
                  <a:ea typeface="楷体_GB2312" pitchFamily="49" charset="-122"/>
                  <a:sym typeface="Symbol" panose="05050102010706020507" pitchFamily="18" charset="2"/>
                </a:rPr>
                <a:t>n  </a:t>
              </a:r>
              <a:r>
                <a:rPr lang="zh-CN" altLang="en-US" b="1">
                  <a:ea typeface="楷体_GB2312" pitchFamily="49" charset="-122"/>
                </a:rPr>
                <a:t>都有                        。</a:t>
              </a:r>
            </a:p>
          </p:txBody>
        </p:sp>
        <p:graphicFrame>
          <p:nvGraphicFramePr>
            <p:cNvPr id="50182" name="Object 6">
              <a:extLst>
                <a:ext uri="{FF2B5EF4-FFF2-40B4-BE49-F238E27FC236}">
                  <a16:creationId xmlns:a16="http://schemas.microsoft.com/office/drawing/2014/main" id="{994D09EC-5465-D807-E01E-0ED05E029048}"/>
                </a:ext>
              </a:extLst>
            </p:cNvPr>
            <p:cNvGraphicFramePr>
              <a:graphicFrameLocks noChangeAspect="1"/>
            </p:cNvGraphicFramePr>
            <p:nvPr/>
          </p:nvGraphicFramePr>
          <p:xfrm>
            <a:off x="1662" y="403"/>
            <a:ext cx="452" cy="258"/>
          </p:xfrm>
          <a:graphic>
            <a:graphicData uri="http://schemas.openxmlformats.org/presentationml/2006/ole">
              <mc:AlternateContent xmlns:mc="http://schemas.openxmlformats.org/markup-compatibility/2006">
                <mc:Choice xmlns:v="urn:schemas-microsoft-com:vml" Requires="v">
                  <p:oleObj name="Equation" r:id="rId3" imgW="457200" imgH="228600" progId="Equation.DSMT4">
                    <p:embed/>
                  </p:oleObj>
                </mc:Choice>
                <mc:Fallback>
                  <p:oleObj name="Equation" r:id="rId3" imgW="457200" imgH="228600" progId="Equation.DSMT4">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62" y="403"/>
                          <a:ext cx="452" cy="2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3" name="Object 7">
              <a:extLst>
                <a:ext uri="{FF2B5EF4-FFF2-40B4-BE49-F238E27FC236}">
                  <a16:creationId xmlns:a16="http://schemas.microsoft.com/office/drawing/2014/main" id="{A09F5943-D424-FD4C-86E4-227A59D2C56C}"/>
                </a:ext>
              </a:extLst>
            </p:cNvPr>
            <p:cNvGraphicFramePr>
              <a:graphicFrameLocks noChangeAspect="1"/>
            </p:cNvGraphicFramePr>
            <p:nvPr/>
          </p:nvGraphicFramePr>
          <p:xfrm>
            <a:off x="3072" y="443"/>
            <a:ext cx="279" cy="224"/>
          </p:xfrm>
          <a:graphic>
            <a:graphicData uri="http://schemas.openxmlformats.org/presentationml/2006/ole">
              <mc:AlternateContent xmlns:mc="http://schemas.openxmlformats.org/markup-compatibility/2006">
                <mc:Choice xmlns:v="urn:schemas-microsoft-com:vml" Requires="v">
                  <p:oleObj name="Equation" r:id="rId5" imgW="228600" imgH="190440" progId="Equation.DSMT4">
                    <p:embed/>
                  </p:oleObj>
                </mc:Choice>
                <mc:Fallback>
                  <p:oleObj name="Equation" r:id="rId5" imgW="228600" imgH="190440" progId="Equation.DSMT4">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072" y="443"/>
                          <a:ext cx="279" cy="22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84" name="Object 8">
              <a:extLst>
                <a:ext uri="{FF2B5EF4-FFF2-40B4-BE49-F238E27FC236}">
                  <a16:creationId xmlns:a16="http://schemas.microsoft.com/office/drawing/2014/main" id="{9CA931CE-7231-0C8A-5E2F-2B838FC71CD4}"/>
                </a:ext>
              </a:extLst>
            </p:cNvPr>
            <p:cNvGraphicFramePr>
              <a:graphicFrameLocks noChangeAspect="1"/>
            </p:cNvGraphicFramePr>
            <p:nvPr/>
          </p:nvGraphicFramePr>
          <p:xfrm>
            <a:off x="528" y="739"/>
            <a:ext cx="1139" cy="334"/>
          </p:xfrm>
          <a:graphic>
            <a:graphicData uri="http://schemas.openxmlformats.org/presentationml/2006/ole">
              <mc:AlternateContent xmlns:mc="http://schemas.openxmlformats.org/markup-compatibility/2006">
                <mc:Choice xmlns:v="urn:schemas-microsoft-com:vml" Requires="v">
                  <p:oleObj name="Equation" r:id="rId7" imgW="825480" imgH="291960" progId="Equation.DSMT4">
                    <p:embed/>
                  </p:oleObj>
                </mc:Choice>
                <mc:Fallback>
                  <p:oleObj name="Equation" r:id="rId7" imgW="825480" imgH="29196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8" y="739"/>
                          <a:ext cx="1139" cy="3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0180" name="AutoShape 4">
              <a:extLst>
                <a:ext uri="{FF2B5EF4-FFF2-40B4-BE49-F238E27FC236}">
                  <a16:creationId xmlns:a16="http://schemas.microsoft.com/office/drawing/2014/main" id="{4432D486-F27B-8014-6CDE-1A1F6D07828C}"/>
                </a:ext>
              </a:extLst>
            </p:cNvPr>
            <p:cNvSpPr>
              <a:spLocks noChangeArrowheads="1"/>
            </p:cNvSpPr>
            <p:nvPr/>
          </p:nvSpPr>
          <p:spPr bwMode="auto">
            <a:xfrm>
              <a:off x="288" y="355"/>
              <a:ext cx="528" cy="314"/>
            </a:xfrm>
            <a:prstGeom prst="roundRect">
              <a:avLst>
                <a:gd name="adj" fmla="val 16667"/>
              </a:avLst>
            </a:prstGeom>
            <a:blipFill dpi="0" rotWithShape="0">
              <a:blip r:embed="rId9"/>
              <a:srcRect/>
              <a:tile tx="0" ty="0" sx="100000" sy="100000" flip="none" algn="tl"/>
            </a:blipFill>
            <a:ln w="9525">
              <a:round/>
              <a:headEnd/>
              <a:tailEnd/>
            </a:ln>
            <a:effectLst/>
            <a:scene3d>
              <a:camera prst="legacyObliqueTopLeft"/>
              <a:lightRig rig="legacyFlat3" dir="t"/>
            </a:scene3d>
            <a:sp3d extrusionH="201600" prstMaterial="legacyMatte">
              <a:bevelT w="13500" h="13500" prst="angle"/>
              <a:bevelB w="13500" h="13500" prst="angle"/>
              <a:extrusionClr>
                <a:srgbClr val="CCFFFF"/>
              </a:extrusionClr>
              <a:contourClr>
                <a:srgbClr val="CC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0" lang="zh-CN" altLang="en-US" sz="2800" b="1">
                  <a:solidFill>
                    <a:schemeClr val="accent2"/>
                  </a:solidFill>
                  <a:ea typeface="楷体_GB2312" pitchFamily="49" charset="-122"/>
                </a:rPr>
                <a:t>定义</a:t>
              </a:r>
            </a:p>
          </p:txBody>
        </p:sp>
      </p:grpSp>
      <p:grpSp>
        <p:nvGrpSpPr>
          <p:cNvPr id="50216" name="Group 40">
            <a:extLst>
              <a:ext uri="{FF2B5EF4-FFF2-40B4-BE49-F238E27FC236}">
                <a16:creationId xmlns:a16="http://schemas.microsoft.com/office/drawing/2014/main" id="{A0957311-E8B1-7BB1-971B-A67FF49C8CC5}"/>
              </a:ext>
            </a:extLst>
          </p:cNvPr>
          <p:cNvGrpSpPr>
            <a:grpSpLocks/>
          </p:cNvGrpSpPr>
          <p:nvPr/>
        </p:nvGrpSpPr>
        <p:grpSpPr bwMode="auto">
          <a:xfrm>
            <a:off x="2895600" y="1174750"/>
            <a:ext cx="3767138" cy="457200"/>
            <a:chOff x="1824" y="740"/>
            <a:chExt cx="2373" cy="288"/>
          </a:xfrm>
        </p:grpSpPr>
        <p:sp>
          <p:nvSpPr>
            <p:cNvPr id="50186" name="Text Box 10">
              <a:extLst>
                <a:ext uri="{FF2B5EF4-FFF2-40B4-BE49-F238E27FC236}">
                  <a16:creationId xmlns:a16="http://schemas.microsoft.com/office/drawing/2014/main" id="{DCCDEA0D-8FB5-42A3-5985-3442A2AF12D2}"/>
                </a:ext>
              </a:extLst>
            </p:cNvPr>
            <p:cNvSpPr txBox="1">
              <a:spLocks noChangeArrowheads="1"/>
            </p:cNvSpPr>
            <p:nvPr/>
          </p:nvSpPr>
          <p:spPr bwMode="auto">
            <a:xfrm>
              <a:off x="1824" y="740"/>
              <a:ext cx="11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a typeface="楷体_GB2312" pitchFamily="49" charset="-122"/>
                </a:rPr>
                <a:t>可以理解为</a:t>
              </a:r>
            </a:p>
          </p:txBody>
        </p:sp>
        <p:graphicFrame>
          <p:nvGraphicFramePr>
            <p:cNvPr id="50187" name="Object 11">
              <a:extLst>
                <a:ext uri="{FF2B5EF4-FFF2-40B4-BE49-F238E27FC236}">
                  <a16:creationId xmlns:a16="http://schemas.microsoft.com/office/drawing/2014/main" id="{26524C84-F28F-6527-A728-6599888B859E}"/>
                </a:ext>
              </a:extLst>
            </p:cNvPr>
            <p:cNvGraphicFramePr>
              <a:graphicFrameLocks noChangeAspect="1"/>
            </p:cNvGraphicFramePr>
            <p:nvPr/>
          </p:nvGraphicFramePr>
          <p:xfrm>
            <a:off x="2837" y="740"/>
            <a:ext cx="1360" cy="261"/>
          </p:xfrm>
          <a:graphic>
            <a:graphicData uri="http://schemas.openxmlformats.org/presentationml/2006/ole">
              <mc:AlternateContent xmlns:mc="http://schemas.openxmlformats.org/markup-compatibility/2006">
                <mc:Choice xmlns:v="urn:schemas-microsoft-com:vml" Requires="v">
                  <p:oleObj name="Equation" r:id="rId10" imgW="1180800" imgH="228600" progId="Equation.DSMT4">
                    <p:embed/>
                  </p:oleObj>
                </mc:Choice>
                <mc:Fallback>
                  <p:oleObj name="Equation" r:id="rId10" imgW="1180800" imgH="228600" progId="Equation.DSMT4">
                    <p:embed/>
                    <p:pic>
                      <p:nvPicPr>
                        <p:cNvPr id="0" name="Object 11"/>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837" y="740"/>
                          <a:ext cx="1360" cy="2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0213" name="Group 37">
            <a:extLst>
              <a:ext uri="{FF2B5EF4-FFF2-40B4-BE49-F238E27FC236}">
                <a16:creationId xmlns:a16="http://schemas.microsoft.com/office/drawing/2014/main" id="{A764F558-07EA-6F58-12A0-84F0716C0446}"/>
              </a:ext>
            </a:extLst>
          </p:cNvPr>
          <p:cNvGrpSpPr>
            <a:grpSpLocks/>
          </p:cNvGrpSpPr>
          <p:nvPr/>
        </p:nvGrpSpPr>
        <p:grpSpPr bwMode="auto">
          <a:xfrm>
            <a:off x="395288" y="1981200"/>
            <a:ext cx="8367712" cy="1150938"/>
            <a:chOff x="288" y="1248"/>
            <a:chExt cx="5232" cy="725"/>
          </a:xfrm>
        </p:grpSpPr>
        <p:sp>
          <p:nvSpPr>
            <p:cNvPr id="50189" name="AutoShape 13">
              <a:extLst>
                <a:ext uri="{FF2B5EF4-FFF2-40B4-BE49-F238E27FC236}">
                  <a16:creationId xmlns:a16="http://schemas.microsoft.com/office/drawing/2014/main" id="{93C62D04-C448-DF3A-560C-609828A44215}"/>
                </a:ext>
              </a:extLst>
            </p:cNvPr>
            <p:cNvSpPr>
              <a:spLocks noChangeArrowheads="1"/>
            </p:cNvSpPr>
            <p:nvPr/>
          </p:nvSpPr>
          <p:spPr bwMode="auto">
            <a:xfrm>
              <a:off x="336" y="1248"/>
              <a:ext cx="528" cy="314"/>
            </a:xfrm>
            <a:prstGeom prst="roundRect">
              <a:avLst>
                <a:gd name="adj" fmla="val 16667"/>
              </a:avLst>
            </a:prstGeom>
            <a:blipFill dpi="0" rotWithShape="0">
              <a:blip r:embed="rId9"/>
              <a:srcRect/>
              <a:tile tx="0" ty="0" sx="100000" sy="100000" flip="none" algn="tl"/>
            </a:blipFill>
            <a:ln w="9525">
              <a:round/>
              <a:headEnd/>
              <a:tailEnd/>
            </a:ln>
            <a:effectLst/>
            <a:scene3d>
              <a:camera prst="legacyObliqueTopLeft"/>
              <a:lightRig rig="legacyFlat3" dir="t"/>
            </a:scene3d>
            <a:sp3d extrusionH="201600" prstMaterial="legacyMatte">
              <a:bevelT w="13500" h="13500" prst="angle"/>
              <a:bevelB w="13500" h="13500" prst="angle"/>
              <a:extrusionClr>
                <a:srgbClr val="CCFFFF"/>
              </a:extrusionClr>
              <a:contourClr>
                <a:srgbClr val="CC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0" lang="zh-CN" altLang="en-US" sz="2800" b="1">
                  <a:solidFill>
                    <a:schemeClr val="accent2"/>
                  </a:solidFill>
                  <a:ea typeface="楷体_GB2312" pitchFamily="49" charset="-122"/>
                </a:rPr>
                <a:t>定义</a:t>
              </a:r>
            </a:p>
          </p:txBody>
        </p:sp>
        <p:sp>
          <p:nvSpPr>
            <p:cNvPr id="50190" name="Text Box 14">
              <a:extLst>
                <a:ext uri="{FF2B5EF4-FFF2-40B4-BE49-F238E27FC236}">
                  <a16:creationId xmlns:a16="http://schemas.microsoft.com/office/drawing/2014/main" id="{CBE20004-B503-1114-0573-17A6E1E075A6}"/>
                </a:ext>
              </a:extLst>
            </p:cNvPr>
            <p:cNvSpPr txBox="1">
              <a:spLocks noChangeArrowheads="1"/>
            </p:cNvSpPr>
            <p:nvPr/>
          </p:nvSpPr>
          <p:spPr bwMode="auto">
            <a:xfrm>
              <a:off x="288" y="1271"/>
              <a:ext cx="5232" cy="7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zh-CN" altLang="en-US" b="1">
                  <a:ea typeface="楷体_GB2312" pitchFamily="49" charset="-122"/>
                </a:rPr>
                <a:t>　　　若存在常数</a:t>
              </a:r>
              <a:r>
                <a:rPr lang="en-US" altLang="zh-CN" b="1" i="1">
                  <a:ea typeface="楷体_GB2312" pitchFamily="49" charset="-122"/>
                </a:rPr>
                <a:t>C </a:t>
              </a:r>
              <a:r>
                <a:rPr lang="en-US" altLang="zh-CN" b="1">
                  <a:ea typeface="楷体_GB2312" pitchFamily="49" charset="-122"/>
                </a:rPr>
                <a:t>&gt; 0</a:t>
              </a:r>
              <a:r>
                <a:rPr lang="en-US" altLang="zh-CN" b="1" i="1">
                  <a:ea typeface="楷体_GB2312" pitchFamily="49" charset="-122"/>
                </a:rPr>
                <a:t> </a:t>
              </a:r>
              <a:r>
                <a:rPr lang="zh-CN" altLang="en-US" b="1">
                  <a:ea typeface="楷体_GB2312" pitchFamily="49" charset="-122"/>
                </a:rPr>
                <a:t>使得对任意            有                     </a:t>
              </a:r>
              <a:r>
                <a:rPr lang="en-US" altLang="zh-CN" b="1">
                  <a:ea typeface="楷体_GB2312" pitchFamily="49" charset="-122"/>
                </a:rPr>
                <a:t>, </a:t>
              </a:r>
              <a:r>
                <a:rPr lang="zh-CN" altLang="en-US" b="1">
                  <a:ea typeface="楷体_GB2312" pitchFamily="49" charset="-122"/>
                </a:rPr>
                <a:t>则称</a:t>
              </a:r>
              <a:r>
                <a:rPr lang="zh-CN" altLang="en-US" b="1">
                  <a:solidFill>
                    <a:schemeClr val="accent2"/>
                  </a:solidFill>
                  <a:ea typeface="楷体_GB2312" pitchFamily="49" charset="-122"/>
                </a:rPr>
                <a:t>范数 </a:t>
              </a:r>
              <a:r>
                <a:rPr lang="en-US" altLang="zh-CN" b="1">
                  <a:solidFill>
                    <a:schemeClr val="accent2"/>
                  </a:solidFill>
                  <a:ea typeface="楷体_GB2312" pitchFamily="49" charset="-122"/>
                </a:rPr>
                <a:t>|| · ||</a:t>
              </a:r>
              <a:r>
                <a:rPr lang="en-US" altLang="zh-CN" b="1" i="1" baseline="-25000">
                  <a:solidFill>
                    <a:schemeClr val="accent2"/>
                  </a:solidFill>
                  <a:ea typeface="楷体_GB2312" pitchFamily="49" charset="-122"/>
                </a:rPr>
                <a:t>A</a:t>
              </a:r>
              <a:r>
                <a:rPr lang="en-US" altLang="zh-CN" b="1">
                  <a:solidFill>
                    <a:schemeClr val="accent2"/>
                  </a:solidFill>
                  <a:ea typeface="楷体_GB2312" pitchFamily="49" charset="-122"/>
                </a:rPr>
                <a:t> </a:t>
              </a:r>
              <a:r>
                <a:rPr lang="zh-CN" altLang="en-US" b="1">
                  <a:solidFill>
                    <a:schemeClr val="accent2"/>
                  </a:solidFill>
                  <a:ea typeface="楷体_GB2312" pitchFamily="49" charset="-122"/>
                </a:rPr>
                <a:t>比范数 </a:t>
              </a:r>
              <a:r>
                <a:rPr lang="en-US" altLang="zh-CN" b="1">
                  <a:solidFill>
                    <a:schemeClr val="accent2"/>
                  </a:solidFill>
                  <a:ea typeface="楷体_GB2312" pitchFamily="49" charset="-122"/>
                </a:rPr>
                <a:t>|| · ||</a:t>
              </a:r>
              <a:r>
                <a:rPr lang="en-US" altLang="zh-CN" b="1" i="1" baseline="-25000">
                  <a:solidFill>
                    <a:schemeClr val="accent2"/>
                  </a:solidFill>
                  <a:ea typeface="楷体_GB2312" pitchFamily="49" charset="-122"/>
                </a:rPr>
                <a:t>B </a:t>
              </a:r>
              <a:r>
                <a:rPr lang="zh-CN" altLang="en-US" b="1">
                  <a:solidFill>
                    <a:schemeClr val="accent2"/>
                  </a:solidFill>
                  <a:ea typeface="楷体_GB2312" pitchFamily="49" charset="-122"/>
                </a:rPr>
                <a:t>强</a:t>
              </a:r>
              <a:r>
                <a:rPr lang="zh-CN" altLang="en-US" b="1">
                  <a:ea typeface="楷体_GB2312" pitchFamily="49" charset="-122"/>
                </a:rPr>
                <a:t>。</a:t>
              </a:r>
            </a:p>
          </p:txBody>
        </p:sp>
        <p:graphicFrame>
          <p:nvGraphicFramePr>
            <p:cNvPr id="50191" name="Object 15">
              <a:extLst>
                <a:ext uri="{FF2B5EF4-FFF2-40B4-BE49-F238E27FC236}">
                  <a16:creationId xmlns:a16="http://schemas.microsoft.com/office/drawing/2014/main" id="{300BC5D5-3F40-54D5-2C0B-DA297C44A29F}"/>
                </a:ext>
              </a:extLst>
            </p:cNvPr>
            <p:cNvGraphicFramePr>
              <a:graphicFrameLocks noChangeAspect="1"/>
            </p:cNvGraphicFramePr>
            <p:nvPr/>
          </p:nvGraphicFramePr>
          <p:xfrm>
            <a:off x="3339" y="1353"/>
            <a:ext cx="563" cy="236"/>
          </p:xfrm>
          <a:graphic>
            <a:graphicData uri="http://schemas.openxmlformats.org/presentationml/2006/ole">
              <mc:AlternateContent xmlns:mc="http://schemas.openxmlformats.org/markup-compatibility/2006">
                <mc:Choice xmlns:v="urn:schemas-microsoft-com:vml" Requires="v">
                  <p:oleObj name="Equation" r:id="rId12" imgW="495000" imgH="190440" progId="Equation.DSMT4">
                    <p:embed/>
                  </p:oleObj>
                </mc:Choice>
                <mc:Fallback>
                  <p:oleObj name="Equation" r:id="rId12" imgW="495000" imgH="190440" progId="Equation.DSMT4">
                    <p:embed/>
                    <p:pic>
                      <p:nvPicPr>
                        <p:cNvPr id="0" name="Object 15"/>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339" y="1353"/>
                          <a:ext cx="563" cy="2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0192" name="Object 16">
              <a:extLst>
                <a:ext uri="{FF2B5EF4-FFF2-40B4-BE49-F238E27FC236}">
                  <a16:creationId xmlns:a16="http://schemas.microsoft.com/office/drawing/2014/main" id="{5AB066F4-515F-E519-720B-CAEE10B6AD0D}"/>
                </a:ext>
              </a:extLst>
            </p:cNvPr>
            <p:cNvGraphicFramePr>
              <a:graphicFrameLocks noChangeAspect="1"/>
            </p:cNvGraphicFramePr>
            <p:nvPr/>
          </p:nvGraphicFramePr>
          <p:xfrm>
            <a:off x="4036" y="1345"/>
            <a:ext cx="1097" cy="248"/>
          </p:xfrm>
          <a:graphic>
            <a:graphicData uri="http://schemas.openxmlformats.org/presentationml/2006/ole">
              <mc:AlternateContent xmlns:mc="http://schemas.openxmlformats.org/markup-compatibility/2006">
                <mc:Choice xmlns:v="urn:schemas-microsoft-com:vml" Requires="v">
                  <p:oleObj name="Equation" r:id="rId14" imgW="1091880" imgH="215640" progId="Equation.DSMT4">
                    <p:embed/>
                  </p:oleObj>
                </mc:Choice>
                <mc:Fallback>
                  <p:oleObj name="Equation" r:id="rId14" imgW="1091880" imgH="215640" progId="Equation.DSMT4">
                    <p:embed/>
                    <p:pic>
                      <p:nvPicPr>
                        <p:cNvPr id="0" name="Object 16"/>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4036" y="1345"/>
                          <a:ext cx="1097" cy="2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0215" name="Group 39">
            <a:extLst>
              <a:ext uri="{FF2B5EF4-FFF2-40B4-BE49-F238E27FC236}">
                <a16:creationId xmlns:a16="http://schemas.microsoft.com/office/drawing/2014/main" id="{686BCDB2-4B87-C09F-DCC0-351672714FB4}"/>
              </a:ext>
            </a:extLst>
          </p:cNvPr>
          <p:cNvGrpSpPr>
            <a:grpSpLocks/>
          </p:cNvGrpSpPr>
          <p:nvPr/>
        </p:nvGrpSpPr>
        <p:grpSpPr bwMode="auto">
          <a:xfrm>
            <a:off x="395288" y="3505200"/>
            <a:ext cx="8367712" cy="1406525"/>
            <a:chOff x="288" y="2208"/>
            <a:chExt cx="5232" cy="886"/>
          </a:xfrm>
        </p:grpSpPr>
        <p:grpSp>
          <p:nvGrpSpPr>
            <p:cNvPr id="50214" name="Group 38">
              <a:extLst>
                <a:ext uri="{FF2B5EF4-FFF2-40B4-BE49-F238E27FC236}">
                  <a16:creationId xmlns:a16="http://schemas.microsoft.com/office/drawing/2014/main" id="{FC4DFD6C-0506-8782-74AB-33BCC4ED59C5}"/>
                </a:ext>
              </a:extLst>
            </p:cNvPr>
            <p:cNvGrpSpPr>
              <a:grpSpLocks/>
            </p:cNvGrpSpPr>
            <p:nvPr/>
          </p:nvGrpSpPr>
          <p:grpSpPr bwMode="auto">
            <a:xfrm>
              <a:off x="288" y="2208"/>
              <a:ext cx="5232" cy="886"/>
              <a:chOff x="288" y="2208"/>
              <a:chExt cx="5232" cy="886"/>
            </a:xfrm>
          </p:grpSpPr>
          <p:sp>
            <p:nvSpPr>
              <p:cNvPr id="50195" name="Text Box 19">
                <a:extLst>
                  <a:ext uri="{FF2B5EF4-FFF2-40B4-BE49-F238E27FC236}">
                    <a16:creationId xmlns:a16="http://schemas.microsoft.com/office/drawing/2014/main" id="{D309F8F5-21C8-3DAB-4B4A-E322F82975E4}"/>
                  </a:ext>
                </a:extLst>
              </p:cNvPr>
              <p:cNvSpPr txBox="1">
                <a:spLocks noChangeArrowheads="1"/>
              </p:cNvSpPr>
              <p:nvPr/>
            </p:nvSpPr>
            <p:spPr bwMode="auto">
              <a:xfrm>
                <a:off x="288" y="2208"/>
                <a:ext cx="5232" cy="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b="1">
                    <a:ea typeface="楷体_GB2312" pitchFamily="49" charset="-122"/>
                  </a:rPr>
                  <a:t>　　　若范数 </a:t>
                </a:r>
                <a:r>
                  <a:rPr lang="en-US" altLang="zh-CN" b="1">
                    <a:ea typeface="楷体_GB2312" pitchFamily="49" charset="-122"/>
                  </a:rPr>
                  <a:t>|| · ||</a:t>
                </a:r>
                <a:r>
                  <a:rPr lang="en-US" altLang="zh-CN" b="1" i="1" baseline="-25000">
                    <a:ea typeface="楷体_GB2312" pitchFamily="49" charset="-122"/>
                  </a:rPr>
                  <a:t>A </a:t>
                </a:r>
                <a:r>
                  <a:rPr lang="zh-CN" altLang="en-US" b="1">
                    <a:ea typeface="楷体_GB2312" pitchFamily="49" charset="-122"/>
                  </a:rPr>
                  <a:t>比</a:t>
                </a:r>
                <a:r>
                  <a:rPr lang="en-US" altLang="zh-CN" b="1">
                    <a:ea typeface="楷体_GB2312" pitchFamily="49" charset="-122"/>
                  </a:rPr>
                  <a:t>|| · ||</a:t>
                </a:r>
                <a:r>
                  <a:rPr lang="en-US" altLang="zh-CN" b="1" i="1" baseline="-25000">
                    <a:ea typeface="楷体_GB2312" pitchFamily="49" charset="-122"/>
                  </a:rPr>
                  <a:t>B</a:t>
                </a:r>
                <a:r>
                  <a:rPr lang="en-US" altLang="zh-CN" b="1">
                    <a:ea typeface="楷体_GB2312" pitchFamily="49" charset="-122"/>
                  </a:rPr>
                  <a:t> </a:t>
                </a:r>
                <a:r>
                  <a:rPr lang="zh-CN" altLang="en-US" b="1">
                    <a:ea typeface="楷体_GB2312" pitchFamily="49" charset="-122"/>
                  </a:rPr>
                  <a:t>强，同时</a:t>
                </a:r>
                <a:r>
                  <a:rPr lang="en-US" altLang="zh-CN" b="1">
                    <a:ea typeface="楷体_GB2312" pitchFamily="49" charset="-122"/>
                  </a:rPr>
                  <a:t>|| · ||</a:t>
                </a:r>
                <a:r>
                  <a:rPr lang="en-US" altLang="zh-CN" b="1" i="1" baseline="-25000">
                    <a:ea typeface="楷体_GB2312" pitchFamily="49" charset="-122"/>
                  </a:rPr>
                  <a:t>B</a:t>
                </a:r>
                <a:r>
                  <a:rPr lang="en-US" altLang="zh-CN" b="1">
                    <a:ea typeface="楷体_GB2312" pitchFamily="49" charset="-122"/>
                  </a:rPr>
                  <a:t> </a:t>
                </a:r>
                <a:r>
                  <a:rPr lang="zh-CN" altLang="en-US" b="1">
                    <a:ea typeface="楷体_GB2312" pitchFamily="49" charset="-122"/>
                  </a:rPr>
                  <a:t>也比</a:t>
                </a:r>
                <a:r>
                  <a:rPr lang="en-US" altLang="zh-CN" b="1">
                    <a:ea typeface="楷体_GB2312" pitchFamily="49" charset="-122"/>
                  </a:rPr>
                  <a:t>|| · ||</a:t>
                </a:r>
                <a:r>
                  <a:rPr lang="en-US" altLang="zh-CN" b="1" i="1" baseline="-25000">
                    <a:ea typeface="楷体_GB2312" pitchFamily="49" charset="-122"/>
                  </a:rPr>
                  <a:t>A</a:t>
                </a:r>
                <a:r>
                  <a:rPr lang="en-US" altLang="zh-CN" b="1">
                    <a:ea typeface="楷体_GB2312" pitchFamily="49" charset="-122"/>
                  </a:rPr>
                  <a:t> </a:t>
                </a:r>
                <a:r>
                  <a:rPr lang="zh-CN" altLang="en-US" b="1">
                    <a:ea typeface="楷体_GB2312" pitchFamily="49" charset="-122"/>
                  </a:rPr>
                  <a:t>强，即存在常数 </a:t>
                </a:r>
                <a:r>
                  <a:rPr lang="en-US" altLang="zh-CN" b="1" i="1">
                    <a:ea typeface="楷体_GB2312" pitchFamily="49" charset="-122"/>
                  </a:rPr>
                  <a:t>C</a:t>
                </a:r>
                <a:r>
                  <a:rPr lang="en-US" altLang="zh-CN" b="1" baseline="-25000">
                    <a:ea typeface="楷体_GB2312" pitchFamily="49" charset="-122"/>
                  </a:rPr>
                  <a:t>1</a:t>
                </a:r>
                <a:r>
                  <a:rPr lang="zh-CN" altLang="en-US" b="1">
                    <a:ea typeface="楷体_GB2312" pitchFamily="49" charset="-122"/>
                  </a:rPr>
                  <a:t>、</a:t>
                </a:r>
                <a:r>
                  <a:rPr lang="en-US" altLang="zh-CN" b="1" i="1">
                    <a:ea typeface="楷体_GB2312" pitchFamily="49" charset="-122"/>
                  </a:rPr>
                  <a:t>C</a:t>
                </a:r>
                <a:r>
                  <a:rPr lang="en-US" altLang="zh-CN" b="1" baseline="-25000">
                    <a:ea typeface="楷体_GB2312" pitchFamily="49" charset="-122"/>
                  </a:rPr>
                  <a:t>2</a:t>
                </a:r>
                <a:r>
                  <a:rPr lang="en-US" altLang="zh-CN" b="1" i="1">
                    <a:ea typeface="楷体_GB2312" pitchFamily="49" charset="-122"/>
                  </a:rPr>
                  <a:t> </a:t>
                </a:r>
                <a:r>
                  <a:rPr lang="en-US" altLang="zh-CN" b="1">
                    <a:ea typeface="楷体_GB2312" pitchFamily="49" charset="-122"/>
                  </a:rPr>
                  <a:t>&gt; 0 </a:t>
                </a:r>
                <a:r>
                  <a:rPr lang="zh-CN" altLang="en-US" b="1">
                    <a:ea typeface="楷体_GB2312" pitchFamily="49" charset="-122"/>
                  </a:rPr>
                  <a:t>使得                                          ，则称 </a:t>
                </a:r>
                <a:r>
                  <a:rPr lang="en-US" altLang="zh-CN" b="1">
                    <a:solidFill>
                      <a:schemeClr val="accent2"/>
                    </a:solidFill>
                    <a:ea typeface="楷体_GB2312" pitchFamily="49" charset="-122"/>
                  </a:rPr>
                  <a:t>|| · ||</a:t>
                </a:r>
                <a:r>
                  <a:rPr lang="en-US" altLang="zh-CN" b="1" i="1" baseline="-25000">
                    <a:solidFill>
                      <a:schemeClr val="accent2"/>
                    </a:solidFill>
                    <a:ea typeface="楷体_GB2312" pitchFamily="49" charset="-122"/>
                  </a:rPr>
                  <a:t>A </a:t>
                </a:r>
                <a:r>
                  <a:rPr lang="zh-CN" altLang="en-US" b="1">
                    <a:solidFill>
                      <a:schemeClr val="accent2"/>
                    </a:solidFill>
                    <a:ea typeface="楷体_GB2312" pitchFamily="49" charset="-122"/>
                  </a:rPr>
                  <a:t>和</a:t>
                </a:r>
                <a:r>
                  <a:rPr lang="en-US" altLang="zh-CN" b="1">
                    <a:solidFill>
                      <a:schemeClr val="accent2"/>
                    </a:solidFill>
                    <a:ea typeface="楷体_GB2312" pitchFamily="49" charset="-122"/>
                  </a:rPr>
                  <a:t>|| · ||</a:t>
                </a:r>
                <a:r>
                  <a:rPr lang="en-US" altLang="zh-CN" b="1" i="1" baseline="-25000">
                    <a:solidFill>
                      <a:schemeClr val="accent2"/>
                    </a:solidFill>
                    <a:ea typeface="楷体_GB2312" pitchFamily="49" charset="-122"/>
                  </a:rPr>
                  <a:t>B </a:t>
                </a:r>
                <a:r>
                  <a:rPr lang="zh-CN" altLang="en-US" b="1">
                    <a:solidFill>
                      <a:schemeClr val="accent2"/>
                    </a:solidFill>
                    <a:ea typeface="楷体_GB2312" pitchFamily="49" charset="-122"/>
                  </a:rPr>
                  <a:t>等价</a:t>
                </a:r>
                <a:r>
                  <a:rPr lang="zh-CN" altLang="en-US" b="1">
                    <a:ea typeface="楷体_GB2312" pitchFamily="49" charset="-122"/>
                  </a:rPr>
                  <a:t>。</a:t>
                </a:r>
              </a:p>
            </p:txBody>
          </p:sp>
          <p:graphicFrame>
            <p:nvGraphicFramePr>
              <p:cNvPr id="50196" name="Object 20">
                <a:extLst>
                  <a:ext uri="{FF2B5EF4-FFF2-40B4-BE49-F238E27FC236}">
                    <a16:creationId xmlns:a16="http://schemas.microsoft.com/office/drawing/2014/main" id="{56FCFA9A-D919-FCB7-5704-89CDD5A2676C}"/>
                  </a:ext>
                </a:extLst>
              </p:cNvPr>
              <p:cNvGraphicFramePr>
                <a:graphicFrameLocks noChangeAspect="1"/>
              </p:cNvGraphicFramePr>
              <p:nvPr/>
            </p:nvGraphicFramePr>
            <p:xfrm>
              <a:off x="2232" y="2541"/>
              <a:ext cx="2113" cy="267"/>
            </p:xfrm>
            <a:graphic>
              <a:graphicData uri="http://schemas.openxmlformats.org/presentationml/2006/ole">
                <mc:AlternateContent xmlns:mc="http://schemas.openxmlformats.org/markup-compatibility/2006">
                  <mc:Choice xmlns:v="urn:schemas-microsoft-com:vml" Requires="v">
                    <p:oleObj name="Equation" r:id="rId16" imgW="1841400" imgH="215640" progId="Equation.DSMT4">
                      <p:embed/>
                    </p:oleObj>
                  </mc:Choice>
                  <mc:Fallback>
                    <p:oleObj name="Equation" r:id="rId16" imgW="1841400" imgH="215640" progId="Equation.DSMT4">
                      <p:embed/>
                      <p:pic>
                        <p:nvPicPr>
                          <p:cNvPr id="0" name="Object 20"/>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232" y="2541"/>
                            <a:ext cx="2113" cy="2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0194" name="AutoShape 18">
              <a:extLst>
                <a:ext uri="{FF2B5EF4-FFF2-40B4-BE49-F238E27FC236}">
                  <a16:creationId xmlns:a16="http://schemas.microsoft.com/office/drawing/2014/main" id="{5FE24C35-5872-D1DB-631D-0B930C7FD1E9}"/>
                </a:ext>
              </a:extLst>
            </p:cNvPr>
            <p:cNvSpPr>
              <a:spLocks noChangeArrowheads="1"/>
            </p:cNvSpPr>
            <p:nvPr/>
          </p:nvSpPr>
          <p:spPr bwMode="auto">
            <a:xfrm>
              <a:off x="336" y="2228"/>
              <a:ext cx="528" cy="314"/>
            </a:xfrm>
            <a:prstGeom prst="roundRect">
              <a:avLst>
                <a:gd name="adj" fmla="val 16667"/>
              </a:avLst>
            </a:prstGeom>
            <a:blipFill dpi="0" rotWithShape="0">
              <a:blip r:embed="rId9"/>
              <a:srcRect/>
              <a:tile tx="0" ty="0" sx="100000" sy="100000" flip="none" algn="tl"/>
            </a:blipFill>
            <a:ln w="9525">
              <a:round/>
              <a:headEnd/>
              <a:tailEnd/>
            </a:ln>
            <a:effectLst/>
            <a:scene3d>
              <a:camera prst="legacyObliqueTopLeft"/>
              <a:lightRig rig="legacyFlat3" dir="t"/>
            </a:scene3d>
            <a:sp3d extrusionH="201600" prstMaterial="legacyMatte">
              <a:bevelT w="13500" h="13500" prst="angle"/>
              <a:bevelB w="13500" h="13500" prst="angle"/>
              <a:extrusionClr>
                <a:srgbClr val="CCFFFF"/>
              </a:extrusionClr>
              <a:contourClr>
                <a:srgbClr val="CC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0" lang="zh-CN" altLang="en-US" sz="2800" b="1">
                  <a:solidFill>
                    <a:schemeClr val="accent2"/>
                  </a:solidFill>
                  <a:ea typeface="楷体_GB2312" pitchFamily="49" charset="-122"/>
                </a:rPr>
                <a:t>定义</a:t>
              </a:r>
            </a:p>
          </p:txBody>
        </p:sp>
      </p:grpSp>
      <p:grpSp>
        <p:nvGrpSpPr>
          <p:cNvPr id="50210" name="Group 34">
            <a:extLst>
              <a:ext uri="{FF2B5EF4-FFF2-40B4-BE49-F238E27FC236}">
                <a16:creationId xmlns:a16="http://schemas.microsoft.com/office/drawing/2014/main" id="{444CF978-71E1-68F1-0D7E-50BAE40F2A96}"/>
              </a:ext>
            </a:extLst>
          </p:cNvPr>
          <p:cNvGrpSpPr>
            <a:grpSpLocks/>
          </p:cNvGrpSpPr>
          <p:nvPr/>
        </p:nvGrpSpPr>
        <p:grpSpPr bwMode="auto">
          <a:xfrm>
            <a:off x="395288" y="5229225"/>
            <a:ext cx="4752975" cy="554038"/>
            <a:chOff x="288" y="3332"/>
            <a:chExt cx="2784" cy="397"/>
          </a:xfrm>
        </p:grpSpPr>
        <p:sp>
          <p:nvSpPr>
            <p:cNvPr id="50198" name="AutoShape 22">
              <a:extLst>
                <a:ext uri="{FF2B5EF4-FFF2-40B4-BE49-F238E27FC236}">
                  <a16:creationId xmlns:a16="http://schemas.microsoft.com/office/drawing/2014/main" id="{3F452E6E-845E-B994-7806-F4A94F23C584}"/>
                </a:ext>
              </a:extLst>
            </p:cNvPr>
            <p:cNvSpPr>
              <a:spLocks noChangeArrowheads="1"/>
            </p:cNvSpPr>
            <p:nvPr/>
          </p:nvSpPr>
          <p:spPr bwMode="auto">
            <a:xfrm>
              <a:off x="288" y="3332"/>
              <a:ext cx="672" cy="384"/>
            </a:xfrm>
            <a:prstGeom prst="bevel">
              <a:avLst>
                <a:gd name="adj" fmla="val 12500"/>
              </a:avLst>
            </a:prstGeom>
            <a:blipFill dpi="0" rotWithShape="0">
              <a:blip r:embed="rId18"/>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2800" b="1">
                  <a:ea typeface="楷体_GB2312" pitchFamily="49" charset="-122"/>
                </a:rPr>
                <a:t>定理</a:t>
              </a:r>
            </a:p>
          </p:txBody>
        </p:sp>
        <p:sp>
          <p:nvSpPr>
            <p:cNvPr id="50199" name="Text Box 23">
              <a:extLst>
                <a:ext uri="{FF2B5EF4-FFF2-40B4-BE49-F238E27FC236}">
                  <a16:creationId xmlns:a16="http://schemas.microsoft.com/office/drawing/2014/main" id="{CE805439-D018-7E94-A002-F49DDCE0C1DE}"/>
                </a:ext>
              </a:extLst>
            </p:cNvPr>
            <p:cNvSpPr txBox="1">
              <a:spLocks noChangeArrowheads="1"/>
            </p:cNvSpPr>
            <p:nvPr/>
          </p:nvSpPr>
          <p:spPr bwMode="auto">
            <a:xfrm>
              <a:off x="1008" y="3428"/>
              <a:ext cx="2064" cy="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90000"/>
                </a:lnSpc>
              </a:pPr>
              <a:r>
                <a:rPr lang="en-US" altLang="zh-CN" b="1" i="1">
                  <a:solidFill>
                    <a:srgbClr val="FF0000"/>
                  </a:solidFill>
                  <a:ea typeface="楷体_GB2312" pitchFamily="49" charset="-122"/>
                </a:rPr>
                <a:t>R</a:t>
              </a:r>
              <a:r>
                <a:rPr lang="en-US" altLang="zh-CN" b="1" i="1" baseline="30000">
                  <a:solidFill>
                    <a:srgbClr val="FF0000"/>
                  </a:solidFill>
                  <a:ea typeface="楷体_GB2312" pitchFamily="49" charset="-122"/>
                </a:rPr>
                <a:t>n</a:t>
              </a:r>
              <a:r>
                <a:rPr lang="en-US" altLang="zh-CN" b="1">
                  <a:solidFill>
                    <a:srgbClr val="FF0000"/>
                  </a:solidFill>
                  <a:ea typeface="楷体_GB2312" pitchFamily="49" charset="-122"/>
                </a:rPr>
                <a:t> </a:t>
              </a:r>
              <a:r>
                <a:rPr lang="zh-CN" altLang="en-US" b="1">
                  <a:solidFill>
                    <a:srgbClr val="FF0000"/>
                  </a:solidFill>
                  <a:ea typeface="楷体_GB2312" pitchFamily="49" charset="-122"/>
                </a:rPr>
                <a:t>上一切范数都等价。</a:t>
              </a:r>
            </a:p>
          </p:txBody>
        </p:sp>
      </p:grpSp>
      <p:sp>
        <p:nvSpPr>
          <p:cNvPr id="50200" name="AutoShape 24">
            <a:extLst>
              <a:ext uri="{FF2B5EF4-FFF2-40B4-BE49-F238E27FC236}">
                <a16:creationId xmlns:a16="http://schemas.microsoft.com/office/drawing/2014/main" id="{B3E494A3-47CC-1BF3-3BF1-88CD12FB577B}"/>
              </a:ext>
            </a:extLst>
          </p:cNvPr>
          <p:cNvSpPr>
            <a:spLocks noChangeArrowheads="1"/>
          </p:cNvSpPr>
          <p:nvPr/>
        </p:nvSpPr>
        <p:spPr bwMode="auto">
          <a:xfrm>
            <a:off x="4724400" y="4756150"/>
            <a:ext cx="3886200" cy="1219200"/>
          </a:xfrm>
          <a:prstGeom prst="wedgeEllipseCallout">
            <a:avLst>
              <a:gd name="adj1" fmla="val -43708"/>
              <a:gd name="adj2" fmla="val -322005"/>
            </a:avLst>
          </a:prstGeom>
          <a:gradFill rotWithShape="0">
            <a:gsLst>
              <a:gs pos="0">
                <a:srgbClr val="C0C0C0"/>
              </a:gs>
              <a:gs pos="100000">
                <a:schemeClr val="bg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zh-CN" altLang="en-US" b="1">
                <a:ea typeface="楷体_GB2312" pitchFamily="49" charset="-122"/>
              </a:rPr>
              <a:t>可以理解为对任何向量范数都成立。</a:t>
            </a:r>
          </a:p>
        </p:txBody>
      </p:sp>
      <p:sp>
        <p:nvSpPr>
          <p:cNvPr id="50209" name="Rectangle 33">
            <a:extLst>
              <a:ext uri="{FF2B5EF4-FFF2-40B4-BE49-F238E27FC236}">
                <a16:creationId xmlns:a16="http://schemas.microsoft.com/office/drawing/2014/main" id="{EEDB268D-B0F8-EBC7-8209-901A55CFDD9F}"/>
              </a:ext>
            </a:extLst>
          </p:cNvPr>
          <p:cNvSpPr>
            <a:spLocks noChangeArrowheads="1"/>
          </p:cNvSpPr>
          <p:nvPr/>
        </p:nvSpPr>
        <p:spPr bwMode="auto">
          <a:xfrm>
            <a:off x="3657600" y="0"/>
            <a:ext cx="5486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r>
              <a:rPr lang="en-US" altLang="zh-CN" sz="1800" b="1"/>
              <a:t>§1  Norms of Vectors and Matrices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50217"/>
                                        </p:tgtEl>
                                        <p:attrNameLst>
                                          <p:attrName>style.visibility</p:attrName>
                                        </p:attrNameLst>
                                      </p:cBhvr>
                                      <p:to>
                                        <p:strVal val="visible"/>
                                      </p:to>
                                    </p:set>
                                    <p:anim calcmode="lin" valueType="num">
                                      <p:cBhvr additive="base">
                                        <p:cTn id="7" dur="500" fill="hold"/>
                                        <p:tgtEl>
                                          <p:spTgt spid="50217"/>
                                        </p:tgtEl>
                                        <p:attrNameLst>
                                          <p:attrName>ppt_x</p:attrName>
                                        </p:attrNameLst>
                                      </p:cBhvr>
                                      <p:tavLst>
                                        <p:tav tm="0">
                                          <p:val>
                                            <p:strVal val="0-#ppt_w/2"/>
                                          </p:val>
                                        </p:tav>
                                        <p:tav tm="100000">
                                          <p:val>
                                            <p:strVal val="#ppt_x"/>
                                          </p:val>
                                        </p:tav>
                                      </p:tavLst>
                                    </p:anim>
                                    <p:anim calcmode="lin" valueType="num">
                                      <p:cBhvr additive="base">
                                        <p:cTn id="8" dur="500" fill="hold"/>
                                        <p:tgtEl>
                                          <p:spTgt spid="50217"/>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3" presetClass="entr" presetSubtype="16" fill="hold" nodeType="clickEffect">
                                  <p:stCondLst>
                                    <p:cond delay="0"/>
                                  </p:stCondLst>
                                  <p:childTnLst>
                                    <p:set>
                                      <p:cBhvr>
                                        <p:cTn id="12" dur="1" fill="hold">
                                          <p:stCondLst>
                                            <p:cond delay="0"/>
                                          </p:stCondLst>
                                        </p:cTn>
                                        <p:tgtEl>
                                          <p:spTgt spid="50216"/>
                                        </p:tgtEl>
                                        <p:attrNameLst>
                                          <p:attrName>style.visibility</p:attrName>
                                        </p:attrNameLst>
                                      </p:cBhvr>
                                      <p:to>
                                        <p:strVal val="visible"/>
                                      </p:to>
                                    </p:set>
                                    <p:anim calcmode="lin" valueType="num">
                                      <p:cBhvr>
                                        <p:cTn id="13" dur="500" fill="hold"/>
                                        <p:tgtEl>
                                          <p:spTgt spid="50216"/>
                                        </p:tgtEl>
                                        <p:attrNameLst>
                                          <p:attrName>ppt_w</p:attrName>
                                        </p:attrNameLst>
                                      </p:cBhvr>
                                      <p:tavLst>
                                        <p:tav tm="0">
                                          <p:val>
                                            <p:fltVal val="0"/>
                                          </p:val>
                                        </p:tav>
                                        <p:tav tm="100000">
                                          <p:val>
                                            <p:strVal val="#ppt_w"/>
                                          </p:val>
                                        </p:tav>
                                      </p:tavLst>
                                    </p:anim>
                                    <p:anim calcmode="lin" valueType="num">
                                      <p:cBhvr>
                                        <p:cTn id="14" dur="500" fill="hold"/>
                                        <p:tgtEl>
                                          <p:spTgt spid="50216"/>
                                        </p:tgtEl>
                                        <p:attrNameLst>
                                          <p:attrName>ppt_h</p:attrName>
                                        </p:attrNameLst>
                                      </p:cBhvr>
                                      <p:tavLst>
                                        <p:tav tm="0">
                                          <p:val>
                                            <p:fltVal val="0"/>
                                          </p:val>
                                        </p:tav>
                                        <p:tav tm="100000">
                                          <p:val>
                                            <p:strVal val="#ppt_h"/>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nodeType="clickEffect">
                                  <p:stCondLst>
                                    <p:cond delay="0"/>
                                  </p:stCondLst>
                                  <p:childTnLst>
                                    <p:set>
                                      <p:cBhvr>
                                        <p:cTn id="18" dur="1" fill="hold">
                                          <p:stCondLst>
                                            <p:cond delay="0"/>
                                          </p:stCondLst>
                                        </p:cTn>
                                        <p:tgtEl>
                                          <p:spTgt spid="50213"/>
                                        </p:tgtEl>
                                        <p:attrNameLst>
                                          <p:attrName>style.visibility</p:attrName>
                                        </p:attrNameLst>
                                      </p:cBhvr>
                                      <p:to>
                                        <p:strVal val="visible"/>
                                      </p:to>
                                    </p:set>
                                    <p:anim calcmode="lin" valueType="num">
                                      <p:cBhvr additive="base">
                                        <p:cTn id="19" dur="500" fill="hold"/>
                                        <p:tgtEl>
                                          <p:spTgt spid="50213"/>
                                        </p:tgtEl>
                                        <p:attrNameLst>
                                          <p:attrName>ppt_x</p:attrName>
                                        </p:attrNameLst>
                                      </p:cBhvr>
                                      <p:tavLst>
                                        <p:tav tm="0">
                                          <p:val>
                                            <p:strVal val="0-#ppt_w/2"/>
                                          </p:val>
                                        </p:tav>
                                        <p:tav tm="100000">
                                          <p:val>
                                            <p:strVal val="#ppt_x"/>
                                          </p:val>
                                        </p:tav>
                                      </p:tavLst>
                                    </p:anim>
                                    <p:anim calcmode="lin" valueType="num">
                                      <p:cBhvr additive="base">
                                        <p:cTn id="20" dur="500" fill="hold"/>
                                        <p:tgtEl>
                                          <p:spTgt spid="50213"/>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nodeType="clickEffect">
                                  <p:stCondLst>
                                    <p:cond delay="0"/>
                                  </p:stCondLst>
                                  <p:childTnLst>
                                    <p:set>
                                      <p:cBhvr>
                                        <p:cTn id="24" dur="1" fill="hold">
                                          <p:stCondLst>
                                            <p:cond delay="0"/>
                                          </p:stCondLst>
                                        </p:cTn>
                                        <p:tgtEl>
                                          <p:spTgt spid="50215"/>
                                        </p:tgtEl>
                                        <p:attrNameLst>
                                          <p:attrName>style.visibility</p:attrName>
                                        </p:attrNameLst>
                                      </p:cBhvr>
                                      <p:to>
                                        <p:strVal val="visible"/>
                                      </p:to>
                                    </p:set>
                                    <p:anim calcmode="lin" valueType="num">
                                      <p:cBhvr additive="base">
                                        <p:cTn id="25" dur="500" fill="hold"/>
                                        <p:tgtEl>
                                          <p:spTgt spid="50215"/>
                                        </p:tgtEl>
                                        <p:attrNameLst>
                                          <p:attrName>ppt_x</p:attrName>
                                        </p:attrNameLst>
                                      </p:cBhvr>
                                      <p:tavLst>
                                        <p:tav tm="0">
                                          <p:val>
                                            <p:strVal val="0-#ppt_w/2"/>
                                          </p:val>
                                        </p:tav>
                                        <p:tav tm="100000">
                                          <p:val>
                                            <p:strVal val="#ppt_x"/>
                                          </p:val>
                                        </p:tav>
                                      </p:tavLst>
                                    </p:anim>
                                    <p:anim calcmode="lin" valueType="num">
                                      <p:cBhvr additive="base">
                                        <p:cTn id="26" dur="500" fill="hold"/>
                                        <p:tgtEl>
                                          <p:spTgt spid="50215"/>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50210"/>
                                        </p:tgtEl>
                                        <p:attrNameLst>
                                          <p:attrName>style.visibility</p:attrName>
                                        </p:attrNameLst>
                                      </p:cBhvr>
                                      <p:to>
                                        <p:strVal val="visible"/>
                                      </p:to>
                                    </p:set>
                                    <p:anim calcmode="lin" valueType="num">
                                      <p:cBhvr additive="base">
                                        <p:cTn id="31" dur="500" fill="hold"/>
                                        <p:tgtEl>
                                          <p:spTgt spid="50210"/>
                                        </p:tgtEl>
                                        <p:attrNameLst>
                                          <p:attrName>ppt_x</p:attrName>
                                        </p:attrNameLst>
                                      </p:cBhvr>
                                      <p:tavLst>
                                        <p:tav tm="0">
                                          <p:val>
                                            <p:strVal val="0-#ppt_w/2"/>
                                          </p:val>
                                        </p:tav>
                                        <p:tav tm="100000">
                                          <p:val>
                                            <p:strVal val="#ppt_x"/>
                                          </p:val>
                                        </p:tav>
                                      </p:tavLst>
                                    </p:anim>
                                    <p:anim calcmode="lin" valueType="num">
                                      <p:cBhvr additive="base">
                                        <p:cTn id="32" dur="500" fill="hold"/>
                                        <p:tgtEl>
                                          <p:spTgt spid="5021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22" presetClass="entr" presetSubtype="1" fill="hold" grpId="0" nodeType="clickEffect">
                                  <p:stCondLst>
                                    <p:cond delay="0"/>
                                  </p:stCondLst>
                                  <p:childTnLst>
                                    <p:set>
                                      <p:cBhvr>
                                        <p:cTn id="36" dur="1" fill="hold">
                                          <p:stCondLst>
                                            <p:cond delay="0"/>
                                          </p:stCondLst>
                                        </p:cTn>
                                        <p:tgtEl>
                                          <p:spTgt spid="50200"/>
                                        </p:tgtEl>
                                        <p:attrNameLst>
                                          <p:attrName>style.visibility</p:attrName>
                                        </p:attrNameLst>
                                      </p:cBhvr>
                                      <p:to>
                                        <p:strVal val="visible"/>
                                      </p:to>
                                    </p:set>
                                    <p:animEffect transition="in" filter="wipe(up)">
                                      <p:cBhvr>
                                        <p:cTn id="37" dur="500"/>
                                        <p:tgtEl>
                                          <p:spTgt spid="50200"/>
                                        </p:tgtEl>
                                      </p:cBhvr>
                                    </p:animEffect>
                                  </p:childTnLst>
                                  <p:subTnLst>
                                    <p:set>
                                      <p:cBhvr override="childStyle">
                                        <p:cTn dur="1" fill="hold" display="0" masterRel="nextClick" afterEffect="1"/>
                                        <p:tgtEl>
                                          <p:spTgt spid="50200"/>
                                        </p:tgtEl>
                                        <p:attrNameLst>
                                          <p:attrName>style.visibility</p:attrName>
                                        </p:attrNameLst>
                                      </p:cBhvr>
                                      <p:to>
                                        <p:strVal val="hidden"/>
                                      </p:to>
                                    </p:set>
                                    <p:audio>
                                      <p:cMediaNode>
                                        <p:cTn display="0" masterRel="sameClick">
                                          <p:stCondLst>
                                            <p:cond evt="begin" delay="0">
                                              <p:tn val="35"/>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200" grpId="0" animBg="1"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8075" name="Group 1035">
            <a:extLst>
              <a:ext uri="{FF2B5EF4-FFF2-40B4-BE49-F238E27FC236}">
                <a16:creationId xmlns:a16="http://schemas.microsoft.com/office/drawing/2014/main" id="{78EABE9B-CD02-BF0F-A489-845010ECEE01}"/>
              </a:ext>
            </a:extLst>
          </p:cNvPr>
          <p:cNvGrpSpPr>
            <a:grpSpLocks/>
          </p:cNvGrpSpPr>
          <p:nvPr/>
        </p:nvGrpSpPr>
        <p:grpSpPr bwMode="auto">
          <a:xfrm>
            <a:off x="395288" y="609600"/>
            <a:ext cx="6157912" cy="609600"/>
            <a:chOff x="288" y="384"/>
            <a:chExt cx="3840" cy="384"/>
          </a:xfrm>
        </p:grpSpPr>
        <p:graphicFrame>
          <p:nvGraphicFramePr>
            <p:cNvPr id="88066" name="Object 1026">
              <a:extLst>
                <a:ext uri="{FF2B5EF4-FFF2-40B4-BE49-F238E27FC236}">
                  <a16:creationId xmlns:a16="http://schemas.microsoft.com/office/drawing/2014/main" id="{7C80DB33-6ECD-A3D6-ECE6-F78851C1585B}"/>
                </a:ext>
              </a:extLst>
            </p:cNvPr>
            <p:cNvGraphicFramePr>
              <a:graphicFrameLocks noChangeAspect="1"/>
            </p:cNvGraphicFramePr>
            <p:nvPr/>
          </p:nvGraphicFramePr>
          <p:xfrm>
            <a:off x="1344" y="432"/>
            <a:ext cx="2784" cy="315"/>
          </p:xfrm>
          <a:graphic>
            <a:graphicData uri="http://schemas.openxmlformats.org/presentationml/2006/ole">
              <mc:AlternateContent xmlns:mc="http://schemas.openxmlformats.org/markup-compatibility/2006">
                <mc:Choice xmlns:v="urn:schemas-microsoft-com:vml" Requires="v">
                  <p:oleObj name="Equation" r:id="rId5" imgW="2692080" imgH="304560" progId="Equation.DSMT4">
                    <p:embed/>
                  </p:oleObj>
                </mc:Choice>
                <mc:Fallback>
                  <p:oleObj name="Equation" r:id="rId5" imgW="2692080" imgH="304560" progId="Equation.DSMT4">
                    <p:embed/>
                    <p:pic>
                      <p:nvPicPr>
                        <p:cNvPr id="0" name="Object 102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44" y="432"/>
                          <a:ext cx="2784" cy="3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67" name="AutoShape 1027">
              <a:extLst>
                <a:ext uri="{FF2B5EF4-FFF2-40B4-BE49-F238E27FC236}">
                  <a16:creationId xmlns:a16="http://schemas.microsoft.com/office/drawing/2014/main" id="{3304B79E-33C9-CC54-40F5-32C5D1E7E2C5}"/>
                </a:ext>
              </a:extLst>
            </p:cNvPr>
            <p:cNvSpPr>
              <a:spLocks noChangeArrowheads="1"/>
            </p:cNvSpPr>
            <p:nvPr/>
          </p:nvSpPr>
          <p:spPr bwMode="auto">
            <a:xfrm>
              <a:off x="288" y="384"/>
              <a:ext cx="672" cy="384"/>
            </a:xfrm>
            <a:prstGeom prst="bevel">
              <a:avLst>
                <a:gd name="adj" fmla="val 12500"/>
              </a:avLst>
            </a:prstGeom>
            <a:blipFill dpi="0" rotWithShape="0">
              <a:blip r:embed="rId7"/>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0" lang="zh-CN" altLang="en-US" sz="2800" b="1">
                  <a:ea typeface="楷体_GB2312" pitchFamily="49" charset="-122"/>
                </a:rPr>
                <a:t>定理</a:t>
              </a:r>
            </a:p>
          </p:txBody>
        </p:sp>
      </p:grpSp>
      <p:grpSp>
        <p:nvGrpSpPr>
          <p:cNvPr id="88078" name="Group 1038">
            <a:extLst>
              <a:ext uri="{FF2B5EF4-FFF2-40B4-BE49-F238E27FC236}">
                <a16:creationId xmlns:a16="http://schemas.microsoft.com/office/drawing/2014/main" id="{85B259F1-8999-42C0-F453-B26287B4B317}"/>
              </a:ext>
            </a:extLst>
          </p:cNvPr>
          <p:cNvGrpSpPr>
            <a:grpSpLocks/>
          </p:cNvGrpSpPr>
          <p:nvPr/>
        </p:nvGrpSpPr>
        <p:grpSpPr bwMode="auto">
          <a:xfrm>
            <a:off x="684213" y="1244600"/>
            <a:ext cx="6480175" cy="639763"/>
            <a:chOff x="480" y="784"/>
            <a:chExt cx="4062" cy="403"/>
          </a:xfrm>
        </p:grpSpPr>
        <p:sp>
          <p:nvSpPr>
            <p:cNvPr id="88068" name="Text Box 1028">
              <a:extLst>
                <a:ext uri="{FF2B5EF4-FFF2-40B4-BE49-F238E27FC236}">
                  <a16:creationId xmlns:a16="http://schemas.microsoft.com/office/drawing/2014/main" id="{5095039F-DAB5-59B1-693F-2F813CDA6736}"/>
                </a:ext>
              </a:extLst>
            </p:cNvPr>
            <p:cNvSpPr txBox="1">
              <a:spLocks noChangeArrowheads="1"/>
            </p:cNvSpPr>
            <p:nvPr/>
          </p:nvSpPr>
          <p:spPr bwMode="auto">
            <a:xfrm>
              <a:off x="480" y="784"/>
              <a:ext cx="4062" cy="4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zh-CN" altLang="en-US" b="1">
                  <a:solidFill>
                    <a:srgbClr val="FF0000"/>
                  </a:solidFill>
                  <a:ea typeface="楷体_GB2312" pitchFamily="49" charset="-122"/>
                </a:rPr>
                <a:t>证  </a:t>
              </a:r>
              <a:r>
                <a:rPr lang="zh-CN" altLang="en-US" b="1">
                  <a:solidFill>
                    <a:schemeClr val="tx2"/>
                  </a:solidFill>
                  <a:ea typeface="楷体_GB2312" pitchFamily="49" charset="-122"/>
                </a:rPr>
                <a:t>显然，                                                            ，</a:t>
              </a:r>
            </a:p>
          </p:txBody>
        </p:sp>
        <p:graphicFrame>
          <p:nvGraphicFramePr>
            <p:cNvPr id="88069" name="Object 1029">
              <a:extLst>
                <a:ext uri="{FF2B5EF4-FFF2-40B4-BE49-F238E27FC236}">
                  <a16:creationId xmlns:a16="http://schemas.microsoft.com/office/drawing/2014/main" id="{2A4972A2-ABBA-55E5-1D0C-DA8B926CE73D}"/>
                </a:ext>
              </a:extLst>
            </p:cNvPr>
            <p:cNvGraphicFramePr>
              <a:graphicFrameLocks noChangeAspect="1"/>
            </p:cNvGraphicFramePr>
            <p:nvPr/>
          </p:nvGraphicFramePr>
          <p:xfrm>
            <a:off x="1345" y="853"/>
            <a:ext cx="2975" cy="326"/>
          </p:xfrm>
          <a:graphic>
            <a:graphicData uri="http://schemas.openxmlformats.org/presentationml/2006/ole">
              <mc:AlternateContent xmlns:mc="http://schemas.openxmlformats.org/markup-compatibility/2006">
                <mc:Choice xmlns:v="urn:schemas-microsoft-com:vml" Requires="v">
                  <p:oleObj name="Equation" r:id="rId8" imgW="2781000" imgH="304560" progId="Equation.DSMT4">
                    <p:embed/>
                  </p:oleObj>
                </mc:Choice>
                <mc:Fallback>
                  <p:oleObj name="Equation" r:id="rId8" imgW="2781000" imgH="304560" progId="Equation.DSMT4">
                    <p:embed/>
                    <p:pic>
                      <p:nvPicPr>
                        <p:cNvPr id="0" name="Object 1029"/>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345" y="853"/>
                          <a:ext cx="2975" cy="3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88072" name="Rectangle 1032">
            <a:extLst>
              <a:ext uri="{FF2B5EF4-FFF2-40B4-BE49-F238E27FC236}">
                <a16:creationId xmlns:a16="http://schemas.microsoft.com/office/drawing/2014/main" id="{A96F00DF-7302-D2F0-812A-25182EF31F56}"/>
              </a:ext>
            </a:extLst>
          </p:cNvPr>
          <p:cNvSpPr>
            <a:spLocks noChangeArrowheads="1"/>
          </p:cNvSpPr>
          <p:nvPr/>
        </p:nvSpPr>
        <p:spPr bwMode="auto">
          <a:xfrm>
            <a:off x="762000" y="3581400"/>
            <a:ext cx="1506538" cy="639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pPr>
            <a:r>
              <a:rPr lang="zh-CN" altLang="en-US" b="1">
                <a:solidFill>
                  <a:schemeClr val="tx2"/>
                </a:solidFill>
                <a:ea typeface="楷体_GB2312" pitchFamily="49" charset="-122"/>
              </a:rPr>
              <a:t>于是又有</a:t>
            </a:r>
          </a:p>
        </p:txBody>
      </p:sp>
      <p:graphicFrame>
        <p:nvGraphicFramePr>
          <p:cNvPr id="88073" name="Object 1033">
            <a:extLst>
              <a:ext uri="{FF2B5EF4-FFF2-40B4-BE49-F238E27FC236}">
                <a16:creationId xmlns:a16="http://schemas.microsoft.com/office/drawing/2014/main" id="{78DB67E0-C3BB-32F9-7B95-979A1E976F50}"/>
              </a:ext>
            </a:extLst>
          </p:cNvPr>
          <p:cNvGraphicFramePr>
            <a:graphicFrameLocks noChangeAspect="1"/>
          </p:cNvGraphicFramePr>
          <p:nvPr/>
        </p:nvGraphicFramePr>
        <p:xfrm>
          <a:off x="2081213" y="2922588"/>
          <a:ext cx="4981575" cy="495300"/>
        </p:xfrm>
        <a:graphic>
          <a:graphicData uri="http://schemas.openxmlformats.org/presentationml/2006/ole">
            <mc:AlternateContent xmlns:mc="http://schemas.openxmlformats.org/markup-compatibility/2006">
              <mc:Choice xmlns:v="urn:schemas-microsoft-com:vml" Requires="v">
                <p:oleObj name="Equation" r:id="rId10" imgW="2933640" imgH="291960" progId="Equation.DSMT4">
                  <p:embed/>
                </p:oleObj>
              </mc:Choice>
              <mc:Fallback>
                <p:oleObj name="Equation" r:id="rId10" imgW="2933640" imgH="291960" progId="Equation.DSMT4">
                  <p:embed/>
                  <p:pic>
                    <p:nvPicPr>
                      <p:cNvPr id="0" name="Object 1033"/>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081213" y="2922588"/>
                        <a:ext cx="4981575" cy="495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4" name="Object 1034">
            <a:extLst>
              <a:ext uri="{FF2B5EF4-FFF2-40B4-BE49-F238E27FC236}">
                <a16:creationId xmlns:a16="http://schemas.microsoft.com/office/drawing/2014/main" id="{CDD5B396-C8A7-F13D-1393-85B9617AB0E3}"/>
              </a:ext>
            </a:extLst>
          </p:cNvPr>
          <p:cNvGraphicFramePr>
            <a:graphicFrameLocks noChangeAspect="1"/>
          </p:cNvGraphicFramePr>
          <p:nvPr/>
        </p:nvGraphicFramePr>
        <p:xfrm>
          <a:off x="2032000" y="4395788"/>
          <a:ext cx="5384800" cy="530225"/>
        </p:xfrm>
        <a:graphic>
          <a:graphicData uri="http://schemas.openxmlformats.org/presentationml/2006/ole">
            <mc:AlternateContent xmlns:mc="http://schemas.openxmlformats.org/markup-compatibility/2006">
              <mc:Choice xmlns:v="urn:schemas-microsoft-com:vml" Requires="v">
                <p:oleObj name="Equation" r:id="rId12" imgW="2958840" imgH="291960" progId="Equation.DSMT4">
                  <p:embed/>
                </p:oleObj>
              </mc:Choice>
              <mc:Fallback>
                <p:oleObj name="Equation" r:id="rId12" imgW="2958840" imgH="291960" progId="Equation.DSMT4">
                  <p:embed/>
                  <p:pic>
                    <p:nvPicPr>
                      <p:cNvPr id="0" name="Object 1034"/>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032000" y="4395788"/>
                        <a:ext cx="5384800" cy="530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8082" name="Group 1042">
            <a:extLst>
              <a:ext uri="{FF2B5EF4-FFF2-40B4-BE49-F238E27FC236}">
                <a16:creationId xmlns:a16="http://schemas.microsoft.com/office/drawing/2014/main" id="{243098D9-A803-476E-06F7-760183140F7A}"/>
              </a:ext>
            </a:extLst>
          </p:cNvPr>
          <p:cNvGrpSpPr>
            <a:grpSpLocks/>
          </p:cNvGrpSpPr>
          <p:nvPr/>
        </p:nvGrpSpPr>
        <p:grpSpPr bwMode="auto">
          <a:xfrm>
            <a:off x="762000" y="1392238"/>
            <a:ext cx="8077200" cy="1806575"/>
            <a:chOff x="480" y="877"/>
            <a:chExt cx="5088" cy="1138"/>
          </a:xfrm>
        </p:grpSpPr>
        <p:sp>
          <p:nvSpPr>
            <p:cNvPr id="88076" name="Rectangle 1036">
              <a:extLst>
                <a:ext uri="{FF2B5EF4-FFF2-40B4-BE49-F238E27FC236}">
                  <a16:creationId xmlns:a16="http://schemas.microsoft.com/office/drawing/2014/main" id="{A8277D0C-C165-96F6-398F-BF474110A323}"/>
                </a:ext>
              </a:extLst>
            </p:cNvPr>
            <p:cNvSpPr>
              <a:spLocks noChangeArrowheads="1"/>
            </p:cNvSpPr>
            <p:nvPr/>
          </p:nvSpPr>
          <p:spPr bwMode="auto">
            <a:xfrm>
              <a:off x="480" y="1152"/>
              <a:ext cx="5088" cy="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50000"/>
                </a:lnSpc>
                <a:spcBef>
                  <a:spcPct val="50000"/>
                </a:spcBef>
              </a:pPr>
              <a:r>
                <a:rPr lang="en-US" altLang="zh-CN" b="1">
                  <a:solidFill>
                    <a:schemeClr val="tx2"/>
                  </a:solidFill>
                  <a:ea typeface="楷体_GB2312" pitchFamily="49" charset="-122"/>
                </a:rPr>
                <a:t> </a:t>
              </a:r>
              <a:r>
                <a:rPr lang="zh-CN" altLang="en-US" b="1">
                  <a:solidFill>
                    <a:schemeClr val="tx2"/>
                  </a:solidFill>
                  <a:ea typeface="楷体_GB2312" pitchFamily="49" charset="-122"/>
                </a:rPr>
                <a:t>上任一种范数      ，由范数 的等价性，存在常数          </a:t>
              </a:r>
            </a:p>
            <a:p>
              <a:pPr>
                <a:lnSpc>
                  <a:spcPct val="150000"/>
                </a:lnSpc>
                <a:spcBef>
                  <a:spcPct val="50000"/>
                </a:spcBef>
              </a:pPr>
              <a:r>
                <a:rPr lang="zh-CN" altLang="en-US" b="1">
                  <a:solidFill>
                    <a:schemeClr val="tx2"/>
                  </a:solidFill>
                  <a:ea typeface="楷体_GB2312" pitchFamily="49" charset="-122"/>
                </a:rPr>
                <a:t>使</a:t>
              </a:r>
            </a:p>
          </p:txBody>
        </p:sp>
        <p:graphicFrame>
          <p:nvGraphicFramePr>
            <p:cNvPr id="88070" name="Object 1030">
              <a:extLst>
                <a:ext uri="{FF2B5EF4-FFF2-40B4-BE49-F238E27FC236}">
                  <a16:creationId xmlns:a16="http://schemas.microsoft.com/office/drawing/2014/main" id="{A5DC45AB-1C5E-750F-CEF9-82DA32DD2E1B}"/>
                </a:ext>
              </a:extLst>
            </p:cNvPr>
            <p:cNvGraphicFramePr>
              <a:graphicFrameLocks noChangeAspect="1"/>
            </p:cNvGraphicFramePr>
            <p:nvPr/>
          </p:nvGraphicFramePr>
          <p:xfrm>
            <a:off x="1728" y="1243"/>
            <a:ext cx="336" cy="287"/>
          </p:xfrm>
          <a:graphic>
            <a:graphicData uri="http://schemas.openxmlformats.org/presentationml/2006/ole">
              <mc:AlternateContent xmlns:mc="http://schemas.openxmlformats.org/markup-compatibility/2006">
                <mc:Choice xmlns:v="urn:schemas-microsoft-com:vml" Requires="v">
                  <p:oleObj name="Equation" r:id="rId14" imgW="190440" imgH="241200" progId="Equation.DSMT4">
                    <p:embed/>
                  </p:oleObj>
                </mc:Choice>
                <mc:Fallback>
                  <p:oleObj name="Equation" r:id="rId14" imgW="190440" imgH="241200" progId="Equation.DSMT4">
                    <p:embed/>
                    <p:pic>
                      <p:nvPicPr>
                        <p:cNvPr id="0" name="Object 1030"/>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28" y="1243"/>
                          <a:ext cx="336" cy="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1" name="Object 1031">
              <a:extLst>
                <a:ext uri="{FF2B5EF4-FFF2-40B4-BE49-F238E27FC236}">
                  <a16:creationId xmlns:a16="http://schemas.microsoft.com/office/drawing/2014/main" id="{44BEF300-B7EC-5DDE-3326-3231C662DE17}"/>
                </a:ext>
              </a:extLst>
            </p:cNvPr>
            <p:cNvGraphicFramePr>
              <a:graphicFrameLocks noChangeAspect="1"/>
            </p:cNvGraphicFramePr>
            <p:nvPr/>
          </p:nvGraphicFramePr>
          <p:xfrm>
            <a:off x="4608" y="1248"/>
            <a:ext cx="644" cy="249"/>
          </p:xfrm>
          <a:graphic>
            <a:graphicData uri="http://schemas.openxmlformats.org/presentationml/2006/ole">
              <mc:AlternateContent xmlns:mc="http://schemas.openxmlformats.org/markup-compatibility/2006">
                <mc:Choice xmlns:v="urn:schemas-microsoft-com:vml" Requires="v">
                  <p:oleObj name="Equation" r:id="rId16" imgW="622080" imgH="241200" progId="Equation.DSMT4">
                    <p:embed/>
                  </p:oleObj>
                </mc:Choice>
                <mc:Fallback>
                  <p:oleObj name="Equation" r:id="rId16" imgW="622080" imgH="241200" progId="Equation.DSMT4">
                    <p:embed/>
                    <p:pic>
                      <p:nvPicPr>
                        <p:cNvPr id="0" name="Object 1031"/>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4608" y="1248"/>
                          <a:ext cx="644" cy="2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8077" name="Rectangle 1037">
              <a:extLst>
                <a:ext uri="{FF2B5EF4-FFF2-40B4-BE49-F238E27FC236}">
                  <a16:creationId xmlns:a16="http://schemas.microsoft.com/office/drawing/2014/main" id="{AB61DAE8-2FD0-4BD2-1FF0-7E60727BCC0E}"/>
                </a:ext>
              </a:extLst>
            </p:cNvPr>
            <p:cNvSpPr>
              <a:spLocks noChangeArrowheads="1"/>
            </p:cNvSpPr>
            <p:nvPr/>
          </p:nvSpPr>
          <p:spPr bwMode="auto">
            <a:xfrm>
              <a:off x="4416" y="877"/>
              <a:ext cx="90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b="1">
                  <a:solidFill>
                    <a:schemeClr val="tx2"/>
                  </a:solidFill>
                  <a:ea typeface="楷体_GB2312" pitchFamily="49" charset="-122"/>
                </a:rPr>
                <a:t>而对于</a:t>
              </a:r>
              <a:r>
                <a:rPr lang="en-US" altLang="zh-CN" b="1">
                  <a:solidFill>
                    <a:schemeClr val="tx2"/>
                  </a:solidFill>
                  <a:ea typeface="楷体_GB2312" pitchFamily="49" charset="-122"/>
                </a:rPr>
                <a:t>R</a:t>
              </a:r>
              <a:r>
                <a:rPr lang="en-US" altLang="zh-CN" b="1" baseline="30000">
                  <a:solidFill>
                    <a:schemeClr val="tx2"/>
                  </a:solidFill>
                  <a:ea typeface="楷体_GB2312" pitchFamily="49" charset="-122"/>
                </a:rPr>
                <a:t>n</a:t>
              </a:r>
            </a:p>
          </p:txBody>
        </p:sp>
      </p:grpSp>
      <p:sp>
        <p:nvSpPr>
          <p:cNvPr id="88081" name="Rectangle 1041">
            <a:extLst>
              <a:ext uri="{FF2B5EF4-FFF2-40B4-BE49-F238E27FC236}">
                <a16:creationId xmlns:a16="http://schemas.microsoft.com/office/drawing/2014/main" id="{8D03A5F4-AC29-816E-C336-E579A6EE7B8B}"/>
              </a:ext>
            </a:extLst>
          </p:cNvPr>
          <p:cNvSpPr>
            <a:spLocks noChangeArrowheads="1"/>
          </p:cNvSpPr>
          <p:nvPr/>
        </p:nvSpPr>
        <p:spPr bwMode="auto">
          <a:xfrm>
            <a:off x="3657600" y="0"/>
            <a:ext cx="5486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r>
              <a:rPr lang="en-US" altLang="zh-CN" sz="1800" b="1"/>
              <a:t>§1  Norms of Vectors and Matrices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2" fill="hold" nodeType="clickEffect">
                                  <p:stCondLst>
                                    <p:cond delay="0"/>
                                  </p:stCondLst>
                                  <p:childTnLst>
                                    <p:set>
                                      <p:cBhvr>
                                        <p:cTn id="6" dur="1" fill="hold">
                                          <p:stCondLst>
                                            <p:cond delay="0"/>
                                          </p:stCondLst>
                                        </p:cTn>
                                        <p:tgtEl>
                                          <p:spTgt spid="88075"/>
                                        </p:tgtEl>
                                        <p:attrNameLst>
                                          <p:attrName>style.visibility</p:attrName>
                                        </p:attrNameLst>
                                      </p:cBhvr>
                                      <p:to>
                                        <p:strVal val="visible"/>
                                      </p:to>
                                    </p:set>
                                    <p:anim calcmode="lin" valueType="num">
                                      <p:cBhvr additive="base">
                                        <p:cTn id="7" dur="500" fill="hold"/>
                                        <p:tgtEl>
                                          <p:spTgt spid="88075"/>
                                        </p:tgtEl>
                                        <p:attrNameLst>
                                          <p:attrName>ppt_x</p:attrName>
                                        </p:attrNameLst>
                                      </p:cBhvr>
                                      <p:tavLst>
                                        <p:tav tm="0">
                                          <p:val>
                                            <p:strVal val="1+#ppt_w/2"/>
                                          </p:val>
                                        </p:tav>
                                        <p:tav tm="100000">
                                          <p:val>
                                            <p:strVal val="#ppt_x"/>
                                          </p:val>
                                        </p:tav>
                                      </p:tavLst>
                                    </p:anim>
                                    <p:anim calcmode="lin" valueType="num">
                                      <p:cBhvr additive="base">
                                        <p:cTn id="8" dur="500" fill="hold"/>
                                        <p:tgtEl>
                                          <p:spTgt spid="88075"/>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laser.wav"/>
                                        </p:tgtEl>
                                      </p:cMediaNode>
                                    </p:audio>
                                  </p:subTnLst>
                                </p:cTn>
                              </p:par>
                            </p:childTnLst>
                          </p:cTn>
                        </p:par>
                      </p:childTnLst>
                    </p:cTn>
                  </p:par>
                  <p:par>
                    <p:cTn id="9" fill="hold" nodeType="clickPar">
                      <p:stCondLst>
                        <p:cond delay="indefinite"/>
                      </p:stCondLst>
                      <p:childTnLst>
                        <p:par>
                          <p:cTn id="10" fill="hold" nodeType="withGroup">
                            <p:stCondLst>
                              <p:cond delay="0"/>
                            </p:stCondLst>
                            <p:childTnLst>
                              <p:par>
                                <p:cTn id="11" presetID="22" presetClass="entr" presetSubtype="8" fill="hold" nodeType="clickEffect">
                                  <p:stCondLst>
                                    <p:cond delay="0"/>
                                  </p:stCondLst>
                                  <p:childTnLst>
                                    <p:set>
                                      <p:cBhvr>
                                        <p:cTn id="12" dur="1" fill="hold">
                                          <p:stCondLst>
                                            <p:cond delay="0"/>
                                          </p:stCondLst>
                                        </p:cTn>
                                        <p:tgtEl>
                                          <p:spTgt spid="88078"/>
                                        </p:tgtEl>
                                        <p:attrNameLst>
                                          <p:attrName>style.visibility</p:attrName>
                                        </p:attrNameLst>
                                      </p:cBhvr>
                                      <p:to>
                                        <p:strVal val="visible"/>
                                      </p:to>
                                    </p:set>
                                    <p:animEffect transition="in" filter="wipe(left)">
                                      <p:cBhvr>
                                        <p:cTn id="13" dur="500"/>
                                        <p:tgtEl>
                                          <p:spTgt spid="88078"/>
                                        </p:tgtEl>
                                      </p:cBhvr>
                                    </p:animEffect>
                                  </p:childTnLst>
                                  <p:subTnLst>
                                    <p:audio>
                                      <p:cMediaNode>
                                        <p:cTn display="0" masterRel="sameClick">
                                          <p:stCondLst>
                                            <p:cond evt="begin" delay="0">
                                              <p:tn val="11"/>
                                            </p:cond>
                                          </p:stCondLst>
                                          <p:endCondLst>
                                            <p:cond evt="onStopAudio" delay="0">
                                              <p:tgtEl>
                                                <p:sldTgt/>
                                              </p:tgtEl>
                                            </p:cond>
                                          </p:endCondLst>
                                        </p:cTn>
                                        <p:tgtEl>
                                          <p:sndTgt r:embed="rId3" name="type.wav"/>
                                        </p:tgtEl>
                                      </p:cMediaNode>
                                    </p:audio>
                                  </p:subTnLst>
                                </p:cTn>
                              </p:par>
                            </p:childTnLst>
                          </p:cTn>
                        </p:par>
                      </p:childTnLst>
                    </p:cTn>
                  </p:par>
                  <p:par>
                    <p:cTn id="14" fill="hold" nodeType="clickPar">
                      <p:stCondLst>
                        <p:cond delay="indefinite"/>
                      </p:stCondLst>
                      <p:childTnLst>
                        <p:par>
                          <p:cTn id="15" fill="hold" nodeType="withGroup">
                            <p:stCondLst>
                              <p:cond delay="0"/>
                            </p:stCondLst>
                            <p:childTnLst>
                              <p:par>
                                <p:cTn id="16" presetID="22" presetClass="entr" presetSubtype="1" fill="hold" nodeType="clickEffect">
                                  <p:stCondLst>
                                    <p:cond delay="0"/>
                                  </p:stCondLst>
                                  <p:childTnLst>
                                    <p:set>
                                      <p:cBhvr>
                                        <p:cTn id="17" dur="1" fill="hold">
                                          <p:stCondLst>
                                            <p:cond delay="0"/>
                                          </p:stCondLst>
                                        </p:cTn>
                                        <p:tgtEl>
                                          <p:spTgt spid="88082"/>
                                        </p:tgtEl>
                                        <p:attrNameLst>
                                          <p:attrName>style.visibility</p:attrName>
                                        </p:attrNameLst>
                                      </p:cBhvr>
                                      <p:to>
                                        <p:strVal val="visible"/>
                                      </p:to>
                                    </p:set>
                                    <p:animEffect transition="in" filter="wipe(up)">
                                      <p:cBhvr>
                                        <p:cTn id="18" dur="500"/>
                                        <p:tgtEl>
                                          <p:spTgt spid="88082"/>
                                        </p:tgtEl>
                                      </p:cBhvr>
                                    </p:animEffect>
                                  </p:childTnLst>
                                  <p:subTnLst>
                                    <p:audio>
                                      <p:cMediaNode>
                                        <p:cTn display="0" masterRel="sameClick">
                                          <p:stCondLst>
                                            <p:cond evt="begin" delay="0">
                                              <p:tn val="16"/>
                                            </p:cond>
                                          </p:stCondLst>
                                          <p:endCondLst>
                                            <p:cond evt="onStopAudio" delay="0">
                                              <p:tgtEl>
                                                <p:sldTgt/>
                                              </p:tgtEl>
                                            </p:cond>
                                          </p:endCondLst>
                                        </p:cTn>
                                        <p:tgtEl>
                                          <p:sndTgt r:embed="rId4" name="chimes.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16" presetClass="entr" presetSubtype="37" fill="hold" nodeType="clickEffect">
                                  <p:stCondLst>
                                    <p:cond delay="0"/>
                                  </p:stCondLst>
                                  <p:childTnLst>
                                    <p:set>
                                      <p:cBhvr>
                                        <p:cTn id="22" dur="1" fill="hold">
                                          <p:stCondLst>
                                            <p:cond delay="0"/>
                                          </p:stCondLst>
                                        </p:cTn>
                                        <p:tgtEl>
                                          <p:spTgt spid="88073"/>
                                        </p:tgtEl>
                                        <p:attrNameLst>
                                          <p:attrName>style.visibility</p:attrName>
                                        </p:attrNameLst>
                                      </p:cBhvr>
                                      <p:to>
                                        <p:strVal val="visible"/>
                                      </p:to>
                                    </p:set>
                                    <p:animEffect transition="in" filter="barn(outVertical)">
                                      <p:cBhvr>
                                        <p:cTn id="23" dur="500"/>
                                        <p:tgtEl>
                                          <p:spTgt spid="88073"/>
                                        </p:tgtEl>
                                      </p:cBhvr>
                                    </p:animEffect>
                                  </p:childTnLst>
                                  <p:subTnLst>
                                    <p:audio>
                                      <p:cMediaNode>
                                        <p:cTn display="0" masterRel="sameClick">
                                          <p:stCondLst>
                                            <p:cond evt="begin" delay="0">
                                              <p:tn val="21"/>
                                            </p:cond>
                                          </p:stCondLst>
                                          <p:endCondLst>
                                            <p:cond evt="onStopAudio" delay="0">
                                              <p:tgtEl>
                                                <p:sldTgt/>
                                              </p:tgtEl>
                                            </p:cond>
                                          </p:endCondLst>
                                        </p:cTn>
                                        <p:tgtEl>
                                          <p:sndTgt r:embed="rId4" name="chimes.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12" presetClass="entr" presetSubtype="8" fill="hold" grpId="0" nodeType="clickEffect">
                                  <p:stCondLst>
                                    <p:cond delay="0"/>
                                  </p:stCondLst>
                                  <p:childTnLst>
                                    <p:set>
                                      <p:cBhvr>
                                        <p:cTn id="27" dur="1" fill="hold">
                                          <p:stCondLst>
                                            <p:cond delay="0"/>
                                          </p:stCondLst>
                                        </p:cTn>
                                        <p:tgtEl>
                                          <p:spTgt spid="88072"/>
                                        </p:tgtEl>
                                        <p:attrNameLst>
                                          <p:attrName>style.visibility</p:attrName>
                                        </p:attrNameLst>
                                      </p:cBhvr>
                                      <p:to>
                                        <p:strVal val="visible"/>
                                      </p:to>
                                    </p:set>
                                    <p:animEffect transition="in" filter="slide(fromLeft)">
                                      <p:cBhvr>
                                        <p:cTn id="28" dur="500"/>
                                        <p:tgtEl>
                                          <p:spTgt spid="8807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23" presetClass="entr" presetSubtype="16" fill="hold" nodeType="clickEffect">
                                  <p:stCondLst>
                                    <p:cond delay="0"/>
                                  </p:stCondLst>
                                  <p:childTnLst>
                                    <p:set>
                                      <p:cBhvr>
                                        <p:cTn id="32" dur="1" fill="hold">
                                          <p:stCondLst>
                                            <p:cond delay="0"/>
                                          </p:stCondLst>
                                        </p:cTn>
                                        <p:tgtEl>
                                          <p:spTgt spid="88074"/>
                                        </p:tgtEl>
                                        <p:attrNameLst>
                                          <p:attrName>style.visibility</p:attrName>
                                        </p:attrNameLst>
                                      </p:cBhvr>
                                      <p:to>
                                        <p:strVal val="visible"/>
                                      </p:to>
                                    </p:set>
                                    <p:anim calcmode="lin" valueType="num">
                                      <p:cBhvr>
                                        <p:cTn id="33" dur="500" fill="hold"/>
                                        <p:tgtEl>
                                          <p:spTgt spid="88074"/>
                                        </p:tgtEl>
                                        <p:attrNameLst>
                                          <p:attrName>ppt_w</p:attrName>
                                        </p:attrNameLst>
                                      </p:cBhvr>
                                      <p:tavLst>
                                        <p:tav tm="0">
                                          <p:val>
                                            <p:fltVal val="0"/>
                                          </p:val>
                                        </p:tav>
                                        <p:tav tm="100000">
                                          <p:val>
                                            <p:strVal val="#ppt_w"/>
                                          </p:val>
                                        </p:tav>
                                      </p:tavLst>
                                    </p:anim>
                                    <p:anim calcmode="lin" valueType="num">
                                      <p:cBhvr>
                                        <p:cTn id="34" dur="500" fill="hold"/>
                                        <p:tgtEl>
                                          <p:spTgt spid="88074"/>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31"/>
                                            </p:cond>
                                          </p:stCondLst>
                                          <p:endCondLst>
                                            <p:cond evt="onStopAudio" delay="0">
                                              <p:tgtEl>
                                                <p:sldTgt/>
                                              </p:tgtEl>
                                            </p:cond>
                                          </p:endCondLst>
                                        </p:cTn>
                                        <p:tgtEl>
                                          <p:sndTgt r:embed="rId4" name="chimes.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72"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D008A7E4-9463-F0D0-6DEA-7D5F3C0CCDF9}"/>
              </a:ext>
            </a:extLst>
          </p:cNvPr>
          <p:cNvSpPr>
            <a:spLocks noChangeArrowheads="1"/>
          </p:cNvSpPr>
          <p:nvPr/>
        </p:nvSpPr>
        <p:spPr bwMode="auto">
          <a:xfrm>
            <a:off x="3657600" y="0"/>
            <a:ext cx="5486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r>
              <a:rPr lang="en-US" altLang="zh-CN" sz="1800" b="1"/>
              <a:t>§1  Norms of Vectors and Matrices</a:t>
            </a:r>
          </a:p>
        </p:txBody>
      </p:sp>
      <p:sp>
        <p:nvSpPr>
          <p:cNvPr id="51203" name="Text Box 3">
            <a:extLst>
              <a:ext uri="{FF2B5EF4-FFF2-40B4-BE49-F238E27FC236}">
                <a16:creationId xmlns:a16="http://schemas.microsoft.com/office/drawing/2014/main" id="{21EDD8EA-5E21-6F8C-468A-73D445109115}"/>
              </a:ext>
            </a:extLst>
          </p:cNvPr>
          <p:cNvSpPr txBox="1">
            <a:spLocks noChangeArrowheads="1"/>
          </p:cNvSpPr>
          <p:nvPr/>
        </p:nvSpPr>
        <p:spPr bwMode="auto">
          <a:xfrm>
            <a:off x="457200" y="533400"/>
            <a:ext cx="4343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chemeClr val="accent2"/>
                </a:solidFill>
                <a:latin typeface="楷体_GB2312" pitchFamily="49" charset="-122"/>
                <a:ea typeface="楷体_GB2312" pitchFamily="49" charset="-122"/>
                <a:sym typeface="Wingdings" panose="05000000000000000000" pitchFamily="2" charset="2"/>
              </a:rPr>
              <a:t> </a:t>
            </a:r>
            <a:r>
              <a:rPr lang="zh-CN" altLang="en-US" b="1">
                <a:latin typeface="楷体_GB2312" pitchFamily="49" charset="-122"/>
                <a:ea typeface="楷体_GB2312" pitchFamily="49" charset="-122"/>
              </a:rPr>
              <a:t>矩阵范数 </a:t>
            </a:r>
            <a:r>
              <a:rPr lang="en-US" altLang="zh-CN" sz="2000" b="1">
                <a:solidFill>
                  <a:srgbClr val="008000"/>
                </a:solidFill>
                <a:latin typeface="Arial" panose="020B0604020202020204" pitchFamily="34" charset="0"/>
                <a:ea typeface="楷体_GB2312" pitchFamily="49" charset="-122"/>
              </a:rPr>
              <a:t>/* matrix norms */</a:t>
            </a:r>
            <a:endParaRPr lang="en-US" altLang="zh-CN" b="1">
              <a:latin typeface="楷体_GB2312" pitchFamily="49" charset="-122"/>
              <a:ea typeface="楷体_GB2312" pitchFamily="49" charset="-122"/>
            </a:endParaRPr>
          </a:p>
        </p:txBody>
      </p:sp>
      <p:grpSp>
        <p:nvGrpSpPr>
          <p:cNvPr id="51204" name="Group 4">
            <a:extLst>
              <a:ext uri="{FF2B5EF4-FFF2-40B4-BE49-F238E27FC236}">
                <a16:creationId xmlns:a16="http://schemas.microsoft.com/office/drawing/2014/main" id="{70A4E2AE-86EF-34B3-4EC6-4BAC8ECC5F98}"/>
              </a:ext>
            </a:extLst>
          </p:cNvPr>
          <p:cNvGrpSpPr>
            <a:grpSpLocks/>
          </p:cNvGrpSpPr>
          <p:nvPr/>
        </p:nvGrpSpPr>
        <p:grpSpPr bwMode="auto">
          <a:xfrm>
            <a:off x="323850" y="1143000"/>
            <a:ext cx="8515350" cy="2138363"/>
            <a:chOff x="240" y="720"/>
            <a:chExt cx="5328" cy="1347"/>
          </a:xfrm>
        </p:grpSpPr>
        <p:sp>
          <p:nvSpPr>
            <p:cNvPr id="51205" name="AutoShape 5">
              <a:extLst>
                <a:ext uri="{FF2B5EF4-FFF2-40B4-BE49-F238E27FC236}">
                  <a16:creationId xmlns:a16="http://schemas.microsoft.com/office/drawing/2014/main" id="{5AFC8646-3E43-A578-A6F3-36EDAD32BDD7}"/>
                </a:ext>
              </a:extLst>
            </p:cNvPr>
            <p:cNvSpPr>
              <a:spLocks noChangeArrowheads="1"/>
            </p:cNvSpPr>
            <p:nvPr/>
          </p:nvSpPr>
          <p:spPr bwMode="auto">
            <a:xfrm>
              <a:off x="288" y="720"/>
              <a:ext cx="528" cy="314"/>
            </a:xfrm>
            <a:prstGeom prst="roundRect">
              <a:avLst>
                <a:gd name="adj" fmla="val 16667"/>
              </a:avLst>
            </a:prstGeom>
            <a:blipFill dpi="0" rotWithShape="0">
              <a:blip r:embed="rId5"/>
              <a:srcRect/>
              <a:tile tx="0" ty="0" sx="100000" sy="100000" flip="none" algn="tl"/>
            </a:blipFill>
            <a:ln w="9525">
              <a:round/>
              <a:headEnd/>
              <a:tailEnd/>
            </a:ln>
            <a:effectLst/>
            <a:scene3d>
              <a:camera prst="legacyObliqueTopLeft"/>
              <a:lightRig rig="legacyFlat3" dir="t"/>
            </a:scene3d>
            <a:sp3d extrusionH="201600" prstMaterial="legacyMatte">
              <a:bevelT w="13500" h="13500" prst="angle"/>
              <a:bevelB w="13500" h="13500" prst="angle"/>
              <a:extrusionClr>
                <a:srgbClr val="CCFFFF"/>
              </a:extrusionClr>
              <a:contourClr>
                <a:srgbClr val="CC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0" lang="zh-CN" altLang="en-US" sz="2800" b="1">
                  <a:solidFill>
                    <a:schemeClr val="accent2"/>
                  </a:solidFill>
                  <a:ea typeface="楷体_GB2312" pitchFamily="49" charset="-122"/>
                </a:rPr>
                <a:t>定义</a:t>
              </a:r>
            </a:p>
          </p:txBody>
        </p:sp>
        <p:sp>
          <p:nvSpPr>
            <p:cNvPr id="51206" name="Text Box 6">
              <a:extLst>
                <a:ext uri="{FF2B5EF4-FFF2-40B4-BE49-F238E27FC236}">
                  <a16:creationId xmlns:a16="http://schemas.microsoft.com/office/drawing/2014/main" id="{224DA381-3745-B20B-B64A-A5F90E99A818}"/>
                </a:ext>
              </a:extLst>
            </p:cNvPr>
            <p:cNvSpPr txBox="1">
              <a:spLocks noChangeArrowheads="1"/>
            </p:cNvSpPr>
            <p:nvPr/>
          </p:nvSpPr>
          <p:spPr bwMode="auto">
            <a:xfrm>
              <a:off x="240" y="723"/>
              <a:ext cx="5184"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40000"/>
                </a:lnSpc>
              </a:pPr>
              <a:r>
                <a:rPr lang="zh-CN" altLang="en-US" b="1">
                  <a:ea typeface="楷体_GB2312" pitchFamily="49" charset="-122"/>
                </a:rPr>
                <a:t>　　　</a:t>
              </a:r>
              <a:r>
                <a:rPr lang="en-US" altLang="zh-CN" b="1" i="1">
                  <a:ea typeface="楷体_GB2312" pitchFamily="49" charset="-122"/>
                </a:rPr>
                <a:t>R</a:t>
              </a:r>
              <a:r>
                <a:rPr lang="en-US" altLang="zh-CN" b="1" i="1" baseline="30000">
                  <a:ea typeface="楷体_GB2312" pitchFamily="49" charset="-122"/>
                </a:rPr>
                <a:t>m</a:t>
              </a:r>
              <a:r>
                <a:rPr lang="en-US" altLang="zh-CN" b="1" baseline="30000">
                  <a:ea typeface="楷体_GB2312" pitchFamily="49" charset="-122"/>
                  <a:sym typeface="Symbol" panose="05050102010706020507" pitchFamily="18" charset="2"/>
                </a:rPr>
                <a:t></a:t>
              </a:r>
              <a:r>
                <a:rPr lang="en-US" altLang="zh-CN" b="1" i="1" baseline="30000">
                  <a:ea typeface="楷体_GB2312" pitchFamily="49" charset="-122"/>
                </a:rPr>
                <a:t>n</a:t>
              </a:r>
              <a:r>
                <a:rPr lang="zh-CN" altLang="en-US" b="1">
                  <a:latin typeface="楷体_GB2312" pitchFamily="49" charset="-122"/>
                  <a:ea typeface="楷体_GB2312" pitchFamily="49" charset="-122"/>
                </a:rPr>
                <a:t>空间的</a:t>
              </a:r>
              <a:r>
                <a:rPr lang="zh-CN" altLang="en-US" b="1">
                  <a:solidFill>
                    <a:schemeClr val="accent2"/>
                  </a:solidFill>
                  <a:latin typeface="楷体_GB2312" pitchFamily="49" charset="-122"/>
                  <a:ea typeface="楷体_GB2312" pitchFamily="49" charset="-122"/>
                </a:rPr>
                <a:t>矩阵范数</a:t>
              </a:r>
              <a:r>
                <a:rPr lang="zh-CN" altLang="en-US" b="1">
                  <a:ea typeface="楷体_GB2312" pitchFamily="49" charset="-122"/>
                </a:rPr>
                <a:t> </a:t>
              </a:r>
              <a:r>
                <a:rPr lang="en-US" altLang="zh-CN" b="1">
                  <a:ea typeface="楷体_GB2312" pitchFamily="49" charset="-122"/>
                </a:rPr>
                <a:t>|| · || </a:t>
              </a:r>
              <a:r>
                <a:rPr lang="zh-CN" altLang="en-US" b="1">
                  <a:latin typeface="楷体_GB2312" pitchFamily="49" charset="-122"/>
                  <a:ea typeface="楷体_GB2312" pitchFamily="49" charset="-122"/>
                </a:rPr>
                <a:t>对任意          满足：</a:t>
              </a:r>
              <a:endParaRPr lang="zh-CN" altLang="en-US" b="1">
                <a:solidFill>
                  <a:srgbClr val="008000"/>
                </a:solidFill>
                <a:latin typeface="楷体_GB2312" pitchFamily="49" charset="-122"/>
                <a:ea typeface="楷体_GB2312" pitchFamily="49" charset="-122"/>
              </a:endParaRPr>
            </a:p>
          </p:txBody>
        </p:sp>
        <p:graphicFrame>
          <p:nvGraphicFramePr>
            <p:cNvPr id="51207" name="Object 7">
              <a:extLst>
                <a:ext uri="{FF2B5EF4-FFF2-40B4-BE49-F238E27FC236}">
                  <a16:creationId xmlns:a16="http://schemas.microsoft.com/office/drawing/2014/main" id="{9C30E2FE-539F-FD76-EBE4-DF3204443122}"/>
                </a:ext>
              </a:extLst>
            </p:cNvPr>
            <p:cNvGraphicFramePr>
              <a:graphicFrameLocks noChangeAspect="1"/>
            </p:cNvGraphicFramePr>
            <p:nvPr/>
          </p:nvGraphicFramePr>
          <p:xfrm>
            <a:off x="3648" y="816"/>
            <a:ext cx="871" cy="264"/>
          </p:xfrm>
          <a:graphic>
            <a:graphicData uri="http://schemas.openxmlformats.org/presentationml/2006/ole">
              <mc:AlternateContent xmlns:mc="http://schemas.openxmlformats.org/markup-compatibility/2006">
                <mc:Choice xmlns:v="urn:schemas-microsoft-com:vml" Requires="v">
                  <p:oleObj name="Equation" r:id="rId6" imgW="787320" imgH="228600" progId="Equation.DSMT4">
                    <p:embed/>
                  </p:oleObj>
                </mc:Choice>
                <mc:Fallback>
                  <p:oleObj name="Equation" r:id="rId6" imgW="787320" imgH="228600" progId="Equation.DSMT4">
                    <p:embed/>
                    <p:pic>
                      <p:nvPicPr>
                        <p:cNvPr id="0" name="Object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648" y="816"/>
                          <a:ext cx="871"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08" name="Object 8">
              <a:extLst>
                <a:ext uri="{FF2B5EF4-FFF2-40B4-BE49-F238E27FC236}">
                  <a16:creationId xmlns:a16="http://schemas.microsoft.com/office/drawing/2014/main" id="{852EF317-FA45-861B-127E-BAEC14168BDA}"/>
                </a:ext>
              </a:extLst>
            </p:cNvPr>
            <p:cNvGraphicFramePr>
              <a:graphicFrameLocks noChangeAspect="1"/>
            </p:cNvGraphicFramePr>
            <p:nvPr/>
          </p:nvGraphicFramePr>
          <p:xfrm>
            <a:off x="353" y="1123"/>
            <a:ext cx="2697" cy="255"/>
          </p:xfrm>
          <a:graphic>
            <a:graphicData uri="http://schemas.openxmlformats.org/presentationml/2006/ole">
              <mc:AlternateContent xmlns:mc="http://schemas.openxmlformats.org/markup-compatibility/2006">
                <mc:Choice xmlns:v="urn:schemas-microsoft-com:vml" Requires="v">
                  <p:oleObj name="Equation" r:id="rId8" imgW="2222280" imgH="203040" progId="Equation.DSMT4">
                    <p:embed/>
                  </p:oleObj>
                </mc:Choice>
                <mc:Fallback>
                  <p:oleObj name="Equation" r:id="rId8" imgW="2222280" imgH="203040" progId="Equation.DSMT4">
                    <p:embed/>
                    <p:pic>
                      <p:nvPicPr>
                        <p:cNvPr id="0" name="Object 8"/>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53" y="1123"/>
                          <a:ext cx="2697"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09" name="Text Box 9">
              <a:extLst>
                <a:ext uri="{FF2B5EF4-FFF2-40B4-BE49-F238E27FC236}">
                  <a16:creationId xmlns:a16="http://schemas.microsoft.com/office/drawing/2014/main" id="{20C01C9D-395B-518C-50E7-23215F70C713}"/>
                </a:ext>
              </a:extLst>
            </p:cNvPr>
            <p:cNvSpPr txBox="1">
              <a:spLocks noChangeArrowheads="1"/>
            </p:cNvSpPr>
            <p:nvPr/>
          </p:nvSpPr>
          <p:spPr bwMode="auto">
            <a:xfrm>
              <a:off x="3024" y="1107"/>
              <a:ext cx="25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a typeface="楷体_GB2312" pitchFamily="49" charset="-122"/>
                </a:rPr>
                <a:t>（</a:t>
              </a:r>
              <a:r>
                <a:rPr lang="zh-CN" altLang="en-US" b="1">
                  <a:solidFill>
                    <a:schemeClr val="accent2"/>
                  </a:solidFill>
                  <a:ea typeface="楷体_GB2312" pitchFamily="49" charset="-122"/>
                </a:rPr>
                <a:t>正定性</a:t>
              </a:r>
              <a:r>
                <a:rPr lang="zh-CN" altLang="en-US" b="1">
                  <a:ea typeface="楷体_GB2312" pitchFamily="49" charset="-122"/>
                </a:rPr>
                <a:t> </a:t>
              </a:r>
              <a:r>
                <a:rPr lang="en-US" altLang="zh-CN" sz="2000" b="1">
                  <a:solidFill>
                    <a:srgbClr val="008000"/>
                  </a:solidFill>
                  <a:latin typeface="Arial" panose="020B0604020202020204" pitchFamily="34" charset="0"/>
                  <a:ea typeface="楷体_GB2312" pitchFamily="49" charset="-122"/>
                </a:rPr>
                <a:t>/* positive definite */ </a:t>
              </a:r>
              <a:r>
                <a:rPr lang="en-US" altLang="zh-CN" b="1">
                  <a:ea typeface="楷体_GB2312" pitchFamily="49" charset="-122"/>
                </a:rPr>
                <a:t>)</a:t>
              </a:r>
            </a:p>
          </p:txBody>
        </p:sp>
        <p:graphicFrame>
          <p:nvGraphicFramePr>
            <p:cNvPr id="51210" name="Object 10">
              <a:extLst>
                <a:ext uri="{FF2B5EF4-FFF2-40B4-BE49-F238E27FC236}">
                  <a16:creationId xmlns:a16="http://schemas.microsoft.com/office/drawing/2014/main" id="{712A441C-4668-B500-1292-97B60A452834}"/>
                </a:ext>
              </a:extLst>
            </p:cNvPr>
            <p:cNvGraphicFramePr>
              <a:graphicFrameLocks noChangeAspect="1"/>
            </p:cNvGraphicFramePr>
            <p:nvPr/>
          </p:nvGraphicFramePr>
          <p:xfrm>
            <a:off x="370" y="1443"/>
            <a:ext cx="1757" cy="264"/>
          </p:xfrm>
          <a:graphic>
            <a:graphicData uri="http://schemas.openxmlformats.org/presentationml/2006/ole">
              <mc:AlternateContent xmlns:mc="http://schemas.openxmlformats.org/markup-compatibility/2006">
                <mc:Choice xmlns:v="urn:schemas-microsoft-com:vml" Requires="v">
                  <p:oleObj name="Equation" r:id="rId10" imgW="1511280" imgH="203040" progId="Equation.DSMT4">
                    <p:embed/>
                  </p:oleObj>
                </mc:Choice>
                <mc:Fallback>
                  <p:oleObj name="Equation" r:id="rId10" imgW="1511280" imgH="203040" progId="Equation.DSMT4">
                    <p:embed/>
                    <p:pic>
                      <p:nvPicPr>
                        <p:cNvPr id="0" name="Object 10"/>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70" y="1443"/>
                          <a:ext cx="1757"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1" name="Object 11">
              <a:extLst>
                <a:ext uri="{FF2B5EF4-FFF2-40B4-BE49-F238E27FC236}">
                  <a16:creationId xmlns:a16="http://schemas.microsoft.com/office/drawing/2014/main" id="{C314B7C4-C92E-0E0A-AE46-C6F68195184E}"/>
                </a:ext>
              </a:extLst>
            </p:cNvPr>
            <p:cNvGraphicFramePr>
              <a:graphicFrameLocks noChangeAspect="1"/>
            </p:cNvGraphicFramePr>
            <p:nvPr/>
          </p:nvGraphicFramePr>
          <p:xfrm>
            <a:off x="2736" y="1491"/>
            <a:ext cx="384" cy="209"/>
          </p:xfrm>
          <a:graphic>
            <a:graphicData uri="http://schemas.openxmlformats.org/presentationml/2006/ole">
              <mc:AlternateContent xmlns:mc="http://schemas.openxmlformats.org/markup-compatibility/2006">
                <mc:Choice xmlns:v="urn:schemas-microsoft-com:vml" Requires="v">
                  <p:oleObj name="Equation" r:id="rId12" imgW="406080" imgH="177480" progId="Equation.DSMT4">
                    <p:embed/>
                  </p:oleObj>
                </mc:Choice>
                <mc:Fallback>
                  <p:oleObj name="Equation" r:id="rId12" imgW="406080" imgH="177480" progId="Equation.DSMT4">
                    <p:embed/>
                    <p:pic>
                      <p:nvPicPr>
                        <p:cNvPr id="0" name="Object 11"/>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736" y="1491"/>
                          <a:ext cx="384" cy="20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12" name="Text Box 12">
              <a:extLst>
                <a:ext uri="{FF2B5EF4-FFF2-40B4-BE49-F238E27FC236}">
                  <a16:creationId xmlns:a16="http://schemas.microsoft.com/office/drawing/2014/main" id="{D9D51024-4F84-ED71-D5F7-DFFA7B38FF77}"/>
                </a:ext>
              </a:extLst>
            </p:cNvPr>
            <p:cNvSpPr txBox="1">
              <a:spLocks noChangeArrowheads="1"/>
            </p:cNvSpPr>
            <p:nvPr/>
          </p:nvSpPr>
          <p:spPr bwMode="auto">
            <a:xfrm>
              <a:off x="2112" y="1443"/>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a typeface="楷体_GB2312" pitchFamily="49" charset="-122"/>
                </a:rPr>
                <a:t>对任意</a:t>
              </a:r>
            </a:p>
          </p:txBody>
        </p:sp>
        <p:sp>
          <p:nvSpPr>
            <p:cNvPr id="51213" name="Text Box 13">
              <a:extLst>
                <a:ext uri="{FF2B5EF4-FFF2-40B4-BE49-F238E27FC236}">
                  <a16:creationId xmlns:a16="http://schemas.microsoft.com/office/drawing/2014/main" id="{42B605FA-4F6A-735E-8304-24E4D85C4773}"/>
                </a:ext>
              </a:extLst>
            </p:cNvPr>
            <p:cNvSpPr txBox="1">
              <a:spLocks noChangeArrowheads="1"/>
            </p:cNvSpPr>
            <p:nvPr/>
          </p:nvSpPr>
          <p:spPr bwMode="auto">
            <a:xfrm>
              <a:off x="3168" y="1443"/>
              <a:ext cx="235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a typeface="楷体_GB2312" pitchFamily="49" charset="-122"/>
                </a:rPr>
                <a:t>(</a:t>
              </a:r>
              <a:r>
                <a:rPr lang="zh-CN" altLang="en-US" b="1">
                  <a:solidFill>
                    <a:schemeClr val="accent2"/>
                  </a:solidFill>
                  <a:ea typeface="楷体_GB2312" pitchFamily="49" charset="-122"/>
                </a:rPr>
                <a:t>齐次性</a:t>
              </a:r>
              <a:r>
                <a:rPr lang="zh-CN" altLang="en-US" b="1">
                  <a:ea typeface="楷体_GB2312" pitchFamily="49" charset="-122"/>
                </a:rPr>
                <a:t> </a:t>
              </a:r>
              <a:r>
                <a:rPr lang="en-US" altLang="zh-CN" sz="2000" b="1">
                  <a:solidFill>
                    <a:srgbClr val="008000"/>
                  </a:solidFill>
                  <a:latin typeface="Arial" panose="020B0604020202020204" pitchFamily="34" charset="0"/>
                  <a:ea typeface="楷体_GB2312" pitchFamily="49" charset="-122"/>
                </a:rPr>
                <a:t>/* homogeneous */</a:t>
              </a:r>
              <a:r>
                <a:rPr lang="en-US" altLang="zh-CN" b="1">
                  <a:ea typeface="楷体_GB2312" pitchFamily="49" charset="-122"/>
                </a:rPr>
                <a:t> ) </a:t>
              </a:r>
            </a:p>
          </p:txBody>
        </p:sp>
        <p:graphicFrame>
          <p:nvGraphicFramePr>
            <p:cNvPr id="51214" name="Object 14">
              <a:extLst>
                <a:ext uri="{FF2B5EF4-FFF2-40B4-BE49-F238E27FC236}">
                  <a16:creationId xmlns:a16="http://schemas.microsoft.com/office/drawing/2014/main" id="{0CDFF62C-67EF-A444-161E-562BD5EED99D}"/>
                </a:ext>
              </a:extLst>
            </p:cNvPr>
            <p:cNvGraphicFramePr>
              <a:graphicFrameLocks noChangeAspect="1"/>
            </p:cNvGraphicFramePr>
            <p:nvPr/>
          </p:nvGraphicFramePr>
          <p:xfrm>
            <a:off x="384" y="1776"/>
            <a:ext cx="2016" cy="271"/>
          </p:xfrm>
          <a:graphic>
            <a:graphicData uri="http://schemas.openxmlformats.org/presentationml/2006/ole">
              <mc:AlternateContent xmlns:mc="http://schemas.openxmlformats.org/markup-compatibility/2006">
                <mc:Choice xmlns:v="urn:schemas-microsoft-com:vml" Requires="v">
                  <p:oleObj name="Equation" r:id="rId14" imgW="1777680" imgH="203040" progId="Equation.DSMT4">
                    <p:embed/>
                  </p:oleObj>
                </mc:Choice>
                <mc:Fallback>
                  <p:oleObj name="Equation" r:id="rId14" imgW="1777680" imgH="203040" progId="Equation.DSMT4">
                    <p:embed/>
                    <p:pic>
                      <p:nvPicPr>
                        <p:cNvPr id="0" name="Object 14"/>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4" y="1776"/>
                          <a:ext cx="2016"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1215" name="Text Box 15">
              <a:extLst>
                <a:ext uri="{FF2B5EF4-FFF2-40B4-BE49-F238E27FC236}">
                  <a16:creationId xmlns:a16="http://schemas.microsoft.com/office/drawing/2014/main" id="{0DC38423-5A58-9074-6F34-6A509984D420}"/>
                </a:ext>
              </a:extLst>
            </p:cNvPr>
            <p:cNvSpPr txBox="1">
              <a:spLocks noChangeArrowheads="1"/>
            </p:cNvSpPr>
            <p:nvPr/>
          </p:nvSpPr>
          <p:spPr bwMode="auto">
            <a:xfrm>
              <a:off x="2352" y="1779"/>
              <a:ext cx="32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latin typeface="楷体_GB2312" pitchFamily="49" charset="-122"/>
                  <a:ea typeface="楷体_GB2312" pitchFamily="49" charset="-122"/>
                </a:rPr>
                <a:t>（</a:t>
              </a:r>
              <a:r>
                <a:rPr lang="zh-CN" altLang="en-US" b="1">
                  <a:solidFill>
                    <a:schemeClr val="accent2"/>
                  </a:solidFill>
                  <a:latin typeface="楷体_GB2312" pitchFamily="49" charset="-122"/>
                  <a:ea typeface="楷体_GB2312" pitchFamily="49" charset="-122"/>
                </a:rPr>
                <a:t>三角不等式</a:t>
              </a:r>
              <a:r>
                <a:rPr lang="zh-CN" altLang="en-US" b="1">
                  <a:latin typeface="楷体_GB2312" pitchFamily="49" charset="-122"/>
                  <a:ea typeface="楷体_GB2312" pitchFamily="49" charset="-122"/>
                </a:rPr>
                <a:t> </a:t>
              </a:r>
              <a:r>
                <a:rPr lang="en-US" altLang="zh-CN" sz="2000" b="1">
                  <a:solidFill>
                    <a:srgbClr val="008000"/>
                  </a:solidFill>
                  <a:latin typeface="Arial" panose="020B0604020202020204" pitchFamily="34" charset="0"/>
                </a:rPr>
                <a:t>/* triangle inequality */</a:t>
              </a:r>
              <a:r>
                <a:rPr lang="en-US" altLang="zh-CN" b="1"/>
                <a:t> )</a:t>
              </a:r>
            </a:p>
          </p:txBody>
        </p:sp>
      </p:grpSp>
      <p:sp>
        <p:nvSpPr>
          <p:cNvPr id="51216" name="Text Box 16">
            <a:extLst>
              <a:ext uri="{FF2B5EF4-FFF2-40B4-BE49-F238E27FC236}">
                <a16:creationId xmlns:a16="http://schemas.microsoft.com/office/drawing/2014/main" id="{21D00E80-13C0-F015-6B3D-A4EB7B874AB1}"/>
              </a:ext>
            </a:extLst>
          </p:cNvPr>
          <p:cNvSpPr txBox="1">
            <a:spLocks noChangeArrowheads="1"/>
          </p:cNvSpPr>
          <p:nvPr/>
        </p:nvSpPr>
        <p:spPr bwMode="auto">
          <a:xfrm>
            <a:off x="533400" y="3276600"/>
            <a:ext cx="8305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b="1">
                <a:ea typeface="楷体_GB2312" pitchFamily="49" charset="-122"/>
              </a:rPr>
              <a:t>(4)</a:t>
            </a:r>
            <a:r>
              <a:rPr lang="en-US" altLang="zh-CN" b="1">
                <a:solidFill>
                  <a:srgbClr val="FF0000"/>
                </a:solidFill>
                <a:ea typeface="楷体_GB2312" pitchFamily="49" charset="-122"/>
              </a:rPr>
              <a:t>*</a:t>
            </a:r>
            <a:r>
              <a:rPr lang="en-US" altLang="zh-CN" b="1">
                <a:ea typeface="楷体_GB2312" pitchFamily="49" charset="-122"/>
              </a:rPr>
              <a:t> || </a:t>
            </a:r>
            <a:r>
              <a:rPr lang="en-US" altLang="zh-CN" b="1" i="1">
                <a:ea typeface="楷体_GB2312" pitchFamily="49" charset="-122"/>
              </a:rPr>
              <a:t>AB </a:t>
            </a:r>
            <a:r>
              <a:rPr lang="en-US" altLang="zh-CN" b="1">
                <a:ea typeface="楷体_GB2312" pitchFamily="49" charset="-122"/>
              </a:rPr>
              <a:t>|| </a:t>
            </a:r>
            <a:r>
              <a:rPr lang="en-US" altLang="zh-CN" b="1">
                <a:ea typeface="楷体_GB2312" pitchFamily="49" charset="-122"/>
                <a:sym typeface="Symbol" panose="05050102010706020507" pitchFamily="18" charset="2"/>
              </a:rPr>
              <a:t> || </a:t>
            </a:r>
            <a:r>
              <a:rPr lang="en-US" altLang="zh-CN" b="1" i="1">
                <a:ea typeface="楷体_GB2312" pitchFamily="49" charset="-122"/>
                <a:sym typeface="Symbol" panose="05050102010706020507" pitchFamily="18" charset="2"/>
              </a:rPr>
              <a:t>A</a:t>
            </a:r>
            <a:r>
              <a:rPr lang="en-US" altLang="zh-CN" b="1">
                <a:ea typeface="楷体_GB2312" pitchFamily="49" charset="-122"/>
                <a:sym typeface="Symbol" panose="05050102010706020507" pitchFamily="18" charset="2"/>
              </a:rPr>
              <a:t> || · || </a:t>
            </a:r>
            <a:r>
              <a:rPr lang="en-US" altLang="zh-CN" b="1" i="1">
                <a:ea typeface="楷体_GB2312" pitchFamily="49" charset="-122"/>
                <a:sym typeface="Symbol" panose="05050102010706020507" pitchFamily="18" charset="2"/>
              </a:rPr>
              <a:t>B</a:t>
            </a:r>
            <a:r>
              <a:rPr lang="en-US" altLang="zh-CN" b="1">
                <a:ea typeface="楷体_GB2312" pitchFamily="49" charset="-122"/>
                <a:sym typeface="Symbol" panose="05050102010706020507" pitchFamily="18" charset="2"/>
              </a:rPr>
              <a:t> ||</a:t>
            </a:r>
            <a:r>
              <a:rPr lang="en-US" altLang="zh-CN" sz="2800">
                <a:ea typeface="楷体_GB2312" pitchFamily="49" charset="-122"/>
                <a:sym typeface="Symbol" panose="05050102010706020507" pitchFamily="18" charset="2"/>
              </a:rPr>
              <a:t>  </a:t>
            </a:r>
            <a:r>
              <a:rPr lang="zh-CN" altLang="en-US" b="1">
                <a:latin typeface="楷体_GB2312" pitchFamily="49" charset="-122"/>
                <a:ea typeface="楷体_GB2312" pitchFamily="49" charset="-122"/>
              </a:rPr>
              <a:t>（</a:t>
            </a:r>
            <a:r>
              <a:rPr lang="zh-CN" altLang="en-US" b="1">
                <a:solidFill>
                  <a:schemeClr val="accent2"/>
                </a:solidFill>
                <a:latin typeface="楷体_GB2312" pitchFamily="49" charset="-122"/>
                <a:ea typeface="楷体_GB2312" pitchFamily="49" charset="-122"/>
              </a:rPr>
              <a:t>相容</a:t>
            </a:r>
            <a:r>
              <a:rPr lang="zh-CN" altLang="en-US" b="1">
                <a:latin typeface="楷体_GB2312" pitchFamily="49" charset="-122"/>
                <a:ea typeface="楷体_GB2312" pitchFamily="49" charset="-122"/>
              </a:rPr>
              <a:t> </a:t>
            </a:r>
            <a:r>
              <a:rPr lang="en-US" altLang="zh-CN" sz="2000" b="1">
                <a:solidFill>
                  <a:srgbClr val="008000"/>
                </a:solidFill>
                <a:latin typeface="Arial" panose="020B0604020202020204" pitchFamily="34" charset="0"/>
              </a:rPr>
              <a:t>/* consistent */</a:t>
            </a:r>
            <a:r>
              <a:rPr lang="en-US" altLang="zh-CN" b="1"/>
              <a:t> </a:t>
            </a:r>
            <a:r>
              <a:rPr lang="zh-CN" altLang="en-US" b="1">
                <a:solidFill>
                  <a:schemeClr val="accent2"/>
                </a:solidFill>
                <a:latin typeface="楷体_GB2312" pitchFamily="49" charset="-122"/>
                <a:ea typeface="楷体_GB2312" pitchFamily="49" charset="-122"/>
              </a:rPr>
              <a:t>当</a:t>
            </a:r>
            <a:r>
              <a:rPr lang="zh-CN" altLang="en-US" b="1"/>
              <a:t> </a:t>
            </a:r>
            <a:r>
              <a:rPr lang="en-US" altLang="zh-CN" b="1" i="1">
                <a:solidFill>
                  <a:schemeClr val="accent2"/>
                </a:solidFill>
              </a:rPr>
              <a:t>m</a:t>
            </a:r>
            <a:r>
              <a:rPr lang="en-US" altLang="zh-CN" b="1">
                <a:solidFill>
                  <a:schemeClr val="accent2"/>
                </a:solidFill>
              </a:rPr>
              <a:t> = </a:t>
            </a:r>
            <a:r>
              <a:rPr lang="en-US" altLang="zh-CN" b="1" i="1">
                <a:solidFill>
                  <a:schemeClr val="accent2"/>
                </a:solidFill>
              </a:rPr>
              <a:t>n</a:t>
            </a:r>
            <a:r>
              <a:rPr lang="en-US" altLang="zh-CN" b="1"/>
              <a:t> </a:t>
            </a:r>
            <a:r>
              <a:rPr lang="zh-CN" altLang="en-US" b="1">
                <a:solidFill>
                  <a:schemeClr val="accent2"/>
                </a:solidFill>
                <a:latin typeface="楷体_GB2312" pitchFamily="49" charset="-122"/>
                <a:ea typeface="楷体_GB2312" pitchFamily="49" charset="-122"/>
              </a:rPr>
              <a:t>时</a:t>
            </a:r>
            <a:r>
              <a:rPr lang="en-US" altLang="zh-CN" b="1"/>
              <a:t>)</a:t>
            </a:r>
            <a:endParaRPr lang="en-US" altLang="zh-CN" sz="2800">
              <a:ea typeface="楷体_GB2312" pitchFamily="49" charset="-122"/>
            </a:endParaRPr>
          </a:p>
        </p:txBody>
      </p:sp>
      <p:grpSp>
        <p:nvGrpSpPr>
          <p:cNvPr id="51217" name="Group 17">
            <a:extLst>
              <a:ext uri="{FF2B5EF4-FFF2-40B4-BE49-F238E27FC236}">
                <a16:creationId xmlns:a16="http://schemas.microsoft.com/office/drawing/2014/main" id="{EE8588C6-CDD4-86B2-EFA9-C7366D37E8A6}"/>
              </a:ext>
            </a:extLst>
          </p:cNvPr>
          <p:cNvGrpSpPr>
            <a:grpSpLocks/>
          </p:cNvGrpSpPr>
          <p:nvPr/>
        </p:nvGrpSpPr>
        <p:grpSpPr bwMode="auto">
          <a:xfrm>
            <a:off x="381000" y="5029200"/>
            <a:ext cx="1593850" cy="1631950"/>
            <a:chOff x="2051" y="1696"/>
            <a:chExt cx="1004" cy="1028"/>
          </a:xfrm>
        </p:grpSpPr>
        <p:sp>
          <p:nvSpPr>
            <p:cNvPr id="51218" name="Freeform 18">
              <a:extLst>
                <a:ext uri="{FF2B5EF4-FFF2-40B4-BE49-F238E27FC236}">
                  <a16:creationId xmlns:a16="http://schemas.microsoft.com/office/drawing/2014/main" id="{408B196E-8AEB-4220-443D-9D6D21A729E7}"/>
                </a:ext>
              </a:extLst>
            </p:cNvPr>
            <p:cNvSpPr>
              <a:spLocks/>
            </p:cNvSpPr>
            <p:nvPr/>
          </p:nvSpPr>
          <p:spPr bwMode="auto">
            <a:xfrm rot="1123344">
              <a:off x="2261" y="1981"/>
              <a:ext cx="467" cy="582"/>
            </a:xfrm>
            <a:custGeom>
              <a:avLst/>
              <a:gdLst>
                <a:gd name="T0" fmla="*/ 38 w 648"/>
                <a:gd name="T1" fmla="*/ 148 h 858"/>
                <a:gd name="T2" fmla="*/ 89 w 648"/>
                <a:gd name="T3" fmla="*/ 103 h 858"/>
                <a:gd name="T4" fmla="*/ 292 w 648"/>
                <a:gd name="T5" fmla="*/ 40 h 858"/>
                <a:gd name="T6" fmla="*/ 418 w 648"/>
                <a:gd name="T7" fmla="*/ 7 h 858"/>
                <a:gd name="T8" fmla="*/ 463 w 648"/>
                <a:gd name="T9" fmla="*/ 0 h 858"/>
                <a:gd name="T10" fmla="*/ 526 w 648"/>
                <a:gd name="T11" fmla="*/ 97 h 858"/>
                <a:gd name="T12" fmla="*/ 559 w 648"/>
                <a:gd name="T13" fmla="*/ 206 h 858"/>
                <a:gd name="T14" fmla="*/ 577 w 648"/>
                <a:gd name="T15" fmla="*/ 309 h 858"/>
                <a:gd name="T16" fmla="*/ 577 w 648"/>
                <a:gd name="T17" fmla="*/ 495 h 858"/>
                <a:gd name="T18" fmla="*/ 648 w 648"/>
                <a:gd name="T19" fmla="*/ 678 h 858"/>
                <a:gd name="T20" fmla="*/ 640 w 648"/>
                <a:gd name="T21" fmla="*/ 763 h 858"/>
                <a:gd name="T22" fmla="*/ 545 w 648"/>
                <a:gd name="T23" fmla="*/ 813 h 858"/>
                <a:gd name="T24" fmla="*/ 299 w 648"/>
                <a:gd name="T25" fmla="*/ 858 h 858"/>
                <a:gd name="T26" fmla="*/ 210 w 648"/>
                <a:gd name="T27" fmla="*/ 807 h 858"/>
                <a:gd name="T28" fmla="*/ 153 w 648"/>
                <a:gd name="T29" fmla="*/ 660 h 858"/>
                <a:gd name="T30" fmla="*/ 108 w 648"/>
                <a:gd name="T31" fmla="*/ 499 h 858"/>
                <a:gd name="T32" fmla="*/ 25 w 648"/>
                <a:gd name="T33" fmla="*/ 416 h 858"/>
                <a:gd name="T34" fmla="*/ 6 w 648"/>
                <a:gd name="T35" fmla="*/ 328 h 858"/>
                <a:gd name="T36" fmla="*/ 0 w 648"/>
                <a:gd name="T37" fmla="*/ 219 h 858"/>
                <a:gd name="T38" fmla="*/ 38 w 648"/>
                <a:gd name="T39" fmla="*/ 148 h 8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48" h="858">
                  <a:moveTo>
                    <a:pt x="38" y="148"/>
                  </a:moveTo>
                  <a:lnTo>
                    <a:pt x="89" y="103"/>
                  </a:lnTo>
                  <a:lnTo>
                    <a:pt x="292" y="40"/>
                  </a:lnTo>
                  <a:lnTo>
                    <a:pt x="418" y="7"/>
                  </a:lnTo>
                  <a:lnTo>
                    <a:pt x="463" y="0"/>
                  </a:lnTo>
                  <a:lnTo>
                    <a:pt x="526" y="97"/>
                  </a:lnTo>
                  <a:lnTo>
                    <a:pt x="559" y="206"/>
                  </a:lnTo>
                  <a:lnTo>
                    <a:pt x="577" y="309"/>
                  </a:lnTo>
                  <a:lnTo>
                    <a:pt x="577" y="495"/>
                  </a:lnTo>
                  <a:lnTo>
                    <a:pt x="648" y="678"/>
                  </a:lnTo>
                  <a:lnTo>
                    <a:pt x="640" y="763"/>
                  </a:lnTo>
                  <a:lnTo>
                    <a:pt x="545" y="813"/>
                  </a:lnTo>
                  <a:lnTo>
                    <a:pt x="299" y="858"/>
                  </a:lnTo>
                  <a:lnTo>
                    <a:pt x="210" y="807"/>
                  </a:lnTo>
                  <a:lnTo>
                    <a:pt x="153" y="660"/>
                  </a:lnTo>
                  <a:lnTo>
                    <a:pt x="108" y="499"/>
                  </a:lnTo>
                  <a:lnTo>
                    <a:pt x="25" y="416"/>
                  </a:lnTo>
                  <a:lnTo>
                    <a:pt x="6" y="328"/>
                  </a:lnTo>
                  <a:lnTo>
                    <a:pt x="0" y="219"/>
                  </a:lnTo>
                  <a:lnTo>
                    <a:pt x="38" y="148"/>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51219" name="Group 19">
              <a:extLst>
                <a:ext uri="{FF2B5EF4-FFF2-40B4-BE49-F238E27FC236}">
                  <a16:creationId xmlns:a16="http://schemas.microsoft.com/office/drawing/2014/main" id="{CFA74CD0-F094-F48A-6E9E-F35C51AE2E22}"/>
                </a:ext>
              </a:extLst>
            </p:cNvPr>
            <p:cNvGrpSpPr>
              <a:grpSpLocks/>
            </p:cNvGrpSpPr>
            <p:nvPr/>
          </p:nvGrpSpPr>
          <p:grpSpPr bwMode="auto">
            <a:xfrm rot="1123344">
              <a:off x="2441" y="2029"/>
              <a:ext cx="511" cy="637"/>
              <a:chOff x="2308" y="1206"/>
              <a:chExt cx="710" cy="940"/>
            </a:xfrm>
          </p:grpSpPr>
          <p:sp>
            <p:nvSpPr>
              <p:cNvPr id="51220" name="Freeform 20">
                <a:extLst>
                  <a:ext uri="{FF2B5EF4-FFF2-40B4-BE49-F238E27FC236}">
                    <a16:creationId xmlns:a16="http://schemas.microsoft.com/office/drawing/2014/main" id="{27ECC977-00E7-CE04-D336-DC55F72A292B}"/>
                  </a:ext>
                </a:extLst>
              </p:cNvPr>
              <p:cNvSpPr>
                <a:spLocks/>
              </p:cNvSpPr>
              <p:nvPr/>
            </p:nvSpPr>
            <p:spPr bwMode="auto">
              <a:xfrm>
                <a:off x="2308" y="1206"/>
                <a:ext cx="710" cy="940"/>
              </a:xfrm>
              <a:custGeom>
                <a:avLst/>
                <a:gdLst>
                  <a:gd name="T0" fmla="*/ 0 w 710"/>
                  <a:gd name="T1" fmla="*/ 58 h 940"/>
                  <a:gd name="T2" fmla="*/ 39 w 710"/>
                  <a:gd name="T3" fmla="*/ 113 h 940"/>
                  <a:gd name="T4" fmla="*/ 90 w 710"/>
                  <a:gd name="T5" fmla="*/ 197 h 940"/>
                  <a:gd name="T6" fmla="*/ 141 w 710"/>
                  <a:gd name="T7" fmla="*/ 307 h 940"/>
                  <a:gd name="T8" fmla="*/ 182 w 710"/>
                  <a:gd name="T9" fmla="*/ 415 h 940"/>
                  <a:gd name="T10" fmla="*/ 211 w 710"/>
                  <a:gd name="T11" fmla="*/ 503 h 940"/>
                  <a:gd name="T12" fmla="*/ 261 w 710"/>
                  <a:gd name="T13" fmla="*/ 685 h 940"/>
                  <a:gd name="T14" fmla="*/ 276 w 710"/>
                  <a:gd name="T15" fmla="*/ 741 h 940"/>
                  <a:gd name="T16" fmla="*/ 297 w 710"/>
                  <a:gd name="T17" fmla="*/ 777 h 940"/>
                  <a:gd name="T18" fmla="*/ 315 w 710"/>
                  <a:gd name="T19" fmla="*/ 807 h 940"/>
                  <a:gd name="T20" fmla="*/ 455 w 710"/>
                  <a:gd name="T21" fmla="*/ 901 h 940"/>
                  <a:gd name="T22" fmla="*/ 507 w 710"/>
                  <a:gd name="T23" fmla="*/ 940 h 940"/>
                  <a:gd name="T24" fmla="*/ 500 w 710"/>
                  <a:gd name="T25" fmla="*/ 844 h 940"/>
                  <a:gd name="T26" fmla="*/ 477 w 710"/>
                  <a:gd name="T27" fmla="*/ 766 h 940"/>
                  <a:gd name="T28" fmla="*/ 450 w 710"/>
                  <a:gd name="T29" fmla="*/ 684 h 940"/>
                  <a:gd name="T30" fmla="*/ 387 w 710"/>
                  <a:gd name="T31" fmla="*/ 583 h 940"/>
                  <a:gd name="T32" fmla="*/ 347 w 710"/>
                  <a:gd name="T33" fmla="*/ 472 h 940"/>
                  <a:gd name="T34" fmla="*/ 328 w 710"/>
                  <a:gd name="T35" fmla="*/ 307 h 940"/>
                  <a:gd name="T36" fmla="*/ 411 w 710"/>
                  <a:gd name="T37" fmla="*/ 371 h 940"/>
                  <a:gd name="T38" fmla="*/ 488 w 710"/>
                  <a:gd name="T39" fmla="*/ 423 h 940"/>
                  <a:gd name="T40" fmla="*/ 564 w 710"/>
                  <a:gd name="T41" fmla="*/ 448 h 940"/>
                  <a:gd name="T42" fmla="*/ 614 w 710"/>
                  <a:gd name="T43" fmla="*/ 460 h 940"/>
                  <a:gd name="T44" fmla="*/ 653 w 710"/>
                  <a:gd name="T45" fmla="*/ 454 h 940"/>
                  <a:gd name="T46" fmla="*/ 678 w 710"/>
                  <a:gd name="T47" fmla="*/ 423 h 940"/>
                  <a:gd name="T48" fmla="*/ 704 w 710"/>
                  <a:gd name="T49" fmla="*/ 335 h 940"/>
                  <a:gd name="T50" fmla="*/ 710 w 710"/>
                  <a:gd name="T51" fmla="*/ 271 h 940"/>
                  <a:gd name="T52" fmla="*/ 710 w 710"/>
                  <a:gd name="T53" fmla="*/ 163 h 940"/>
                  <a:gd name="T54" fmla="*/ 710 w 710"/>
                  <a:gd name="T55" fmla="*/ 73 h 940"/>
                  <a:gd name="T56" fmla="*/ 595 w 710"/>
                  <a:gd name="T57" fmla="*/ 76 h 940"/>
                  <a:gd name="T58" fmla="*/ 545 w 710"/>
                  <a:gd name="T59" fmla="*/ 64 h 940"/>
                  <a:gd name="T60" fmla="*/ 538 w 710"/>
                  <a:gd name="T61" fmla="*/ 166 h 940"/>
                  <a:gd name="T62" fmla="*/ 526 w 710"/>
                  <a:gd name="T63" fmla="*/ 198 h 940"/>
                  <a:gd name="T64" fmla="*/ 450 w 710"/>
                  <a:gd name="T65" fmla="*/ 160 h 940"/>
                  <a:gd name="T66" fmla="*/ 398 w 710"/>
                  <a:gd name="T67" fmla="*/ 116 h 940"/>
                  <a:gd name="T68" fmla="*/ 302 w 710"/>
                  <a:gd name="T69" fmla="*/ 64 h 940"/>
                  <a:gd name="T70" fmla="*/ 233 w 710"/>
                  <a:gd name="T71" fmla="*/ 19 h 940"/>
                  <a:gd name="T72" fmla="*/ 171 w 710"/>
                  <a:gd name="T73" fmla="*/ 0 h 940"/>
                  <a:gd name="T74" fmla="*/ 94 w 710"/>
                  <a:gd name="T75" fmla="*/ 31 h 940"/>
                  <a:gd name="T76" fmla="*/ 0 w 710"/>
                  <a:gd name="T77" fmla="*/ 58 h 9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710" h="940">
                    <a:moveTo>
                      <a:pt x="0" y="58"/>
                    </a:moveTo>
                    <a:lnTo>
                      <a:pt x="39" y="113"/>
                    </a:lnTo>
                    <a:lnTo>
                      <a:pt x="90" y="197"/>
                    </a:lnTo>
                    <a:lnTo>
                      <a:pt x="141" y="307"/>
                    </a:lnTo>
                    <a:lnTo>
                      <a:pt x="182" y="415"/>
                    </a:lnTo>
                    <a:lnTo>
                      <a:pt x="211" y="503"/>
                    </a:lnTo>
                    <a:lnTo>
                      <a:pt x="261" y="685"/>
                    </a:lnTo>
                    <a:lnTo>
                      <a:pt x="276" y="741"/>
                    </a:lnTo>
                    <a:lnTo>
                      <a:pt x="297" y="777"/>
                    </a:lnTo>
                    <a:lnTo>
                      <a:pt x="315" y="807"/>
                    </a:lnTo>
                    <a:lnTo>
                      <a:pt x="455" y="901"/>
                    </a:lnTo>
                    <a:lnTo>
                      <a:pt x="507" y="940"/>
                    </a:lnTo>
                    <a:lnTo>
                      <a:pt x="500" y="844"/>
                    </a:lnTo>
                    <a:lnTo>
                      <a:pt x="477" y="766"/>
                    </a:lnTo>
                    <a:lnTo>
                      <a:pt x="450" y="684"/>
                    </a:lnTo>
                    <a:lnTo>
                      <a:pt x="387" y="583"/>
                    </a:lnTo>
                    <a:lnTo>
                      <a:pt x="347" y="472"/>
                    </a:lnTo>
                    <a:lnTo>
                      <a:pt x="328" y="307"/>
                    </a:lnTo>
                    <a:lnTo>
                      <a:pt x="411" y="371"/>
                    </a:lnTo>
                    <a:lnTo>
                      <a:pt x="488" y="423"/>
                    </a:lnTo>
                    <a:lnTo>
                      <a:pt x="564" y="448"/>
                    </a:lnTo>
                    <a:lnTo>
                      <a:pt x="614" y="460"/>
                    </a:lnTo>
                    <a:lnTo>
                      <a:pt x="653" y="454"/>
                    </a:lnTo>
                    <a:lnTo>
                      <a:pt x="678" y="423"/>
                    </a:lnTo>
                    <a:lnTo>
                      <a:pt x="704" y="335"/>
                    </a:lnTo>
                    <a:lnTo>
                      <a:pt x="710" y="271"/>
                    </a:lnTo>
                    <a:lnTo>
                      <a:pt x="710" y="163"/>
                    </a:lnTo>
                    <a:lnTo>
                      <a:pt x="710" y="73"/>
                    </a:lnTo>
                    <a:lnTo>
                      <a:pt x="595" y="76"/>
                    </a:lnTo>
                    <a:lnTo>
                      <a:pt x="545" y="64"/>
                    </a:lnTo>
                    <a:lnTo>
                      <a:pt x="538" y="166"/>
                    </a:lnTo>
                    <a:lnTo>
                      <a:pt x="526" y="198"/>
                    </a:lnTo>
                    <a:lnTo>
                      <a:pt x="450" y="160"/>
                    </a:lnTo>
                    <a:lnTo>
                      <a:pt x="398" y="116"/>
                    </a:lnTo>
                    <a:lnTo>
                      <a:pt x="302" y="64"/>
                    </a:lnTo>
                    <a:lnTo>
                      <a:pt x="233" y="19"/>
                    </a:lnTo>
                    <a:lnTo>
                      <a:pt x="171" y="0"/>
                    </a:lnTo>
                    <a:lnTo>
                      <a:pt x="94" y="31"/>
                    </a:lnTo>
                    <a:lnTo>
                      <a:pt x="0" y="58"/>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51221" name="Freeform 21">
                <a:extLst>
                  <a:ext uri="{FF2B5EF4-FFF2-40B4-BE49-F238E27FC236}">
                    <a16:creationId xmlns:a16="http://schemas.microsoft.com/office/drawing/2014/main" id="{613CA6FC-7B50-CD14-AABE-4ED323228909}"/>
                  </a:ext>
                </a:extLst>
              </p:cNvPr>
              <p:cNvSpPr>
                <a:spLocks/>
              </p:cNvSpPr>
              <p:nvPr/>
            </p:nvSpPr>
            <p:spPr bwMode="auto">
              <a:xfrm>
                <a:off x="2355" y="1252"/>
                <a:ext cx="199" cy="569"/>
              </a:xfrm>
              <a:custGeom>
                <a:avLst/>
                <a:gdLst>
                  <a:gd name="T0" fmla="*/ 0 w 199"/>
                  <a:gd name="T1" fmla="*/ 0 h 569"/>
                  <a:gd name="T2" fmla="*/ 87 w 199"/>
                  <a:gd name="T3" fmla="*/ 39 h 569"/>
                  <a:gd name="T4" fmla="*/ 79 w 199"/>
                  <a:gd name="T5" fmla="*/ 107 h 569"/>
                  <a:gd name="T6" fmla="*/ 134 w 199"/>
                  <a:gd name="T7" fmla="*/ 110 h 569"/>
                  <a:gd name="T8" fmla="*/ 169 w 199"/>
                  <a:gd name="T9" fmla="*/ 233 h 569"/>
                  <a:gd name="T10" fmla="*/ 189 w 199"/>
                  <a:gd name="T11" fmla="*/ 366 h 569"/>
                  <a:gd name="T12" fmla="*/ 197 w 199"/>
                  <a:gd name="T13" fmla="*/ 492 h 569"/>
                  <a:gd name="T14" fmla="*/ 199 w 199"/>
                  <a:gd name="T15" fmla="*/ 569 h 56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99" h="569">
                    <a:moveTo>
                      <a:pt x="0" y="0"/>
                    </a:moveTo>
                    <a:lnTo>
                      <a:pt x="87" y="39"/>
                    </a:lnTo>
                    <a:lnTo>
                      <a:pt x="79" y="107"/>
                    </a:lnTo>
                    <a:lnTo>
                      <a:pt x="134" y="110"/>
                    </a:lnTo>
                    <a:lnTo>
                      <a:pt x="169" y="233"/>
                    </a:lnTo>
                    <a:lnTo>
                      <a:pt x="189" y="366"/>
                    </a:lnTo>
                    <a:lnTo>
                      <a:pt x="197" y="492"/>
                    </a:lnTo>
                    <a:lnTo>
                      <a:pt x="199" y="569"/>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sp>
          <p:nvSpPr>
            <p:cNvPr id="51222" name="Freeform 22">
              <a:extLst>
                <a:ext uri="{FF2B5EF4-FFF2-40B4-BE49-F238E27FC236}">
                  <a16:creationId xmlns:a16="http://schemas.microsoft.com/office/drawing/2014/main" id="{7789AE8C-DA3D-29B0-2A7A-3B6ABA34F327}"/>
                </a:ext>
              </a:extLst>
            </p:cNvPr>
            <p:cNvSpPr>
              <a:spLocks/>
            </p:cNvSpPr>
            <p:nvPr/>
          </p:nvSpPr>
          <p:spPr bwMode="auto">
            <a:xfrm rot="1123344">
              <a:off x="2406" y="1975"/>
              <a:ext cx="154" cy="119"/>
            </a:xfrm>
            <a:custGeom>
              <a:avLst/>
              <a:gdLst>
                <a:gd name="T0" fmla="*/ 19 w 213"/>
                <a:gd name="T1" fmla="*/ 56 h 176"/>
                <a:gd name="T2" fmla="*/ 0 w 213"/>
                <a:gd name="T3" fmla="*/ 85 h 176"/>
                <a:gd name="T4" fmla="*/ 92 w 213"/>
                <a:gd name="T5" fmla="*/ 176 h 176"/>
                <a:gd name="T6" fmla="*/ 122 w 213"/>
                <a:gd name="T7" fmla="*/ 69 h 176"/>
                <a:gd name="T8" fmla="*/ 213 w 213"/>
                <a:gd name="T9" fmla="*/ 122 h 176"/>
                <a:gd name="T10" fmla="*/ 209 w 213"/>
                <a:gd name="T11" fmla="*/ 30 h 176"/>
                <a:gd name="T12" fmla="*/ 153 w 213"/>
                <a:gd name="T13" fmla="*/ 0 h 176"/>
                <a:gd name="T14" fmla="*/ 19 w 213"/>
                <a:gd name="T15" fmla="*/ 56 h 17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213" h="176">
                  <a:moveTo>
                    <a:pt x="19" y="56"/>
                  </a:moveTo>
                  <a:lnTo>
                    <a:pt x="0" y="85"/>
                  </a:lnTo>
                  <a:lnTo>
                    <a:pt x="92" y="176"/>
                  </a:lnTo>
                  <a:lnTo>
                    <a:pt x="122" y="69"/>
                  </a:lnTo>
                  <a:lnTo>
                    <a:pt x="213" y="122"/>
                  </a:lnTo>
                  <a:lnTo>
                    <a:pt x="209" y="30"/>
                  </a:lnTo>
                  <a:lnTo>
                    <a:pt x="153" y="0"/>
                  </a:lnTo>
                  <a:lnTo>
                    <a:pt x="19" y="56"/>
                  </a:lnTo>
                  <a:close/>
                </a:path>
              </a:pathLst>
            </a:custGeom>
            <a:solidFill>
              <a:srgbClr val="FFFFFF"/>
            </a:solidFill>
            <a:ln w="12700">
              <a:solidFill>
                <a:srgbClr val="000000"/>
              </a:solidFill>
              <a:prstDash val="solid"/>
              <a:round/>
              <a:headEnd/>
              <a:tailEnd/>
            </a:ln>
          </p:spPr>
          <p:txBody>
            <a:bodyPr/>
            <a:lstStyle/>
            <a:p>
              <a:endParaRPr lang="zh-CN" altLang="en-US"/>
            </a:p>
          </p:txBody>
        </p:sp>
        <p:grpSp>
          <p:nvGrpSpPr>
            <p:cNvPr id="51223" name="Group 23">
              <a:extLst>
                <a:ext uri="{FF2B5EF4-FFF2-40B4-BE49-F238E27FC236}">
                  <a16:creationId xmlns:a16="http://schemas.microsoft.com/office/drawing/2014/main" id="{5D26ECC4-B155-4F2C-F6BE-2B021347F63F}"/>
                </a:ext>
              </a:extLst>
            </p:cNvPr>
            <p:cNvGrpSpPr>
              <a:grpSpLocks/>
            </p:cNvGrpSpPr>
            <p:nvPr/>
          </p:nvGrpSpPr>
          <p:grpSpPr bwMode="auto">
            <a:xfrm rot="1123344">
              <a:off x="2051" y="1977"/>
              <a:ext cx="454" cy="747"/>
              <a:chOff x="1799" y="1328"/>
              <a:chExt cx="630" cy="1101"/>
            </a:xfrm>
          </p:grpSpPr>
          <p:grpSp>
            <p:nvGrpSpPr>
              <p:cNvPr id="51224" name="Group 24">
                <a:extLst>
                  <a:ext uri="{FF2B5EF4-FFF2-40B4-BE49-F238E27FC236}">
                    <a16:creationId xmlns:a16="http://schemas.microsoft.com/office/drawing/2014/main" id="{EAF8843C-5FD1-0EC1-9E2D-AF6FEE697954}"/>
                  </a:ext>
                </a:extLst>
              </p:cNvPr>
              <p:cNvGrpSpPr>
                <a:grpSpLocks/>
              </p:cNvGrpSpPr>
              <p:nvPr/>
            </p:nvGrpSpPr>
            <p:grpSpPr bwMode="auto">
              <a:xfrm>
                <a:off x="1968" y="1328"/>
                <a:ext cx="461" cy="1101"/>
                <a:chOff x="1968" y="1328"/>
                <a:chExt cx="461" cy="1101"/>
              </a:xfrm>
            </p:grpSpPr>
            <p:sp>
              <p:nvSpPr>
                <p:cNvPr id="51225" name="Freeform 25">
                  <a:extLst>
                    <a:ext uri="{FF2B5EF4-FFF2-40B4-BE49-F238E27FC236}">
                      <a16:creationId xmlns:a16="http://schemas.microsoft.com/office/drawing/2014/main" id="{2148BFC4-5849-0988-B8E8-B5FC0EEFE0FC}"/>
                    </a:ext>
                  </a:extLst>
                </p:cNvPr>
                <p:cNvSpPr>
                  <a:spLocks/>
                </p:cNvSpPr>
                <p:nvPr/>
              </p:nvSpPr>
              <p:spPr bwMode="auto">
                <a:xfrm>
                  <a:off x="1968" y="1328"/>
                  <a:ext cx="461" cy="1101"/>
                </a:xfrm>
                <a:custGeom>
                  <a:avLst/>
                  <a:gdLst>
                    <a:gd name="T0" fmla="*/ 322 w 461"/>
                    <a:gd name="T1" fmla="*/ 1065 h 1101"/>
                    <a:gd name="T2" fmla="*/ 398 w 461"/>
                    <a:gd name="T3" fmla="*/ 1019 h 1101"/>
                    <a:gd name="T4" fmla="*/ 430 w 461"/>
                    <a:gd name="T5" fmla="*/ 916 h 1101"/>
                    <a:gd name="T6" fmla="*/ 454 w 461"/>
                    <a:gd name="T7" fmla="*/ 823 h 1101"/>
                    <a:gd name="T8" fmla="*/ 461 w 461"/>
                    <a:gd name="T9" fmla="*/ 720 h 1101"/>
                    <a:gd name="T10" fmla="*/ 434 w 461"/>
                    <a:gd name="T11" fmla="*/ 608 h 1101"/>
                    <a:gd name="T12" fmla="*/ 416 w 461"/>
                    <a:gd name="T13" fmla="*/ 516 h 1101"/>
                    <a:gd name="T14" fmla="*/ 392 w 461"/>
                    <a:gd name="T15" fmla="*/ 410 h 1101"/>
                    <a:gd name="T16" fmla="*/ 363 w 461"/>
                    <a:gd name="T17" fmla="*/ 331 h 1101"/>
                    <a:gd name="T18" fmla="*/ 315 w 461"/>
                    <a:gd name="T19" fmla="*/ 236 h 1101"/>
                    <a:gd name="T20" fmla="*/ 276 w 461"/>
                    <a:gd name="T21" fmla="*/ 149 h 1101"/>
                    <a:gd name="T22" fmla="*/ 207 w 461"/>
                    <a:gd name="T23" fmla="*/ 45 h 1101"/>
                    <a:gd name="T24" fmla="*/ 169 w 461"/>
                    <a:gd name="T25" fmla="*/ 0 h 1101"/>
                    <a:gd name="T26" fmla="*/ 124 w 461"/>
                    <a:gd name="T27" fmla="*/ 33 h 1101"/>
                    <a:gd name="T28" fmla="*/ 77 w 461"/>
                    <a:gd name="T29" fmla="*/ 76 h 1101"/>
                    <a:gd name="T30" fmla="*/ 13 w 461"/>
                    <a:gd name="T31" fmla="*/ 134 h 1101"/>
                    <a:gd name="T32" fmla="*/ 7 w 461"/>
                    <a:gd name="T33" fmla="*/ 153 h 1101"/>
                    <a:gd name="T34" fmla="*/ 0 w 461"/>
                    <a:gd name="T35" fmla="*/ 187 h 1101"/>
                    <a:gd name="T36" fmla="*/ 19 w 461"/>
                    <a:gd name="T37" fmla="*/ 247 h 1101"/>
                    <a:gd name="T38" fmla="*/ 45 w 461"/>
                    <a:gd name="T39" fmla="*/ 321 h 1101"/>
                    <a:gd name="T40" fmla="*/ 115 w 461"/>
                    <a:gd name="T41" fmla="*/ 457 h 1101"/>
                    <a:gd name="T42" fmla="*/ 141 w 461"/>
                    <a:gd name="T43" fmla="*/ 573 h 1101"/>
                    <a:gd name="T44" fmla="*/ 150 w 461"/>
                    <a:gd name="T45" fmla="*/ 661 h 1101"/>
                    <a:gd name="T46" fmla="*/ 153 w 461"/>
                    <a:gd name="T47" fmla="*/ 728 h 1101"/>
                    <a:gd name="T48" fmla="*/ 153 w 461"/>
                    <a:gd name="T49" fmla="*/ 843 h 1101"/>
                    <a:gd name="T50" fmla="*/ 141 w 461"/>
                    <a:gd name="T51" fmla="*/ 1024 h 1101"/>
                    <a:gd name="T52" fmla="*/ 141 w 461"/>
                    <a:gd name="T53" fmla="*/ 1086 h 1101"/>
                    <a:gd name="T54" fmla="*/ 162 w 461"/>
                    <a:gd name="T55" fmla="*/ 1095 h 1101"/>
                    <a:gd name="T56" fmla="*/ 224 w 461"/>
                    <a:gd name="T57" fmla="*/ 1101 h 1101"/>
                    <a:gd name="T58" fmla="*/ 269 w 461"/>
                    <a:gd name="T59" fmla="*/ 1088 h 1101"/>
                    <a:gd name="T60" fmla="*/ 322 w 461"/>
                    <a:gd name="T61" fmla="*/ 1065 h 1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61" h="1101">
                      <a:moveTo>
                        <a:pt x="322" y="1065"/>
                      </a:moveTo>
                      <a:lnTo>
                        <a:pt x="398" y="1019"/>
                      </a:lnTo>
                      <a:lnTo>
                        <a:pt x="430" y="916"/>
                      </a:lnTo>
                      <a:lnTo>
                        <a:pt x="454" y="823"/>
                      </a:lnTo>
                      <a:lnTo>
                        <a:pt x="461" y="720"/>
                      </a:lnTo>
                      <a:lnTo>
                        <a:pt x="434" y="608"/>
                      </a:lnTo>
                      <a:lnTo>
                        <a:pt x="416" y="516"/>
                      </a:lnTo>
                      <a:lnTo>
                        <a:pt x="392" y="410"/>
                      </a:lnTo>
                      <a:lnTo>
                        <a:pt x="363" y="331"/>
                      </a:lnTo>
                      <a:lnTo>
                        <a:pt x="315" y="236"/>
                      </a:lnTo>
                      <a:lnTo>
                        <a:pt x="276" y="149"/>
                      </a:lnTo>
                      <a:lnTo>
                        <a:pt x="207" y="45"/>
                      </a:lnTo>
                      <a:lnTo>
                        <a:pt x="169" y="0"/>
                      </a:lnTo>
                      <a:lnTo>
                        <a:pt x="124" y="33"/>
                      </a:lnTo>
                      <a:lnTo>
                        <a:pt x="77" y="76"/>
                      </a:lnTo>
                      <a:lnTo>
                        <a:pt x="13" y="134"/>
                      </a:lnTo>
                      <a:lnTo>
                        <a:pt x="7" y="153"/>
                      </a:lnTo>
                      <a:lnTo>
                        <a:pt x="0" y="187"/>
                      </a:lnTo>
                      <a:lnTo>
                        <a:pt x="19" y="247"/>
                      </a:lnTo>
                      <a:lnTo>
                        <a:pt x="45" y="321"/>
                      </a:lnTo>
                      <a:lnTo>
                        <a:pt x="115" y="457"/>
                      </a:lnTo>
                      <a:lnTo>
                        <a:pt x="141" y="573"/>
                      </a:lnTo>
                      <a:lnTo>
                        <a:pt x="150" y="661"/>
                      </a:lnTo>
                      <a:lnTo>
                        <a:pt x="153" y="728"/>
                      </a:lnTo>
                      <a:lnTo>
                        <a:pt x="153" y="843"/>
                      </a:lnTo>
                      <a:lnTo>
                        <a:pt x="141" y="1024"/>
                      </a:lnTo>
                      <a:lnTo>
                        <a:pt x="141" y="1086"/>
                      </a:lnTo>
                      <a:lnTo>
                        <a:pt x="162" y="1095"/>
                      </a:lnTo>
                      <a:lnTo>
                        <a:pt x="224" y="1101"/>
                      </a:lnTo>
                      <a:lnTo>
                        <a:pt x="269" y="1088"/>
                      </a:lnTo>
                      <a:lnTo>
                        <a:pt x="322" y="1065"/>
                      </a:lnTo>
                      <a:close/>
                    </a:path>
                  </a:pathLst>
                </a:custGeom>
                <a:solidFill>
                  <a:srgbClr val="0000FF"/>
                </a:solidFill>
                <a:ln w="12700">
                  <a:solidFill>
                    <a:srgbClr val="000000"/>
                  </a:solidFill>
                  <a:prstDash val="solid"/>
                  <a:round/>
                  <a:headEnd/>
                  <a:tailEnd/>
                </a:ln>
              </p:spPr>
              <p:txBody>
                <a:bodyPr/>
                <a:lstStyle/>
                <a:p>
                  <a:endParaRPr lang="zh-CN" altLang="en-US"/>
                </a:p>
              </p:txBody>
            </p:sp>
            <p:sp>
              <p:nvSpPr>
                <p:cNvPr id="51226" name="Freeform 26">
                  <a:extLst>
                    <a:ext uri="{FF2B5EF4-FFF2-40B4-BE49-F238E27FC236}">
                      <a16:creationId xmlns:a16="http://schemas.microsoft.com/office/drawing/2014/main" id="{5BF20A0E-690F-F941-F840-C9BC16765439}"/>
                    </a:ext>
                  </a:extLst>
                </p:cNvPr>
                <p:cNvSpPr>
                  <a:spLocks/>
                </p:cNvSpPr>
                <p:nvPr/>
              </p:nvSpPr>
              <p:spPr bwMode="auto">
                <a:xfrm>
                  <a:off x="2085" y="1371"/>
                  <a:ext cx="325" cy="620"/>
                </a:xfrm>
                <a:custGeom>
                  <a:avLst/>
                  <a:gdLst>
                    <a:gd name="T0" fmla="*/ 0 w 325"/>
                    <a:gd name="T1" fmla="*/ 0 h 620"/>
                    <a:gd name="T2" fmla="*/ 44 w 325"/>
                    <a:gd name="T3" fmla="*/ 144 h 620"/>
                    <a:gd name="T4" fmla="*/ 119 w 325"/>
                    <a:gd name="T5" fmla="*/ 125 h 620"/>
                    <a:gd name="T6" fmla="*/ 71 w 325"/>
                    <a:gd name="T7" fmla="*/ 200 h 620"/>
                    <a:gd name="T8" fmla="*/ 119 w 325"/>
                    <a:gd name="T9" fmla="*/ 255 h 620"/>
                    <a:gd name="T10" fmla="*/ 172 w 325"/>
                    <a:gd name="T11" fmla="*/ 341 h 620"/>
                    <a:gd name="T12" fmla="*/ 235 w 325"/>
                    <a:gd name="T13" fmla="*/ 440 h 620"/>
                    <a:gd name="T14" fmla="*/ 289 w 325"/>
                    <a:gd name="T15" fmla="*/ 535 h 620"/>
                    <a:gd name="T16" fmla="*/ 325 w 325"/>
                    <a:gd name="T17" fmla="*/ 620 h 6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25" h="620">
                      <a:moveTo>
                        <a:pt x="0" y="0"/>
                      </a:moveTo>
                      <a:lnTo>
                        <a:pt x="44" y="144"/>
                      </a:lnTo>
                      <a:lnTo>
                        <a:pt x="119" y="125"/>
                      </a:lnTo>
                      <a:lnTo>
                        <a:pt x="71" y="200"/>
                      </a:lnTo>
                      <a:lnTo>
                        <a:pt x="119" y="255"/>
                      </a:lnTo>
                      <a:lnTo>
                        <a:pt x="172" y="341"/>
                      </a:lnTo>
                      <a:lnTo>
                        <a:pt x="235" y="440"/>
                      </a:lnTo>
                      <a:lnTo>
                        <a:pt x="289" y="535"/>
                      </a:lnTo>
                      <a:lnTo>
                        <a:pt x="325" y="62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1227" name="Group 27">
                <a:extLst>
                  <a:ext uri="{FF2B5EF4-FFF2-40B4-BE49-F238E27FC236}">
                    <a16:creationId xmlns:a16="http://schemas.microsoft.com/office/drawing/2014/main" id="{7989B683-059D-4E66-92CF-17DC332A9BA5}"/>
                  </a:ext>
                </a:extLst>
              </p:cNvPr>
              <p:cNvGrpSpPr>
                <a:grpSpLocks/>
              </p:cNvGrpSpPr>
              <p:nvPr/>
            </p:nvGrpSpPr>
            <p:grpSpPr bwMode="auto">
              <a:xfrm>
                <a:off x="1799" y="1444"/>
                <a:ext cx="549" cy="922"/>
                <a:chOff x="1799" y="1444"/>
                <a:chExt cx="549" cy="922"/>
              </a:xfrm>
            </p:grpSpPr>
            <p:sp>
              <p:nvSpPr>
                <p:cNvPr id="51228" name="Freeform 28">
                  <a:extLst>
                    <a:ext uri="{FF2B5EF4-FFF2-40B4-BE49-F238E27FC236}">
                      <a16:creationId xmlns:a16="http://schemas.microsoft.com/office/drawing/2014/main" id="{440CA71E-A670-2A7B-2085-53B8A34E6509}"/>
                    </a:ext>
                  </a:extLst>
                </p:cNvPr>
                <p:cNvSpPr>
                  <a:spLocks/>
                </p:cNvSpPr>
                <p:nvPr/>
              </p:nvSpPr>
              <p:spPr bwMode="auto">
                <a:xfrm>
                  <a:off x="2144" y="2152"/>
                  <a:ext cx="204" cy="214"/>
                </a:xfrm>
                <a:custGeom>
                  <a:avLst/>
                  <a:gdLst>
                    <a:gd name="T0" fmla="*/ 63 w 204"/>
                    <a:gd name="T1" fmla="*/ 0 h 214"/>
                    <a:gd name="T2" fmla="*/ 102 w 204"/>
                    <a:gd name="T3" fmla="*/ 28 h 214"/>
                    <a:gd name="T4" fmla="*/ 142 w 204"/>
                    <a:gd name="T5" fmla="*/ 29 h 214"/>
                    <a:gd name="T6" fmla="*/ 176 w 204"/>
                    <a:gd name="T7" fmla="*/ 37 h 214"/>
                    <a:gd name="T8" fmla="*/ 192 w 204"/>
                    <a:gd name="T9" fmla="*/ 50 h 214"/>
                    <a:gd name="T10" fmla="*/ 196 w 204"/>
                    <a:gd name="T11" fmla="*/ 66 h 214"/>
                    <a:gd name="T12" fmla="*/ 189 w 204"/>
                    <a:gd name="T13" fmla="*/ 95 h 214"/>
                    <a:gd name="T14" fmla="*/ 204 w 204"/>
                    <a:gd name="T15" fmla="*/ 115 h 214"/>
                    <a:gd name="T16" fmla="*/ 203 w 204"/>
                    <a:gd name="T17" fmla="*/ 143 h 214"/>
                    <a:gd name="T18" fmla="*/ 187 w 204"/>
                    <a:gd name="T19" fmla="*/ 160 h 214"/>
                    <a:gd name="T20" fmla="*/ 175 w 204"/>
                    <a:gd name="T21" fmla="*/ 181 h 214"/>
                    <a:gd name="T22" fmla="*/ 147 w 204"/>
                    <a:gd name="T23" fmla="*/ 191 h 214"/>
                    <a:gd name="T24" fmla="*/ 129 w 204"/>
                    <a:gd name="T25" fmla="*/ 214 h 214"/>
                    <a:gd name="T26" fmla="*/ 95 w 204"/>
                    <a:gd name="T27" fmla="*/ 210 h 214"/>
                    <a:gd name="T28" fmla="*/ 75 w 204"/>
                    <a:gd name="T29" fmla="*/ 197 h 214"/>
                    <a:gd name="T30" fmla="*/ 56 w 204"/>
                    <a:gd name="T31" fmla="*/ 176 h 214"/>
                    <a:gd name="T32" fmla="*/ 44 w 204"/>
                    <a:gd name="T33" fmla="*/ 127 h 214"/>
                    <a:gd name="T34" fmla="*/ 0 w 204"/>
                    <a:gd name="T35" fmla="*/ 83 h 214"/>
                    <a:gd name="T36" fmla="*/ 63 w 204"/>
                    <a:gd name="T37" fmla="*/ 0 h 2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04" h="214">
                      <a:moveTo>
                        <a:pt x="63" y="0"/>
                      </a:moveTo>
                      <a:lnTo>
                        <a:pt x="102" y="28"/>
                      </a:lnTo>
                      <a:lnTo>
                        <a:pt x="142" y="29"/>
                      </a:lnTo>
                      <a:lnTo>
                        <a:pt x="176" y="37"/>
                      </a:lnTo>
                      <a:lnTo>
                        <a:pt x="192" y="50"/>
                      </a:lnTo>
                      <a:lnTo>
                        <a:pt x="196" y="66"/>
                      </a:lnTo>
                      <a:lnTo>
                        <a:pt x="189" y="95"/>
                      </a:lnTo>
                      <a:lnTo>
                        <a:pt x="204" y="115"/>
                      </a:lnTo>
                      <a:lnTo>
                        <a:pt x="203" y="143"/>
                      </a:lnTo>
                      <a:lnTo>
                        <a:pt x="187" y="160"/>
                      </a:lnTo>
                      <a:lnTo>
                        <a:pt x="175" y="181"/>
                      </a:lnTo>
                      <a:lnTo>
                        <a:pt x="147" y="191"/>
                      </a:lnTo>
                      <a:lnTo>
                        <a:pt x="129" y="214"/>
                      </a:lnTo>
                      <a:lnTo>
                        <a:pt x="95" y="210"/>
                      </a:lnTo>
                      <a:lnTo>
                        <a:pt x="75" y="197"/>
                      </a:lnTo>
                      <a:lnTo>
                        <a:pt x="56" y="176"/>
                      </a:lnTo>
                      <a:lnTo>
                        <a:pt x="44" y="127"/>
                      </a:lnTo>
                      <a:lnTo>
                        <a:pt x="0" y="83"/>
                      </a:lnTo>
                      <a:lnTo>
                        <a:pt x="63" y="0"/>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51229" name="Freeform 29">
                  <a:extLst>
                    <a:ext uri="{FF2B5EF4-FFF2-40B4-BE49-F238E27FC236}">
                      <a16:creationId xmlns:a16="http://schemas.microsoft.com/office/drawing/2014/main" id="{BEFEF95B-CF86-ADF6-E060-9993A61AA471}"/>
                    </a:ext>
                  </a:extLst>
                </p:cNvPr>
                <p:cNvSpPr>
                  <a:spLocks/>
                </p:cNvSpPr>
                <p:nvPr/>
              </p:nvSpPr>
              <p:spPr bwMode="auto">
                <a:xfrm>
                  <a:off x="2116" y="2142"/>
                  <a:ext cx="121" cy="137"/>
                </a:xfrm>
                <a:custGeom>
                  <a:avLst/>
                  <a:gdLst>
                    <a:gd name="T0" fmla="*/ 91 w 121"/>
                    <a:gd name="T1" fmla="*/ 0 h 137"/>
                    <a:gd name="T2" fmla="*/ 121 w 121"/>
                    <a:gd name="T3" fmla="*/ 20 h 137"/>
                    <a:gd name="T4" fmla="*/ 105 w 121"/>
                    <a:gd name="T5" fmla="*/ 52 h 137"/>
                    <a:gd name="T6" fmla="*/ 75 w 121"/>
                    <a:gd name="T7" fmla="*/ 92 h 137"/>
                    <a:gd name="T8" fmla="*/ 33 w 121"/>
                    <a:gd name="T9" fmla="*/ 137 h 137"/>
                    <a:gd name="T10" fmla="*/ 0 w 121"/>
                    <a:gd name="T11" fmla="*/ 97 h 137"/>
                    <a:gd name="T12" fmla="*/ 91 w 121"/>
                    <a:gd name="T13" fmla="*/ 0 h 137"/>
                  </a:gdLst>
                  <a:ahLst/>
                  <a:cxnLst>
                    <a:cxn ang="0">
                      <a:pos x="T0" y="T1"/>
                    </a:cxn>
                    <a:cxn ang="0">
                      <a:pos x="T2" y="T3"/>
                    </a:cxn>
                    <a:cxn ang="0">
                      <a:pos x="T4" y="T5"/>
                    </a:cxn>
                    <a:cxn ang="0">
                      <a:pos x="T6" y="T7"/>
                    </a:cxn>
                    <a:cxn ang="0">
                      <a:pos x="T8" y="T9"/>
                    </a:cxn>
                    <a:cxn ang="0">
                      <a:pos x="T10" y="T11"/>
                    </a:cxn>
                    <a:cxn ang="0">
                      <a:pos x="T12" y="T13"/>
                    </a:cxn>
                  </a:cxnLst>
                  <a:rect l="0" t="0" r="r" b="b"/>
                  <a:pathLst>
                    <a:path w="121" h="137">
                      <a:moveTo>
                        <a:pt x="91" y="0"/>
                      </a:moveTo>
                      <a:lnTo>
                        <a:pt x="121" y="20"/>
                      </a:lnTo>
                      <a:lnTo>
                        <a:pt x="105" y="52"/>
                      </a:lnTo>
                      <a:lnTo>
                        <a:pt x="75" y="92"/>
                      </a:lnTo>
                      <a:lnTo>
                        <a:pt x="33" y="137"/>
                      </a:lnTo>
                      <a:lnTo>
                        <a:pt x="0" y="97"/>
                      </a:lnTo>
                      <a:lnTo>
                        <a:pt x="91" y="0"/>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51230" name="Freeform 30">
                  <a:extLst>
                    <a:ext uri="{FF2B5EF4-FFF2-40B4-BE49-F238E27FC236}">
                      <a16:creationId xmlns:a16="http://schemas.microsoft.com/office/drawing/2014/main" id="{2398FCA2-615B-EB57-EA34-E22D1C08717C}"/>
                    </a:ext>
                  </a:extLst>
                </p:cNvPr>
                <p:cNvSpPr>
                  <a:spLocks/>
                </p:cNvSpPr>
                <p:nvPr/>
              </p:nvSpPr>
              <p:spPr bwMode="auto">
                <a:xfrm>
                  <a:off x="1799" y="1444"/>
                  <a:ext cx="444" cy="840"/>
                </a:xfrm>
                <a:custGeom>
                  <a:avLst/>
                  <a:gdLst>
                    <a:gd name="T0" fmla="*/ 133 w 444"/>
                    <a:gd name="T1" fmla="*/ 64 h 840"/>
                    <a:gd name="T2" fmla="*/ 107 w 444"/>
                    <a:gd name="T3" fmla="*/ 118 h 840"/>
                    <a:gd name="T4" fmla="*/ 61 w 444"/>
                    <a:gd name="T5" fmla="*/ 196 h 840"/>
                    <a:gd name="T6" fmla="*/ 46 w 444"/>
                    <a:gd name="T7" fmla="*/ 258 h 840"/>
                    <a:gd name="T8" fmla="*/ 22 w 444"/>
                    <a:gd name="T9" fmla="*/ 329 h 840"/>
                    <a:gd name="T10" fmla="*/ 5 w 444"/>
                    <a:gd name="T11" fmla="*/ 447 h 840"/>
                    <a:gd name="T12" fmla="*/ 0 w 444"/>
                    <a:gd name="T13" fmla="*/ 510 h 840"/>
                    <a:gd name="T14" fmla="*/ 14 w 444"/>
                    <a:gd name="T15" fmla="*/ 526 h 840"/>
                    <a:gd name="T16" fmla="*/ 56 w 444"/>
                    <a:gd name="T17" fmla="*/ 583 h 840"/>
                    <a:gd name="T18" fmla="*/ 106 w 444"/>
                    <a:gd name="T19" fmla="*/ 644 h 840"/>
                    <a:gd name="T20" fmla="*/ 163 w 444"/>
                    <a:gd name="T21" fmla="*/ 698 h 840"/>
                    <a:gd name="T22" fmla="*/ 318 w 444"/>
                    <a:gd name="T23" fmla="*/ 840 h 840"/>
                    <a:gd name="T24" fmla="*/ 389 w 444"/>
                    <a:gd name="T25" fmla="*/ 753 h 840"/>
                    <a:gd name="T26" fmla="*/ 444 w 444"/>
                    <a:gd name="T27" fmla="*/ 683 h 840"/>
                    <a:gd name="T28" fmla="*/ 297 w 444"/>
                    <a:gd name="T29" fmla="*/ 556 h 840"/>
                    <a:gd name="T30" fmla="*/ 248 w 444"/>
                    <a:gd name="T31" fmla="*/ 519 h 840"/>
                    <a:gd name="T32" fmla="*/ 218 w 444"/>
                    <a:gd name="T33" fmla="*/ 486 h 840"/>
                    <a:gd name="T34" fmla="*/ 193 w 444"/>
                    <a:gd name="T35" fmla="*/ 471 h 840"/>
                    <a:gd name="T36" fmla="*/ 232 w 444"/>
                    <a:gd name="T37" fmla="*/ 368 h 840"/>
                    <a:gd name="T38" fmla="*/ 255 w 444"/>
                    <a:gd name="T39" fmla="*/ 288 h 840"/>
                    <a:gd name="T40" fmla="*/ 267 w 444"/>
                    <a:gd name="T41" fmla="*/ 252 h 840"/>
                    <a:gd name="T42" fmla="*/ 280 w 444"/>
                    <a:gd name="T43" fmla="*/ 213 h 840"/>
                    <a:gd name="T44" fmla="*/ 286 w 444"/>
                    <a:gd name="T45" fmla="*/ 167 h 840"/>
                    <a:gd name="T46" fmla="*/ 286 w 444"/>
                    <a:gd name="T47" fmla="*/ 123 h 840"/>
                    <a:gd name="T48" fmla="*/ 286 w 444"/>
                    <a:gd name="T49" fmla="*/ 88 h 840"/>
                    <a:gd name="T50" fmla="*/ 280 w 444"/>
                    <a:gd name="T51" fmla="*/ 52 h 840"/>
                    <a:gd name="T52" fmla="*/ 258 w 444"/>
                    <a:gd name="T53" fmla="*/ 24 h 840"/>
                    <a:gd name="T54" fmla="*/ 229 w 444"/>
                    <a:gd name="T55" fmla="*/ 5 h 840"/>
                    <a:gd name="T56" fmla="*/ 208 w 444"/>
                    <a:gd name="T57" fmla="*/ 0 h 840"/>
                    <a:gd name="T58" fmla="*/ 169 w 444"/>
                    <a:gd name="T59" fmla="*/ 25 h 840"/>
                    <a:gd name="T60" fmla="*/ 133 w 444"/>
                    <a:gd name="T61" fmla="*/ 64 h 8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444" h="840">
                      <a:moveTo>
                        <a:pt x="133" y="64"/>
                      </a:moveTo>
                      <a:lnTo>
                        <a:pt x="107" y="118"/>
                      </a:lnTo>
                      <a:lnTo>
                        <a:pt x="61" y="196"/>
                      </a:lnTo>
                      <a:lnTo>
                        <a:pt x="46" y="258"/>
                      </a:lnTo>
                      <a:lnTo>
                        <a:pt x="22" y="329"/>
                      </a:lnTo>
                      <a:lnTo>
                        <a:pt x="5" y="447"/>
                      </a:lnTo>
                      <a:lnTo>
                        <a:pt x="0" y="510"/>
                      </a:lnTo>
                      <a:lnTo>
                        <a:pt x="14" y="526"/>
                      </a:lnTo>
                      <a:lnTo>
                        <a:pt x="56" y="583"/>
                      </a:lnTo>
                      <a:lnTo>
                        <a:pt x="106" y="644"/>
                      </a:lnTo>
                      <a:lnTo>
                        <a:pt x="163" y="698"/>
                      </a:lnTo>
                      <a:lnTo>
                        <a:pt x="318" y="840"/>
                      </a:lnTo>
                      <a:lnTo>
                        <a:pt x="389" y="753"/>
                      </a:lnTo>
                      <a:lnTo>
                        <a:pt x="444" y="683"/>
                      </a:lnTo>
                      <a:lnTo>
                        <a:pt x="297" y="556"/>
                      </a:lnTo>
                      <a:lnTo>
                        <a:pt x="248" y="519"/>
                      </a:lnTo>
                      <a:lnTo>
                        <a:pt x="218" y="486"/>
                      </a:lnTo>
                      <a:lnTo>
                        <a:pt x="193" y="471"/>
                      </a:lnTo>
                      <a:lnTo>
                        <a:pt x="232" y="368"/>
                      </a:lnTo>
                      <a:lnTo>
                        <a:pt x="255" y="288"/>
                      </a:lnTo>
                      <a:lnTo>
                        <a:pt x="267" y="252"/>
                      </a:lnTo>
                      <a:lnTo>
                        <a:pt x="280" y="213"/>
                      </a:lnTo>
                      <a:lnTo>
                        <a:pt x="286" y="167"/>
                      </a:lnTo>
                      <a:lnTo>
                        <a:pt x="286" y="123"/>
                      </a:lnTo>
                      <a:lnTo>
                        <a:pt x="286" y="88"/>
                      </a:lnTo>
                      <a:lnTo>
                        <a:pt x="280" y="52"/>
                      </a:lnTo>
                      <a:lnTo>
                        <a:pt x="258" y="24"/>
                      </a:lnTo>
                      <a:lnTo>
                        <a:pt x="229" y="5"/>
                      </a:lnTo>
                      <a:lnTo>
                        <a:pt x="208" y="0"/>
                      </a:lnTo>
                      <a:lnTo>
                        <a:pt x="169" y="25"/>
                      </a:lnTo>
                      <a:lnTo>
                        <a:pt x="133" y="64"/>
                      </a:lnTo>
                      <a:close/>
                    </a:path>
                  </a:pathLst>
                </a:custGeom>
                <a:solidFill>
                  <a:srgbClr val="0000FF"/>
                </a:solidFill>
                <a:ln w="12700">
                  <a:solidFill>
                    <a:srgbClr val="000000"/>
                  </a:solidFill>
                  <a:prstDash val="solid"/>
                  <a:round/>
                  <a:headEnd/>
                  <a:tailEnd/>
                </a:ln>
              </p:spPr>
              <p:txBody>
                <a:bodyPr/>
                <a:lstStyle/>
                <a:p>
                  <a:endParaRPr lang="zh-CN" altLang="en-US"/>
                </a:p>
              </p:txBody>
            </p:sp>
          </p:grpSp>
        </p:grpSp>
        <p:grpSp>
          <p:nvGrpSpPr>
            <p:cNvPr id="51231" name="Group 31">
              <a:extLst>
                <a:ext uri="{FF2B5EF4-FFF2-40B4-BE49-F238E27FC236}">
                  <a16:creationId xmlns:a16="http://schemas.microsoft.com/office/drawing/2014/main" id="{15B69122-6A5F-300E-A6E7-1D20B6EFFA8E}"/>
                </a:ext>
              </a:extLst>
            </p:cNvPr>
            <p:cNvGrpSpPr>
              <a:grpSpLocks/>
            </p:cNvGrpSpPr>
            <p:nvPr/>
          </p:nvGrpSpPr>
          <p:grpSpPr bwMode="auto">
            <a:xfrm rot="1123344">
              <a:off x="2327" y="1696"/>
              <a:ext cx="255" cy="314"/>
              <a:chOff x="1947" y="869"/>
              <a:chExt cx="355" cy="463"/>
            </a:xfrm>
          </p:grpSpPr>
          <p:grpSp>
            <p:nvGrpSpPr>
              <p:cNvPr id="51232" name="Group 32">
                <a:extLst>
                  <a:ext uri="{FF2B5EF4-FFF2-40B4-BE49-F238E27FC236}">
                    <a16:creationId xmlns:a16="http://schemas.microsoft.com/office/drawing/2014/main" id="{0F3BDDF0-9C66-C517-0681-9D3058F04EB8}"/>
                  </a:ext>
                </a:extLst>
              </p:cNvPr>
              <p:cNvGrpSpPr>
                <a:grpSpLocks/>
              </p:cNvGrpSpPr>
              <p:nvPr/>
            </p:nvGrpSpPr>
            <p:grpSpPr bwMode="auto">
              <a:xfrm>
                <a:off x="1982" y="1005"/>
                <a:ext cx="305" cy="220"/>
                <a:chOff x="1982" y="1005"/>
                <a:chExt cx="305" cy="220"/>
              </a:xfrm>
            </p:grpSpPr>
            <p:sp>
              <p:nvSpPr>
                <p:cNvPr id="51233" name="Freeform 33">
                  <a:extLst>
                    <a:ext uri="{FF2B5EF4-FFF2-40B4-BE49-F238E27FC236}">
                      <a16:creationId xmlns:a16="http://schemas.microsoft.com/office/drawing/2014/main" id="{40DF8627-4F0E-44AF-059D-033E6A45FDB5}"/>
                    </a:ext>
                  </a:extLst>
                </p:cNvPr>
                <p:cNvSpPr>
                  <a:spLocks/>
                </p:cNvSpPr>
                <p:nvPr/>
              </p:nvSpPr>
              <p:spPr bwMode="auto">
                <a:xfrm>
                  <a:off x="2244" y="1005"/>
                  <a:ext cx="43" cy="100"/>
                </a:xfrm>
                <a:custGeom>
                  <a:avLst/>
                  <a:gdLst>
                    <a:gd name="T0" fmla="*/ 0 w 43"/>
                    <a:gd name="T1" fmla="*/ 11 h 100"/>
                    <a:gd name="T2" fmla="*/ 7 w 43"/>
                    <a:gd name="T3" fmla="*/ 0 h 100"/>
                    <a:gd name="T4" fmla="*/ 21 w 43"/>
                    <a:gd name="T5" fmla="*/ 0 h 100"/>
                    <a:gd name="T6" fmla="*/ 27 w 43"/>
                    <a:gd name="T7" fmla="*/ 7 h 100"/>
                    <a:gd name="T8" fmla="*/ 33 w 43"/>
                    <a:gd name="T9" fmla="*/ 19 h 100"/>
                    <a:gd name="T10" fmla="*/ 38 w 43"/>
                    <a:gd name="T11" fmla="*/ 44 h 100"/>
                    <a:gd name="T12" fmla="*/ 43 w 43"/>
                    <a:gd name="T13" fmla="*/ 76 h 100"/>
                    <a:gd name="T14" fmla="*/ 43 w 43"/>
                    <a:gd name="T15" fmla="*/ 100 h 100"/>
                    <a:gd name="T16" fmla="*/ 32 w 43"/>
                    <a:gd name="T17" fmla="*/ 100 h 100"/>
                    <a:gd name="T18" fmla="*/ 0 w 43"/>
                    <a:gd name="T19" fmla="*/ 1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3" h="100">
                      <a:moveTo>
                        <a:pt x="0" y="11"/>
                      </a:moveTo>
                      <a:lnTo>
                        <a:pt x="7" y="0"/>
                      </a:lnTo>
                      <a:lnTo>
                        <a:pt x="21" y="0"/>
                      </a:lnTo>
                      <a:lnTo>
                        <a:pt x="27" y="7"/>
                      </a:lnTo>
                      <a:lnTo>
                        <a:pt x="33" y="19"/>
                      </a:lnTo>
                      <a:lnTo>
                        <a:pt x="38" y="44"/>
                      </a:lnTo>
                      <a:lnTo>
                        <a:pt x="43" y="76"/>
                      </a:lnTo>
                      <a:lnTo>
                        <a:pt x="43" y="100"/>
                      </a:lnTo>
                      <a:lnTo>
                        <a:pt x="32" y="100"/>
                      </a:lnTo>
                      <a:lnTo>
                        <a:pt x="0" y="11"/>
                      </a:lnTo>
                      <a:close/>
                    </a:path>
                  </a:pathLst>
                </a:custGeom>
                <a:solidFill>
                  <a:srgbClr val="FFE0C0"/>
                </a:solidFill>
                <a:ln w="12700">
                  <a:solidFill>
                    <a:srgbClr val="000000"/>
                  </a:solidFill>
                  <a:prstDash val="solid"/>
                  <a:round/>
                  <a:headEnd/>
                  <a:tailEnd/>
                </a:ln>
              </p:spPr>
              <p:txBody>
                <a:bodyPr/>
                <a:lstStyle/>
                <a:p>
                  <a:endParaRPr lang="zh-CN" altLang="en-US"/>
                </a:p>
              </p:txBody>
            </p:sp>
            <p:sp>
              <p:nvSpPr>
                <p:cNvPr id="51234" name="Freeform 34">
                  <a:extLst>
                    <a:ext uri="{FF2B5EF4-FFF2-40B4-BE49-F238E27FC236}">
                      <a16:creationId xmlns:a16="http://schemas.microsoft.com/office/drawing/2014/main" id="{497E5269-D668-83ED-B5E7-CC531B40FE73}"/>
                    </a:ext>
                  </a:extLst>
                </p:cNvPr>
                <p:cNvSpPr>
                  <a:spLocks/>
                </p:cNvSpPr>
                <p:nvPr/>
              </p:nvSpPr>
              <p:spPr bwMode="auto">
                <a:xfrm>
                  <a:off x="1982" y="1143"/>
                  <a:ext cx="73" cy="82"/>
                </a:xfrm>
                <a:custGeom>
                  <a:avLst/>
                  <a:gdLst>
                    <a:gd name="T0" fmla="*/ 17 w 73"/>
                    <a:gd name="T1" fmla="*/ 0 h 82"/>
                    <a:gd name="T2" fmla="*/ 4 w 73"/>
                    <a:gd name="T3" fmla="*/ 7 h 82"/>
                    <a:gd name="T4" fmla="*/ 0 w 73"/>
                    <a:gd name="T5" fmla="*/ 16 h 82"/>
                    <a:gd name="T6" fmla="*/ 4 w 73"/>
                    <a:gd name="T7" fmla="*/ 29 h 82"/>
                    <a:gd name="T8" fmla="*/ 14 w 73"/>
                    <a:gd name="T9" fmla="*/ 43 h 82"/>
                    <a:gd name="T10" fmla="*/ 25 w 73"/>
                    <a:gd name="T11" fmla="*/ 56 h 82"/>
                    <a:gd name="T12" fmla="*/ 46 w 73"/>
                    <a:gd name="T13" fmla="*/ 77 h 82"/>
                    <a:gd name="T14" fmla="*/ 60 w 73"/>
                    <a:gd name="T15" fmla="*/ 82 h 82"/>
                    <a:gd name="T16" fmla="*/ 73 w 73"/>
                    <a:gd name="T17" fmla="*/ 72 h 82"/>
                    <a:gd name="T18" fmla="*/ 17 w 73"/>
                    <a:gd name="T19" fmla="*/ 0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3" h="82">
                      <a:moveTo>
                        <a:pt x="17" y="0"/>
                      </a:moveTo>
                      <a:lnTo>
                        <a:pt x="4" y="7"/>
                      </a:lnTo>
                      <a:lnTo>
                        <a:pt x="0" y="16"/>
                      </a:lnTo>
                      <a:lnTo>
                        <a:pt x="4" y="29"/>
                      </a:lnTo>
                      <a:lnTo>
                        <a:pt x="14" y="43"/>
                      </a:lnTo>
                      <a:lnTo>
                        <a:pt x="25" y="56"/>
                      </a:lnTo>
                      <a:lnTo>
                        <a:pt x="46" y="77"/>
                      </a:lnTo>
                      <a:lnTo>
                        <a:pt x="60" y="82"/>
                      </a:lnTo>
                      <a:lnTo>
                        <a:pt x="73" y="72"/>
                      </a:lnTo>
                      <a:lnTo>
                        <a:pt x="17" y="0"/>
                      </a:lnTo>
                      <a:close/>
                    </a:path>
                  </a:pathLst>
                </a:custGeom>
                <a:solidFill>
                  <a:srgbClr val="FFE0C0"/>
                </a:solidFill>
                <a:ln w="12700">
                  <a:solidFill>
                    <a:srgbClr val="000000"/>
                  </a:solidFill>
                  <a:prstDash val="solid"/>
                  <a:round/>
                  <a:headEnd/>
                  <a:tailEnd/>
                </a:ln>
              </p:spPr>
              <p:txBody>
                <a:bodyPr/>
                <a:lstStyle/>
                <a:p>
                  <a:endParaRPr lang="zh-CN" altLang="en-US"/>
                </a:p>
              </p:txBody>
            </p:sp>
          </p:grpSp>
          <p:sp>
            <p:nvSpPr>
              <p:cNvPr id="51235" name="Freeform 35">
                <a:extLst>
                  <a:ext uri="{FF2B5EF4-FFF2-40B4-BE49-F238E27FC236}">
                    <a16:creationId xmlns:a16="http://schemas.microsoft.com/office/drawing/2014/main" id="{6F79ABE8-17BD-23F6-B80E-CEC994E091DA}"/>
                  </a:ext>
                </a:extLst>
              </p:cNvPr>
              <p:cNvSpPr>
                <a:spLocks/>
              </p:cNvSpPr>
              <p:nvPr/>
            </p:nvSpPr>
            <p:spPr bwMode="auto">
              <a:xfrm>
                <a:off x="1962" y="919"/>
                <a:ext cx="340" cy="413"/>
              </a:xfrm>
              <a:custGeom>
                <a:avLst/>
                <a:gdLst>
                  <a:gd name="T0" fmla="*/ 30 w 340"/>
                  <a:gd name="T1" fmla="*/ 59 h 413"/>
                  <a:gd name="T2" fmla="*/ 13 w 340"/>
                  <a:gd name="T3" fmla="*/ 82 h 413"/>
                  <a:gd name="T4" fmla="*/ 4 w 340"/>
                  <a:gd name="T5" fmla="*/ 111 h 413"/>
                  <a:gd name="T6" fmla="*/ 0 w 340"/>
                  <a:gd name="T7" fmla="*/ 145 h 413"/>
                  <a:gd name="T8" fmla="*/ 5 w 340"/>
                  <a:gd name="T9" fmla="*/ 173 h 413"/>
                  <a:gd name="T10" fmla="*/ 17 w 340"/>
                  <a:gd name="T11" fmla="*/ 199 h 413"/>
                  <a:gd name="T12" fmla="*/ 37 w 340"/>
                  <a:gd name="T13" fmla="*/ 222 h 413"/>
                  <a:gd name="T14" fmla="*/ 54 w 340"/>
                  <a:gd name="T15" fmla="*/ 247 h 413"/>
                  <a:gd name="T16" fmla="*/ 71 w 340"/>
                  <a:gd name="T17" fmla="*/ 282 h 413"/>
                  <a:gd name="T18" fmla="*/ 90 w 340"/>
                  <a:gd name="T19" fmla="*/ 323 h 413"/>
                  <a:gd name="T20" fmla="*/ 109 w 340"/>
                  <a:gd name="T21" fmla="*/ 356 h 413"/>
                  <a:gd name="T22" fmla="*/ 128 w 340"/>
                  <a:gd name="T23" fmla="*/ 375 h 413"/>
                  <a:gd name="T24" fmla="*/ 149 w 340"/>
                  <a:gd name="T25" fmla="*/ 387 h 413"/>
                  <a:gd name="T26" fmla="*/ 185 w 340"/>
                  <a:gd name="T27" fmla="*/ 403 h 413"/>
                  <a:gd name="T28" fmla="*/ 222 w 340"/>
                  <a:gd name="T29" fmla="*/ 413 h 413"/>
                  <a:gd name="T30" fmla="*/ 247 w 340"/>
                  <a:gd name="T31" fmla="*/ 410 h 413"/>
                  <a:gd name="T32" fmla="*/ 268 w 340"/>
                  <a:gd name="T33" fmla="*/ 406 h 413"/>
                  <a:gd name="T34" fmla="*/ 304 w 340"/>
                  <a:gd name="T35" fmla="*/ 393 h 413"/>
                  <a:gd name="T36" fmla="*/ 319 w 340"/>
                  <a:gd name="T37" fmla="*/ 379 h 413"/>
                  <a:gd name="T38" fmla="*/ 326 w 340"/>
                  <a:gd name="T39" fmla="*/ 360 h 413"/>
                  <a:gd name="T40" fmla="*/ 337 w 340"/>
                  <a:gd name="T41" fmla="*/ 319 h 413"/>
                  <a:gd name="T42" fmla="*/ 340 w 340"/>
                  <a:gd name="T43" fmla="*/ 288 h 413"/>
                  <a:gd name="T44" fmla="*/ 340 w 340"/>
                  <a:gd name="T45" fmla="*/ 251 h 413"/>
                  <a:gd name="T46" fmla="*/ 335 w 340"/>
                  <a:gd name="T47" fmla="*/ 224 h 413"/>
                  <a:gd name="T48" fmla="*/ 326 w 340"/>
                  <a:gd name="T49" fmla="*/ 194 h 413"/>
                  <a:gd name="T50" fmla="*/ 310 w 340"/>
                  <a:gd name="T51" fmla="*/ 152 h 413"/>
                  <a:gd name="T52" fmla="*/ 291 w 340"/>
                  <a:gd name="T53" fmla="*/ 121 h 413"/>
                  <a:gd name="T54" fmla="*/ 282 w 340"/>
                  <a:gd name="T55" fmla="*/ 86 h 413"/>
                  <a:gd name="T56" fmla="*/ 264 w 340"/>
                  <a:gd name="T57" fmla="*/ 46 h 413"/>
                  <a:gd name="T58" fmla="*/ 244 w 340"/>
                  <a:gd name="T59" fmla="*/ 25 h 413"/>
                  <a:gd name="T60" fmla="*/ 224 w 340"/>
                  <a:gd name="T61" fmla="*/ 13 h 413"/>
                  <a:gd name="T62" fmla="*/ 186 w 340"/>
                  <a:gd name="T63" fmla="*/ 1 h 413"/>
                  <a:gd name="T64" fmla="*/ 160 w 340"/>
                  <a:gd name="T65" fmla="*/ 0 h 413"/>
                  <a:gd name="T66" fmla="*/ 122 w 340"/>
                  <a:gd name="T67" fmla="*/ 7 h 413"/>
                  <a:gd name="T68" fmla="*/ 87 w 340"/>
                  <a:gd name="T69" fmla="*/ 19 h 413"/>
                  <a:gd name="T70" fmla="*/ 52 w 340"/>
                  <a:gd name="T71" fmla="*/ 41 h 413"/>
                  <a:gd name="T72" fmla="*/ 30 w 340"/>
                  <a:gd name="T73" fmla="*/ 59 h 4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340" h="413">
                    <a:moveTo>
                      <a:pt x="30" y="59"/>
                    </a:moveTo>
                    <a:lnTo>
                      <a:pt x="13" y="82"/>
                    </a:lnTo>
                    <a:lnTo>
                      <a:pt x="4" y="111"/>
                    </a:lnTo>
                    <a:lnTo>
                      <a:pt x="0" y="145"/>
                    </a:lnTo>
                    <a:lnTo>
                      <a:pt x="5" y="173"/>
                    </a:lnTo>
                    <a:lnTo>
                      <a:pt x="17" y="199"/>
                    </a:lnTo>
                    <a:lnTo>
                      <a:pt x="37" y="222"/>
                    </a:lnTo>
                    <a:lnTo>
                      <a:pt x="54" y="247"/>
                    </a:lnTo>
                    <a:lnTo>
                      <a:pt x="71" y="282"/>
                    </a:lnTo>
                    <a:lnTo>
                      <a:pt x="90" y="323"/>
                    </a:lnTo>
                    <a:lnTo>
                      <a:pt x="109" y="356"/>
                    </a:lnTo>
                    <a:lnTo>
                      <a:pt x="128" y="375"/>
                    </a:lnTo>
                    <a:lnTo>
                      <a:pt x="149" y="387"/>
                    </a:lnTo>
                    <a:lnTo>
                      <a:pt x="185" y="403"/>
                    </a:lnTo>
                    <a:lnTo>
                      <a:pt x="222" y="413"/>
                    </a:lnTo>
                    <a:lnTo>
                      <a:pt x="247" y="410"/>
                    </a:lnTo>
                    <a:lnTo>
                      <a:pt x="268" y="406"/>
                    </a:lnTo>
                    <a:lnTo>
                      <a:pt x="304" y="393"/>
                    </a:lnTo>
                    <a:lnTo>
                      <a:pt x="319" y="379"/>
                    </a:lnTo>
                    <a:lnTo>
                      <a:pt x="326" y="360"/>
                    </a:lnTo>
                    <a:lnTo>
                      <a:pt x="337" y="319"/>
                    </a:lnTo>
                    <a:lnTo>
                      <a:pt x="340" y="288"/>
                    </a:lnTo>
                    <a:lnTo>
                      <a:pt x="340" y="251"/>
                    </a:lnTo>
                    <a:lnTo>
                      <a:pt x="335" y="224"/>
                    </a:lnTo>
                    <a:lnTo>
                      <a:pt x="326" y="194"/>
                    </a:lnTo>
                    <a:lnTo>
                      <a:pt x="310" y="152"/>
                    </a:lnTo>
                    <a:lnTo>
                      <a:pt x="291" y="121"/>
                    </a:lnTo>
                    <a:lnTo>
                      <a:pt x="282" y="86"/>
                    </a:lnTo>
                    <a:lnTo>
                      <a:pt x="264" y="46"/>
                    </a:lnTo>
                    <a:lnTo>
                      <a:pt x="244" y="25"/>
                    </a:lnTo>
                    <a:lnTo>
                      <a:pt x="224" y="13"/>
                    </a:lnTo>
                    <a:lnTo>
                      <a:pt x="186" y="1"/>
                    </a:lnTo>
                    <a:lnTo>
                      <a:pt x="160" y="0"/>
                    </a:lnTo>
                    <a:lnTo>
                      <a:pt x="122" y="7"/>
                    </a:lnTo>
                    <a:lnTo>
                      <a:pt x="87" y="19"/>
                    </a:lnTo>
                    <a:lnTo>
                      <a:pt x="52" y="41"/>
                    </a:lnTo>
                    <a:lnTo>
                      <a:pt x="30" y="59"/>
                    </a:lnTo>
                    <a:close/>
                  </a:path>
                </a:pathLst>
              </a:custGeom>
              <a:solidFill>
                <a:srgbClr val="FFE0C0"/>
              </a:solidFill>
              <a:ln w="12700">
                <a:solidFill>
                  <a:srgbClr val="000000"/>
                </a:solidFill>
                <a:prstDash val="solid"/>
                <a:round/>
                <a:headEnd/>
                <a:tailEnd/>
              </a:ln>
            </p:spPr>
            <p:txBody>
              <a:bodyPr/>
              <a:lstStyle/>
              <a:p>
                <a:endParaRPr lang="zh-CN" altLang="en-US"/>
              </a:p>
            </p:txBody>
          </p:sp>
          <p:grpSp>
            <p:nvGrpSpPr>
              <p:cNvPr id="51236" name="Group 36">
                <a:extLst>
                  <a:ext uri="{FF2B5EF4-FFF2-40B4-BE49-F238E27FC236}">
                    <a16:creationId xmlns:a16="http://schemas.microsoft.com/office/drawing/2014/main" id="{D2BDA4E7-129B-5BE8-7AE9-AF17FD7301FB}"/>
                  </a:ext>
                </a:extLst>
              </p:cNvPr>
              <p:cNvGrpSpPr>
                <a:grpSpLocks/>
              </p:cNvGrpSpPr>
              <p:nvPr/>
            </p:nvGrpSpPr>
            <p:grpSpPr bwMode="auto">
              <a:xfrm>
                <a:off x="1997" y="1009"/>
                <a:ext cx="257" cy="143"/>
                <a:chOff x="1997" y="1009"/>
                <a:chExt cx="257" cy="143"/>
              </a:xfrm>
            </p:grpSpPr>
            <p:sp>
              <p:nvSpPr>
                <p:cNvPr id="51237" name="Freeform 37">
                  <a:extLst>
                    <a:ext uri="{FF2B5EF4-FFF2-40B4-BE49-F238E27FC236}">
                      <a16:creationId xmlns:a16="http://schemas.microsoft.com/office/drawing/2014/main" id="{70B48E82-1D02-53F7-1BC7-4CA897FDE405}"/>
                    </a:ext>
                  </a:extLst>
                </p:cNvPr>
                <p:cNvSpPr>
                  <a:spLocks/>
                </p:cNvSpPr>
                <p:nvPr/>
              </p:nvSpPr>
              <p:spPr bwMode="auto">
                <a:xfrm>
                  <a:off x="2122" y="1074"/>
                  <a:ext cx="19" cy="21"/>
                </a:xfrm>
                <a:custGeom>
                  <a:avLst/>
                  <a:gdLst>
                    <a:gd name="T0" fmla="*/ 0 w 19"/>
                    <a:gd name="T1" fmla="*/ 12 h 21"/>
                    <a:gd name="T2" fmla="*/ 6 w 19"/>
                    <a:gd name="T3" fmla="*/ 4 h 21"/>
                    <a:gd name="T4" fmla="*/ 17 w 19"/>
                    <a:gd name="T5" fmla="*/ 0 h 21"/>
                    <a:gd name="T6" fmla="*/ 19 w 19"/>
                    <a:gd name="T7" fmla="*/ 11 h 21"/>
                    <a:gd name="T8" fmla="*/ 10 w 19"/>
                    <a:gd name="T9" fmla="*/ 11 h 21"/>
                    <a:gd name="T10" fmla="*/ 3 w 19"/>
                    <a:gd name="T11" fmla="*/ 21 h 21"/>
                    <a:gd name="T12" fmla="*/ 0 w 19"/>
                    <a:gd name="T13" fmla="*/ 12 h 21"/>
                  </a:gdLst>
                  <a:ahLst/>
                  <a:cxnLst>
                    <a:cxn ang="0">
                      <a:pos x="T0" y="T1"/>
                    </a:cxn>
                    <a:cxn ang="0">
                      <a:pos x="T2" y="T3"/>
                    </a:cxn>
                    <a:cxn ang="0">
                      <a:pos x="T4" y="T5"/>
                    </a:cxn>
                    <a:cxn ang="0">
                      <a:pos x="T6" y="T7"/>
                    </a:cxn>
                    <a:cxn ang="0">
                      <a:pos x="T8" y="T9"/>
                    </a:cxn>
                    <a:cxn ang="0">
                      <a:pos x="T10" y="T11"/>
                    </a:cxn>
                    <a:cxn ang="0">
                      <a:pos x="T12" y="T13"/>
                    </a:cxn>
                  </a:cxnLst>
                  <a:rect l="0" t="0" r="r" b="b"/>
                  <a:pathLst>
                    <a:path w="19" h="21">
                      <a:moveTo>
                        <a:pt x="0" y="12"/>
                      </a:moveTo>
                      <a:lnTo>
                        <a:pt x="6" y="4"/>
                      </a:lnTo>
                      <a:lnTo>
                        <a:pt x="17" y="0"/>
                      </a:lnTo>
                      <a:lnTo>
                        <a:pt x="19" y="11"/>
                      </a:lnTo>
                      <a:lnTo>
                        <a:pt x="10" y="11"/>
                      </a:lnTo>
                      <a:lnTo>
                        <a:pt x="3" y="21"/>
                      </a:lnTo>
                      <a:lnTo>
                        <a:pt x="0" y="12"/>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51238" name="Freeform 38">
                  <a:extLst>
                    <a:ext uri="{FF2B5EF4-FFF2-40B4-BE49-F238E27FC236}">
                      <a16:creationId xmlns:a16="http://schemas.microsoft.com/office/drawing/2014/main" id="{CE2C061F-5525-9798-5A77-887ABF07CE7E}"/>
                    </a:ext>
                  </a:extLst>
                </p:cNvPr>
                <p:cNvSpPr>
                  <a:spLocks/>
                </p:cNvSpPr>
                <p:nvPr/>
              </p:nvSpPr>
              <p:spPr bwMode="auto">
                <a:xfrm>
                  <a:off x="1997" y="1128"/>
                  <a:ext cx="37" cy="24"/>
                </a:xfrm>
                <a:custGeom>
                  <a:avLst/>
                  <a:gdLst>
                    <a:gd name="T0" fmla="*/ 31 w 37"/>
                    <a:gd name="T1" fmla="*/ 0 h 24"/>
                    <a:gd name="T2" fmla="*/ 37 w 37"/>
                    <a:gd name="T3" fmla="*/ 13 h 24"/>
                    <a:gd name="T4" fmla="*/ 6 w 37"/>
                    <a:gd name="T5" fmla="*/ 24 h 24"/>
                    <a:gd name="T6" fmla="*/ 0 w 37"/>
                    <a:gd name="T7" fmla="*/ 18 h 24"/>
                    <a:gd name="T8" fmla="*/ 31 w 37"/>
                    <a:gd name="T9" fmla="*/ 0 h 24"/>
                  </a:gdLst>
                  <a:ahLst/>
                  <a:cxnLst>
                    <a:cxn ang="0">
                      <a:pos x="T0" y="T1"/>
                    </a:cxn>
                    <a:cxn ang="0">
                      <a:pos x="T2" y="T3"/>
                    </a:cxn>
                    <a:cxn ang="0">
                      <a:pos x="T4" y="T5"/>
                    </a:cxn>
                    <a:cxn ang="0">
                      <a:pos x="T6" y="T7"/>
                    </a:cxn>
                    <a:cxn ang="0">
                      <a:pos x="T8" y="T9"/>
                    </a:cxn>
                  </a:cxnLst>
                  <a:rect l="0" t="0" r="r" b="b"/>
                  <a:pathLst>
                    <a:path w="37" h="24">
                      <a:moveTo>
                        <a:pt x="31" y="0"/>
                      </a:moveTo>
                      <a:lnTo>
                        <a:pt x="37" y="13"/>
                      </a:lnTo>
                      <a:lnTo>
                        <a:pt x="6" y="24"/>
                      </a:lnTo>
                      <a:lnTo>
                        <a:pt x="0" y="18"/>
                      </a:lnTo>
                      <a:lnTo>
                        <a:pt x="31" y="0"/>
                      </a:lnTo>
                      <a:close/>
                    </a:path>
                  </a:pathLst>
                </a:custGeom>
                <a:solidFill>
                  <a:srgbClr val="C0C0C0"/>
                </a:solidFill>
                <a:ln w="12700">
                  <a:solidFill>
                    <a:srgbClr val="000000"/>
                  </a:solidFill>
                  <a:prstDash val="solid"/>
                  <a:round/>
                  <a:headEnd/>
                  <a:tailEnd/>
                </a:ln>
              </p:spPr>
              <p:txBody>
                <a:bodyPr/>
                <a:lstStyle/>
                <a:p>
                  <a:endParaRPr lang="zh-CN" altLang="en-US"/>
                </a:p>
              </p:txBody>
            </p:sp>
            <p:sp>
              <p:nvSpPr>
                <p:cNvPr id="51239" name="Freeform 39">
                  <a:extLst>
                    <a:ext uri="{FF2B5EF4-FFF2-40B4-BE49-F238E27FC236}">
                      <a16:creationId xmlns:a16="http://schemas.microsoft.com/office/drawing/2014/main" id="{57A48A30-60A7-3184-732E-97624D9EE3B7}"/>
                    </a:ext>
                  </a:extLst>
                </p:cNvPr>
                <p:cNvSpPr>
                  <a:spLocks/>
                </p:cNvSpPr>
                <p:nvPr/>
              </p:nvSpPr>
              <p:spPr bwMode="auto">
                <a:xfrm>
                  <a:off x="2221" y="1009"/>
                  <a:ext cx="33" cy="24"/>
                </a:xfrm>
                <a:custGeom>
                  <a:avLst/>
                  <a:gdLst>
                    <a:gd name="T0" fmla="*/ 0 w 33"/>
                    <a:gd name="T1" fmla="*/ 13 h 24"/>
                    <a:gd name="T2" fmla="*/ 7 w 33"/>
                    <a:gd name="T3" fmla="*/ 24 h 24"/>
                    <a:gd name="T4" fmla="*/ 33 w 33"/>
                    <a:gd name="T5" fmla="*/ 6 h 24"/>
                    <a:gd name="T6" fmla="*/ 30 w 33"/>
                    <a:gd name="T7" fmla="*/ 0 h 24"/>
                    <a:gd name="T8" fmla="*/ 0 w 33"/>
                    <a:gd name="T9" fmla="*/ 13 h 24"/>
                  </a:gdLst>
                  <a:ahLst/>
                  <a:cxnLst>
                    <a:cxn ang="0">
                      <a:pos x="T0" y="T1"/>
                    </a:cxn>
                    <a:cxn ang="0">
                      <a:pos x="T2" y="T3"/>
                    </a:cxn>
                    <a:cxn ang="0">
                      <a:pos x="T4" y="T5"/>
                    </a:cxn>
                    <a:cxn ang="0">
                      <a:pos x="T6" y="T7"/>
                    </a:cxn>
                    <a:cxn ang="0">
                      <a:pos x="T8" y="T9"/>
                    </a:cxn>
                  </a:cxnLst>
                  <a:rect l="0" t="0" r="r" b="b"/>
                  <a:pathLst>
                    <a:path w="33" h="24">
                      <a:moveTo>
                        <a:pt x="0" y="13"/>
                      </a:moveTo>
                      <a:lnTo>
                        <a:pt x="7" y="24"/>
                      </a:lnTo>
                      <a:lnTo>
                        <a:pt x="33" y="6"/>
                      </a:lnTo>
                      <a:lnTo>
                        <a:pt x="30" y="0"/>
                      </a:lnTo>
                      <a:lnTo>
                        <a:pt x="0" y="13"/>
                      </a:lnTo>
                      <a:close/>
                    </a:path>
                  </a:pathLst>
                </a:custGeom>
                <a:solidFill>
                  <a:srgbClr val="C0C0C0"/>
                </a:solidFill>
                <a:ln w="12700">
                  <a:solidFill>
                    <a:srgbClr val="000000"/>
                  </a:solidFill>
                  <a:prstDash val="solid"/>
                  <a:round/>
                  <a:headEnd/>
                  <a:tailEnd/>
                </a:ln>
              </p:spPr>
              <p:txBody>
                <a:bodyPr/>
                <a:lstStyle/>
                <a:p>
                  <a:endParaRPr lang="zh-CN" altLang="en-US"/>
                </a:p>
              </p:txBody>
            </p:sp>
          </p:grpSp>
          <p:grpSp>
            <p:nvGrpSpPr>
              <p:cNvPr id="51240" name="Group 40">
                <a:extLst>
                  <a:ext uri="{FF2B5EF4-FFF2-40B4-BE49-F238E27FC236}">
                    <a16:creationId xmlns:a16="http://schemas.microsoft.com/office/drawing/2014/main" id="{2FCC58AA-1C7F-1A76-8601-84FDD4D95D62}"/>
                  </a:ext>
                </a:extLst>
              </p:cNvPr>
              <p:cNvGrpSpPr>
                <a:grpSpLocks/>
              </p:cNvGrpSpPr>
              <p:nvPr/>
            </p:nvGrpSpPr>
            <p:grpSpPr bwMode="auto">
              <a:xfrm>
                <a:off x="2027" y="1019"/>
                <a:ext cx="218" cy="158"/>
                <a:chOff x="2027" y="1019"/>
                <a:chExt cx="218" cy="158"/>
              </a:xfrm>
            </p:grpSpPr>
            <p:sp>
              <p:nvSpPr>
                <p:cNvPr id="51241" name="Freeform 41">
                  <a:extLst>
                    <a:ext uri="{FF2B5EF4-FFF2-40B4-BE49-F238E27FC236}">
                      <a16:creationId xmlns:a16="http://schemas.microsoft.com/office/drawing/2014/main" id="{EC017A6C-5627-6498-2C32-4B200570F30E}"/>
                    </a:ext>
                  </a:extLst>
                </p:cNvPr>
                <p:cNvSpPr>
                  <a:spLocks/>
                </p:cNvSpPr>
                <p:nvPr/>
              </p:nvSpPr>
              <p:spPr bwMode="auto">
                <a:xfrm>
                  <a:off x="2027" y="1077"/>
                  <a:ext cx="110" cy="100"/>
                </a:xfrm>
                <a:custGeom>
                  <a:avLst/>
                  <a:gdLst>
                    <a:gd name="T0" fmla="*/ 0 w 110"/>
                    <a:gd name="T1" fmla="*/ 51 h 100"/>
                    <a:gd name="T2" fmla="*/ 90 w 110"/>
                    <a:gd name="T3" fmla="*/ 0 h 100"/>
                    <a:gd name="T4" fmla="*/ 105 w 110"/>
                    <a:gd name="T5" fmla="*/ 26 h 100"/>
                    <a:gd name="T6" fmla="*/ 110 w 110"/>
                    <a:gd name="T7" fmla="*/ 44 h 100"/>
                    <a:gd name="T8" fmla="*/ 109 w 110"/>
                    <a:gd name="T9" fmla="*/ 63 h 100"/>
                    <a:gd name="T10" fmla="*/ 101 w 110"/>
                    <a:gd name="T11" fmla="*/ 75 h 100"/>
                    <a:gd name="T12" fmla="*/ 89 w 110"/>
                    <a:gd name="T13" fmla="*/ 85 h 100"/>
                    <a:gd name="T14" fmla="*/ 71 w 110"/>
                    <a:gd name="T15" fmla="*/ 92 h 100"/>
                    <a:gd name="T16" fmla="*/ 60 w 110"/>
                    <a:gd name="T17" fmla="*/ 99 h 100"/>
                    <a:gd name="T18" fmla="*/ 49 w 110"/>
                    <a:gd name="T19" fmla="*/ 100 h 100"/>
                    <a:gd name="T20" fmla="*/ 35 w 110"/>
                    <a:gd name="T21" fmla="*/ 98 h 100"/>
                    <a:gd name="T22" fmla="*/ 25 w 110"/>
                    <a:gd name="T23" fmla="*/ 91 h 100"/>
                    <a:gd name="T24" fmla="*/ 18 w 110"/>
                    <a:gd name="T25" fmla="*/ 83 h 100"/>
                    <a:gd name="T26" fmla="*/ 14 w 110"/>
                    <a:gd name="T27" fmla="*/ 75 h 100"/>
                    <a:gd name="T28" fmla="*/ 6 w 110"/>
                    <a:gd name="T29" fmla="*/ 60 h 100"/>
                    <a:gd name="T30" fmla="*/ 0 w 110"/>
                    <a:gd name="T31" fmla="*/ 51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0" h="100">
                      <a:moveTo>
                        <a:pt x="0" y="51"/>
                      </a:moveTo>
                      <a:lnTo>
                        <a:pt x="90" y="0"/>
                      </a:lnTo>
                      <a:lnTo>
                        <a:pt x="105" y="26"/>
                      </a:lnTo>
                      <a:lnTo>
                        <a:pt x="110" y="44"/>
                      </a:lnTo>
                      <a:lnTo>
                        <a:pt x="109" y="63"/>
                      </a:lnTo>
                      <a:lnTo>
                        <a:pt x="101" y="75"/>
                      </a:lnTo>
                      <a:lnTo>
                        <a:pt x="89" y="85"/>
                      </a:lnTo>
                      <a:lnTo>
                        <a:pt x="71" y="92"/>
                      </a:lnTo>
                      <a:lnTo>
                        <a:pt x="60" y="99"/>
                      </a:lnTo>
                      <a:lnTo>
                        <a:pt x="49" y="100"/>
                      </a:lnTo>
                      <a:lnTo>
                        <a:pt x="35" y="98"/>
                      </a:lnTo>
                      <a:lnTo>
                        <a:pt x="25" y="91"/>
                      </a:lnTo>
                      <a:lnTo>
                        <a:pt x="18" y="83"/>
                      </a:lnTo>
                      <a:lnTo>
                        <a:pt x="14" y="75"/>
                      </a:lnTo>
                      <a:lnTo>
                        <a:pt x="6" y="60"/>
                      </a:lnTo>
                      <a:lnTo>
                        <a:pt x="0" y="51"/>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51242" name="Oval 42">
                  <a:extLst>
                    <a:ext uri="{FF2B5EF4-FFF2-40B4-BE49-F238E27FC236}">
                      <a16:creationId xmlns:a16="http://schemas.microsoft.com/office/drawing/2014/main" id="{0306CA64-2636-D254-DAFF-3588B39BC2AC}"/>
                    </a:ext>
                  </a:extLst>
                </p:cNvPr>
                <p:cNvSpPr>
                  <a:spLocks noChangeArrowheads="1"/>
                </p:cNvSpPr>
                <p:nvPr/>
              </p:nvSpPr>
              <p:spPr bwMode="auto">
                <a:xfrm>
                  <a:off x="2077" y="1122"/>
                  <a:ext cx="19" cy="18"/>
                </a:xfrm>
                <a:prstGeom prst="ellipse">
                  <a:avLst/>
                </a:prstGeom>
                <a:solidFill>
                  <a:srgbClr val="00A000"/>
                </a:solidFill>
                <a:ln w="12700">
                  <a:solidFill>
                    <a:srgbClr val="000000"/>
                  </a:solidFill>
                  <a:round/>
                  <a:headEnd/>
                  <a:tailEnd/>
                </a:ln>
              </p:spPr>
              <p:txBody>
                <a:bodyPr/>
                <a:lstStyle/>
                <a:p>
                  <a:endParaRPr lang="zh-CN" altLang="en-US"/>
                </a:p>
              </p:txBody>
            </p:sp>
            <p:sp>
              <p:nvSpPr>
                <p:cNvPr id="51243" name="Freeform 43">
                  <a:extLst>
                    <a:ext uri="{FF2B5EF4-FFF2-40B4-BE49-F238E27FC236}">
                      <a16:creationId xmlns:a16="http://schemas.microsoft.com/office/drawing/2014/main" id="{FD265602-8899-A367-8068-683767E2F471}"/>
                    </a:ext>
                  </a:extLst>
                </p:cNvPr>
                <p:cNvSpPr>
                  <a:spLocks/>
                </p:cNvSpPr>
                <p:nvPr/>
              </p:nvSpPr>
              <p:spPr bwMode="auto">
                <a:xfrm>
                  <a:off x="2134" y="1019"/>
                  <a:ext cx="111" cy="99"/>
                </a:xfrm>
                <a:custGeom>
                  <a:avLst/>
                  <a:gdLst>
                    <a:gd name="T0" fmla="*/ 0 w 111"/>
                    <a:gd name="T1" fmla="*/ 50 h 99"/>
                    <a:gd name="T2" fmla="*/ 92 w 111"/>
                    <a:gd name="T3" fmla="*/ 0 h 99"/>
                    <a:gd name="T4" fmla="*/ 105 w 111"/>
                    <a:gd name="T5" fmla="*/ 28 h 99"/>
                    <a:gd name="T6" fmla="*/ 111 w 111"/>
                    <a:gd name="T7" fmla="*/ 45 h 99"/>
                    <a:gd name="T8" fmla="*/ 108 w 111"/>
                    <a:gd name="T9" fmla="*/ 62 h 99"/>
                    <a:gd name="T10" fmla="*/ 101 w 111"/>
                    <a:gd name="T11" fmla="*/ 73 h 99"/>
                    <a:gd name="T12" fmla="*/ 88 w 111"/>
                    <a:gd name="T13" fmla="*/ 84 h 99"/>
                    <a:gd name="T14" fmla="*/ 73 w 111"/>
                    <a:gd name="T15" fmla="*/ 92 h 99"/>
                    <a:gd name="T16" fmla="*/ 61 w 111"/>
                    <a:gd name="T17" fmla="*/ 97 h 99"/>
                    <a:gd name="T18" fmla="*/ 48 w 111"/>
                    <a:gd name="T19" fmla="*/ 99 h 99"/>
                    <a:gd name="T20" fmla="*/ 36 w 111"/>
                    <a:gd name="T21" fmla="*/ 97 h 99"/>
                    <a:gd name="T22" fmla="*/ 25 w 111"/>
                    <a:gd name="T23" fmla="*/ 90 h 99"/>
                    <a:gd name="T24" fmla="*/ 19 w 111"/>
                    <a:gd name="T25" fmla="*/ 84 h 99"/>
                    <a:gd name="T26" fmla="*/ 14 w 111"/>
                    <a:gd name="T27" fmla="*/ 74 h 99"/>
                    <a:gd name="T28" fmla="*/ 6 w 111"/>
                    <a:gd name="T29" fmla="*/ 60 h 99"/>
                    <a:gd name="T30" fmla="*/ 0 w 111"/>
                    <a:gd name="T31" fmla="*/ 5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11" h="99">
                      <a:moveTo>
                        <a:pt x="0" y="50"/>
                      </a:moveTo>
                      <a:lnTo>
                        <a:pt x="92" y="0"/>
                      </a:lnTo>
                      <a:lnTo>
                        <a:pt x="105" y="28"/>
                      </a:lnTo>
                      <a:lnTo>
                        <a:pt x="111" y="45"/>
                      </a:lnTo>
                      <a:lnTo>
                        <a:pt x="108" y="62"/>
                      </a:lnTo>
                      <a:lnTo>
                        <a:pt x="101" y="73"/>
                      </a:lnTo>
                      <a:lnTo>
                        <a:pt x="88" y="84"/>
                      </a:lnTo>
                      <a:lnTo>
                        <a:pt x="73" y="92"/>
                      </a:lnTo>
                      <a:lnTo>
                        <a:pt x="61" y="97"/>
                      </a:lnTo>
                      <a:lnTo>
                        <a:pt x="48" y="99"/>
                      </a:lnTo>
                      <a:lnTo>
                        <a:pt x="36" y="97"/>
                      </a:lnTo>
                      <a:lnTo>
                        <a:pt x="25" y="90"/>
                      </a:lnTo>
                      <a:lnTo>
                        <a:pt x="19" y="84"/>
                      </a:lnTo>
                      <a:lnTo>
                        <a:pt x="14" y="74"/>
                      </a:lnTo>
                      <a:lnTo>
                        <a:pt x="6" y="60"/>
                      </a:lnTo>
                      <a:lnTo>
                        <a:pt x="0" y="50"/>
                      </a:lnTo>
                      <a:close/>
                    </a:path>
                  </a:pathLst>
                </a:custGeom>
                <a:solidFill>
                  <a:srgbClr val="80FFFF"/>
                </a:solidFill>
                <a:ln w="12700">
                  <a:solidFill>
                    <a:srgbClr val="000000"/>
                  </a:solidFill>
                  <a:prstDash val="solid"/>
                  <a:round/>
                  <a:headEnd/>
                  <a:tailEnd/>
                </a:ln>
              </p:spPr>
              <p:txBody>
                <a:bodyPr/>
                <a:lstStyle/>
                <a:p>
                  <a:endParaRPr lang="zh-CN" altLang="en-US"/>
                </a:p>
              </p:txBody>
            </p:sp>
            <p:sp>
              <p:nvSpPr>
                <p:cNvPr id="51244" name="Oval 44">
                  <a:extLst>
                    <a:ext uri="{FF2B5EF4-FFF2-40B4-BE49-F238E27FC236}">
                      <a16:creationId xmlns:a16="http://schemas.microsoft.com/office/drawing/2014/main" id="{82A93FEF-D664-053F-0A2D-A53F242A2F09}"/>
                    </a:ext>
                  </a:extLst>
                </p:cNvPr>
                <p:cNvSpPr>
                  <a:spLocks noChangeArrowheads="1"/>
                </p:cNvSpPr>
                <p:nvPr/>
              </p:nvSpPr>
              <p:spPr bwMode="auto">
                <a:xfrm>
                  <a:off x="2184" y="1064"/>
                  <a:ext cx="19" cy="18"/>
                </a:xfrm>
                <a:prstGeom prst="ellipse">
                  <a:avLst/>
                </a:prstGeom>
                <a:solidFill>
                  <a:srgbClr val="00A000"/>
                </a:solidFill>
                <a:ln w="12700">
                  <a:solidFill>
                    <a:srgbClr val="000000"/>
                  </a:solidFill>
                  <a:round/>
                  <a:headEnd/>
                  <a:tailEnd/>
                </a:ln>
              </p:spPr>
              <p:txBody>
                <a:bodyPr/>
                <a:lstStyle/>
                <a:p>
                  <a:endParaRPr lang="zh-CN" altLang="en-US"/>
                </a:p>
              </p:txBody>
            </p:sp>
          </p:grpSp>
          <p:sp>
            <p:nvSpPr>
              <p:cNvPr id="51245" name="Freeform 45">
                <a:extLst>
                  <a:ext uri="{FF2B5EF4-FFF2-40B4-BE49-F238E27FC236}">
                    <a16:creationId xmlns:a16="http://schemas.microsoft.com/office/drawing/2014/main" id="{2239F6F4-DCDB-6988-44A9-7A8D9F5B5CC4}"/>
                  </a:ext>
                </a:extLst>
              </p:cNvPr>
              <p:cNvSpPr>
                <a:spLocks/>
              </p:cNvSpPr>
              <p:nvPr/>
            </p:nvSpPr>
            <p:spPr bwMode="auto">
              <a:xfrm>
                <a:off x="2141" y="1182"/>
                <a:ext cx="110" cy="89"/>
              </a:xfrm>
              <a:custGeom>
                <a:avLst/>
                <a:gdLst>
                  <a:gd name="T0" fmla="*/ 0 w 110"/>
                  <a:gd name="T1" fmla="*/ 46 h 89"/>
                  <a:gd name="T2" fmla="*/ 17 w 110"/>
                  <a:gd name="T3" fmla="*/ 46 h 89"/>
                  <a:gd name="T4" fmla="*/ 32 w 110"/>
                  <a:gd name="T5" fmla="*/ 43 h 89"/>
                  <a:gd name="T6" fmla="*/ 50 w 110"/>
                  <a:gd name="T7" fmla="*/ 38 h 89"/>
                  <a:gd name="T8" fmla="*/ 66 w 110"/>
                  <a:gd name="T9" fmla="*/ 33 h 89"/>
                  <a:gd name="T10" fmla="*/ 83 w 110"/>
                  <a:gd name="T11" fmla="*/ 21 h 89"/>
                  <a:gd name="T12" fmla="*/ 93 w 110"/>
                  <a:gd name="T13" fmla="*/ 12 h 89"/>
                  <a:gd name="T14" fmla="*/ 103 w 110"/>
                  <a:gd name="T15" fmla="*/ 0 h 89"/>
                  <a:gd name="T16" fmla="*/ 109 w 110"/>
                  <a:gd name="T17" fmla="*/ 24 h 89"/>
                  <a:gd name="T18" fmla="*/ 110 w 110"/>
                  <a:gd name="T19" fmla="*/ 33 h 89"/>
                  <a:gd name="T20" fmla="*/ 110 w 110"/>
                  <a:gd name="T21" fmla="*/ 51 h 89"/>
                  <a:gd name="T22" fmla="*/ 106 w 110"/>
                  <a:gd name="T23" fmla="*/ 63 h 89"/>
                  <a:gd name="T24" fmla="*/ 98 w 110"/>
                  <a:gd name="T25" fmla="*/ 76 h 89"/>
                  <a:gd name="T26" fmla="*/ 88 w 110"/>
                  <a:gd name="T27" fmla="*/ 84 h 89"/>
                  <a:gd name="T28" fmla="*/ 76 w 110"/>
                  <a:gd name="T29" fmla="*/ 88 h 89"/>
                  <a:gd name="T30" fmla="*/ 62 w 110"/>
                  <a:gd name="T31" fmla="*/ 89 h 89"/>
                  <a:gd name="T32" fmla="*/ 49 w 110"/>
                  <a:gd name="T33" fmla="*/ 88 h 89"/>
                  <a:gd name="T34" fmla="*/ 37 w 110"/>
                  <a:gd name="T35" fmla="*/ 82 h 89"/>
                  <a:gd name="T36" fmla="*/ 31 w 110"/>
                  <a:gd name="T37" fmla="*/ 80 h 89"/>
                  <a:gd name="T38" fmla="*/ 19 w 110"/>
                  <a:gd name="T39" fmla="*/ 72 h 89"/>
                  <a:gd name="T40" fmla="*/ 11 w 110"/>
                  <a:gd name="T41" fmla="*/ 57 h 89"/>
                  <a:gd name="T42" fmla="*/ 0 w 110"/>
                  <a:gd name="T43" fmla="*/ 46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110" h="89">
                    <a:moveTo>
                      <a:pt x="0" y="46"/>
                    </a:moveTo>
                    <a:lnTo>
                      <a:pt x="17" y="46"/>
                    </a:lnTo>
                    <a:lnTo>
                      <a:pt x="32" y="43"/>
                    </a:lnTo>
                    <a:lnTo>
                      <a:pt x="50" y="38"/>
                    </a:lnTo>
                    <a:lnTo>
                      <a:pt x="66" y="33"/>
                    </a:lnTo>
                    <a:lnTo>
                      <a:pt x="83" y="21"/>
                    </a:lnTo>
                    <a:lnTo>
                      <a:pt x="93" y="12"/>
                    </a:lnTo>
                    <a:lnTo>
                      <a:pt x="103" y="0"/>
                    </a:lnTo>
                    <a:lnTo>
                      <a:pt x="109" y="24"/>
                    </a:lnTo>
                    <a:lnTo>
                      <a:pt x="110" y="33"/>
                    </a:lnTo>
                    <a:lnTo>
                      <a:pt x="110" y="51"/>
                    </a:lnTo>
                    <a:lnTo>
                      <a:pt x="106" y="63"/>
                    </a:lnTo>
                    <a:lnTo>
                      <a:pt x="98" y="76"/>
                    </a:lnTo>
                    <a:lnTo>
                      <a:pt x="88" y="84"/>
                    </a:lnTo>
                    <a:lnTo>
                      <a:pt x="76" y="88"/>
                    </a:lnTo>
                    <a:lnTo>
                      <a:pt x="62" y="89"/>
                    </a:lnTo>
                    <a:lnTo>
                      <a:pt x="49" y="88"/>
                    </a:lnTo>
                    <a:lnTo>
                      <a:pt x="37" y="82"/>
                    </a:lnTo>
                    <a:lnTo>
                      <a:pt x="31" y="80"/>
                    </a:lnTo>
                    <a:lnTo>
                      <a:pt x="19" y="72"/>
                    </a:lnTo>
                    <a:lnTo>
                      <a:pt x="11" y="57"/>
                    </a:lnTo>
                    <a:lnTo>
                      <a:pt x="0" y="46"/>
                    </a:lnTo>
                    <a:close/>
                  </a:path>
                </a:pathLst>
              </a:custGeom>
              <a:solidFill>
                <a:srgbClr val="FFFFFF"/>
              </a:solidFill>
              <a:ln w="12700">
                <a:solidFill>
                  <a:srgbClr val="000000"/>
                </a:solidFill>
                <a:prstDash val="solid"/>
                <a:round/>
                <a:headEnd/>
                <a:tailEnd/>
              </a:ln>
            </p:spPr>
            <p:txBody>
              <a:bodyPr/>
              <a:lstStyle/>
              <a:p>
                <a:endParaRPr lang="zh-CN" altLang="en-US"/>
              </a:p>
            </p:txBody>
          </p:sp>
          <p:sp>
            <p:nvSpPr>
              <p:cNvPr id="51246" name="Freeform 46">
                <a:extLst>
                  <a:ext uri="{FF2B5EF4-FFF2-40B4-BE49-F238E27FC236}">
                    <a16:creationId xmlns:a16="http://schemas.microsoft.com/office/drawing/2014/main" id="{6C052F70-AAAE-0D11-D765-FD81A558CA92}"/>
                  </a:ext>
                </a:extLst>
              </p:cNvPr>
              <p:cNvSpPr>
                <a:spLocks/>
              </p:cNvSpPr>
              <p:nvPr/>
            </p:nvSpPr>
            <p:spPr bwMode="auto">
              <a:xfrm>
                <a:off x="2149" y="1152"/>
                <a:ext cx="57" cy="32"/>
              </a:xfrm>
              <a:custGeom>
                <a:avLst/>
                <a:gdLst>
                  <a:gd name="T0" fmla="*/ 0 w 57"/>
                  <a:gd name="T1" fmla="*/ 32 h 32"/>
                  <a:gd name="T2" fmla="*/ 17 w 57"/>
                  <a:gd name="T3" fmla="*/ 31 h 32"/>
                  <a:gd name="T4" fmla="*/ 24 w 57"/>
                  <a:gd name="T5" fmla="*/ 28 h 32"/>
                  <a:gd name="T6" fmla="*/ 33 w 57"/>
                  <a:gd name="T7" fmla="*/ 25 h 32"/>
                  <a:gd name="T8" fmla="*/ 43 w 57"/>
                  <a:gd name="T9" fmla="*/ 19 h 32"/>
                  <a:gd name="T10" fmla="*/ 49 w 57"/>
                  <a:gd name="T11" fmla="*/ 10 h 32"/>
                  <a:gd name="T12" fmla="*/ 57 w 57"/>
                  <a:gd name="T13" fmla="*/ 0 h 32"/>
                </a:gdLst>
                <a:ahLst/>
                <a:cxnLst>
                  <a:cxn ang="0">
                    <a:pos x="T0" y="T1"/>
                  </a:cxn>
                  <a:cxn ang="0">
                    <a:pos x="T2" y="T3"/>
                  </a:cxn>
                  <a:cxn ang="0">
                    <a:pos x="T4" y="T5"/>
                  </a:cxn>
                  <a:cxn ang="0">
                    <a:pos x="T6" y="T7"/>
                  </a:cxn>
                  <a:cxn ang="0">
                    <a:pos x="T8" y="T9"/>
                  </a:cxn>
                  <a:cxn ang="0">
                    <a:pos x="T10" y="T11"/>
                  </a:cxn>
                  <a:cxn ang="0">
                    <a:pos x="T12" y="T13"/>
                  </a:cxn>
                </a:cxnLst>
                <a:rect l="0" t="0" r="r" b="b"/>
                <a:pathLst>
                  <a:path w="57" h="32">
                    <a:moveTo>
                      <a:pt x="0" y="32"/>
                    </a:moveTo>
                    <a:lnTo>
                      <a:pt x="17" y="31"/>
                    </a:lnTo>
                    <a:lnTo>
                      <a:pt x="24" y="28"/>
                    </a:lnTo>
                    <a:lnTo>
                      <a:pt x="33" y="25"/>
                    </a:lnTo>
                    <a:lnTo>
                      <a:pt x="43" y="19"/>
                    </a:lnTo>
                    <a:lnTo>
                      <a:pt x="49" y="10"/>
                    </a:lnTo>
                    <a:lnTo>
                      <a:pt x="57" y="0"/>
                    </a:lnTo>
                  </a:path>
                </a:pathLst>
              </a:custGeom>
              <a:noFill/>
              <a:ln w="12700">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47" name="Freeform 47">
                <a:extLst>
                  <a:ext uri="{FF2B5EF4-FFF2-40B4-BE49-F238E27FC236}">
                    <a16:creationId xmlns:a16="http://schemas.microsoft.com/office/drawing/2014/main" id="{EAF520FF-9D3A-164E-5B21-CADBEA9FB881}"/>
                  </a:ext>
                </a:extLst>
              </p:cNvPr>
              <p:cNvSpPr>
                <a:spLocks/>
              </p:cNvSpPr>
              <p:nvPr/>
            </p:nvSpPr>
            <p:spPr bwMode="auto">
              <a:xfrm>
                <a:off x="1947" y="869"/>
                <a:ext cx="307" cy="282"/>
              </a:xfrm>
              <a:custGeom>
                <a:avLst/>
                <a:gdLst>
                  <a:gd name="T0" fmla="*/ 52 w 307"/>
                  <a:gd name="T1" fmla="*/ 282 h 282"/>
                  <a:gd name="T2" fmla="*/ 65 w 307"/>
                  <a:gd name="T3" fmla="*/ 276 h 282"/>
                  <a:gd name="T4" fmla="*/ 68 w 307"/>
                  <a:gd name="T5" fmla="*/ 258 h 282"/>
                  <a:gd name="T6" fmla="*/ 70 w 307"/>
                  <a:gd name="T7" fmla="*/ 233 h 282"/>
                  <a:gd name="T8" fmla="*/ 58 w 307"/>
                  <a:gd name="T9" fmla="*/ 183 h 282"/>
                  <a:gd name="T10" fmla="*/ 51 w 307"/>
                  <a:gd name="T11" fmla="*/ 154 h 282"/>
                  <a:gd name="T12" fmla="*/ 89 w 307"/>
                  <a:gd name="T13" fmla="*/ 155 h 282"/>
                  <a:gd name="T14" fmla="*/ 139 w 307"/>
                  <a:gd name="T15" fmla="*/ 153 h 282"/>
                  <a:gd name="T16" fmla="*/ 155 w 307"/>
                  <a:gd name="T17" fmla="*/ 137 h 282"/>
                  <a:gd name="T18" fmla="*/ 181 w 307"/>
                  <a:gd name="T19" fmla="*/ 118 h 282"/>
                  <a:gd name="T20" fmla="*/ 221 w 307"/>
                  <a:gd name="T21" fmla="*/ 122 h 282"/>
                  <a:gd name="T22" fmla="*/ 260 w 307"/>
                  <a:gd name="T23" fmla="*/ 101 h 282"/>
                  <a:gd name="T24" fmla="*/ 265 w 307"/>
                  <a:gd name="T25" fmla="*/ 123 h 282"/>
                  <a:gd name="T26" fmla="*/ 281 w 307"/>
                  <a:gd name="T27" fmla="*/ 132 h 282"/>
                  <a:gd name="T28" fmla="*/ 298 w 307"/>
                  <a:gd name="T29" fmla="*/ 160 h 282"/>
                  <a:gd name="T30" fmla="*/ 307 w 307"/>
                  <a:gd name="T31" fmla="*/ 154 h 282"/>
                  <a:gd name="T32" fmla="*/ 307 w 307"/>
                  <a:gd name="T33" fmla="*/ 135 h 282"/>
                  <a:gd name="T34" fmla="*/ 303 w 307"/>
                  <a:gd name="T35" fmla="*/ 106 h 282"/>
                  <a:gd name="T36" fmla="*/ 295 w 307"/>
                  <a:gd name="T37" fmla="*/ 82 h 282"/>
                  <a:gd name="T38" fmla="*/ 280 w 307"/>
                  <a:gd name="T39" fmla="*/ 64 h 282"/>
                  <a:gd name="T40" fmla="*/ 282 w 307"/>
                  <a:gd name="T41" fmla="*/ 33 h 282"/>
                  <a:gd name="T42" fmla="*/ 282 w 307"/>
                  <a:gd name="T43" fmla="*/ 16 h 282"/>
                  <a:gd name="T44" fmla="*/ 261 w 307"/>
                  <a:gd name="T45" fmla="*/ 19 h 282"/>
                  <a:gd name="T46" fmla="*/ 238 w 307"/>
                  <a:gd name="T47" fmla="*/ 19 h 282"/>
                  <a:gd name="T48" fmla="*/ 225 w 307"/>
                  <a:gd name="T49" fmla="*/ 14 h 282"/>
                  <a:gd name="T50" fmla="*/ 209 w 307"/>
                  <a:gd name="T51" fmla="*/ 0 h 282"/>
                  <a:gd name="T52" fmla="*/ 195 w 307"/>
                  <a:gd name="T53" fmla="*/ 13 h 282"/>
                  <a:gd name="T54" fmla="*/ 182 w 307"/>
                  <a:gd name="T55" fmla="*/ 19 h 282"/>
                  <a:gd name="T56" fmla="*/ 156 w 307"/>
                  <a:gd name="T57" fmla="*/ 21 h 282"/>
                  <a:gd name="T58" fmla="*/ 132 w 307"/>
                  <a:gd name="T59" fmla="*/ 26 h 282"/>
                  <a:gd name="T60" fmla="*/ 106 w 307"/>
                  <a:gd name="T61" fmla="*/ 35 h 282"/>
                  <a:gd name="T62" fmla="*/ 84 w 307"/>
                  <a:gd name="T63" fmla="*/ 49 h 282"/>
                  <a:gd name="T64" fmla="*/ 58 w 307"/>
                  <a:gd name="T65" fmla="*/ 73 h 282"/>
                  <a:gd name="T66" fmla="*/ 42 w 307"/>
                  <a:gd name="T67" fmla="*/ 78 h 282"/>
                  <a:gd name="T68" fmla="*/ 28 w 307"/>
                  <a:gd name="T69" fmla="*/ 91 h 282"/>
                  <a:gd name="T70" fmla="*/ 16 w 307"/>
                  <a:gd name="T71" fmla="*/ 103 h 282"/>
                  <a:gd name="T72" fmla="*/ 10 w 307"/>
                  <a:gd name="T73" fmla="*/ 122 h 282"/>
                  <a:gd name="T74" fmla="*/ 2 w 307"/>
                  <a:gd name="T75" fmla="*/ 143 h 282"/>
                  <a:gd name="T76" fmla="*/ 0 w 307"/>
                  <a:gd name="T77" fmla="*/ 161 h 282"/>
                  <a:gd name="T78" fmla="*/ 0 w 307"/>
                  <a:gd name="T79" fmla="*/ 200 h 282"/>
                  <a:gd name="T80" fmla="*/ 10 w 307"/>
                  <a:gd name="T81" fmla="*/ 241 h 282"/>
                  <a:gd name="T82" fmla="*/ 52 w 307"/>
                  <a:gd name="T83" fmla="*/ 282 h 2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07" h="282">
                    <a:moveTo>
                      <a:pt x="52" y="282"/>
                    </a:moveTo>
                    <a:lnTo>
                      <a:pt x="65" y="276"/>
                    </a:lnTo>
                    <a:lnTo>
                      <a:pt x="68" y="258"/>
                    </a:lnTo>
                    <a:lnTo>
                      <a:pt x="70" y="233"/>
                    </a:lnTo>
                    <a:lnTo>
                      <a:pt x="58" y="183"/>
                    </a:lnTo>
                    <a:lnTo>
                      <a:pt x="51" y="154"/>
                    </a:lnTo>
                    <a:lnTo>
                      <a:pt x="89" y="155"/>
                    </a:lnTo>
                    <a:lnTo>
                      <a:pt x="139" y="153"/>
                    </a:lnTo>
                    <a:lnTo>
                      <a:pt x="155" y="137"/>
                    </a:lnTo>
                    <a:lnTo>
                      <a:pt x="181" y="118"/>
                    </a:lnTo>
                    <a:lnTo>
                      <a:pt x="221" y="122"/>
                    </a:lnTo>
                    <a:lnTo>
                      <a:pt x="260" y="101"/>
                    </a:lnTo>
                    <a:lnTo>
                      <a:pt x="265" y="123"/>
                    </a:lnTo>
                    <a:lnTo>
                      <a:pt x="281" y="132"/>
                    </a:lnTo>
                    <a:lnTo>
                      <a:pt x="298" y="160"/>
                    </a:lnTo>
                    <a:lnTo>
                      <a:pt x="307" y="154"/>
                    </a:lnTo>
                    <a:lnTo>
                      <a:pt x="307" y="135"/>
                    </a:lnTo>
                    <a:lnTo>
                      <a:pt x="303" y="106"/>
                    </a:lnTo>
                    <a:lnTo>
                      <a:pt x="295" y="82"/>
                    </a:lnTo>
                    <a:lnTo>
                      <a:pt x="280" y="64"/>
                    </a:lnTo>
                    <a:lnTo>
                      <a:pt x="282" y="33"/>
                    </a:lnTo>
                    <a:lnTo>
                      <a:pt x="282" y="16"/>
                    </a:lnTo>
                    <a:lnTo>
                      <a:pt x="261" y="19"/>
                    </a:lnTo>
                    <a:lnTo>
                      <a:pt x="238" y="19"/>
                    </a:lnTo>
                    <a:lnTo>
                      <a:pt x="225" y="14"/>
                    </a:lnTo>
                    <a:lnTo>
                      <a:pt x="209" y="0"/>
                    </a:lnTo>
                    <a:lnTo>
                      <a:pt x="195" y="13"/>
                    </a:lnTo>
                    <a:lnTo>
                      <a:pt x="182" y="19"/>
                    </a:lnTo>
                    <a:lnTo>
                      <a:pt x="156" y="21"/>
                    </a:lnTo>
                    <a:lnTo>
                      <a:pt x="132" y="26"/>
                    </a:lnTo>
                    <a:lnTo>
                      <a:pt x="106" y="35"/>
                    </a:lnTo>
                    <a:lnTo>
                      <a:pt x="84" y="49"/>
                    </a:lnTo>
                    <a:lnTo>
                      <a:pt x="58" y="73"/>
                    </a:lnTo>
                    <a:lnTo>
                      <a:pt x="42" y="78"/>
                    </a:lnTo>
                    <a:lnTo>
                      <a:pt x="28" y="91"/>
                    </a:lnTo>
                    <a:lnTo>
                      <a:pt x="16" y="103"/>
                    </a:lnTo>
                    <a:lnTo>
                      <a:pt x="10" y="122"/>
                    </a:lnTo>
                    <a:lnTo>
                      <a:pt x="2" y="143"/>
                    </a:lnTo>
                    <a:lnTo>
                      <a:pt x="0" y="161"/>
                    </a:lnTo>
                    <a:lnTo>
                      <a:pt x="0" y="200"/>
                    </a:lnTo>
                    <a:lnTo>
                      <a:pt x="10" y="241"/>
                    </a:lnTo>
                    <a:lnTo>
                      <a:pt x="52" y="282"/>
                    </a:lnTo>
                    <a:close/>
                  </a:path>
                </a:pathLst>
              </a:custGeom>
              <a:solidFill>
                <a:srgbClr val="C06000"/>
              </a:solidFill>
              <a:ln w="12700">
                <a:solidFill>
                  <a:srgbClr val="000000"/>
                </a:solidFill>
                <a:prstDash val="solid"/>
                <a:round/>
                <a:headEnd/>
                <a:tailEnd/>
              </a:ln>
            </p:spPr>
            <p:txBody>
              <a:bodyPr/>
              <a:lstStyle/>
              <a:p>
                <a:endParaRPr lang="zh-CN" altLang="en-US"/>
              </a:p>
            </p:txBody>
          </p:sp>
        </p:grpSp>
        <p:sp>
          <p:nvSpPr>
            <p:cNvPr id="51248" name="Freeform 48">
              <a:extLst>
                <a:ext uri="{FF2B5EF4-FFF2-40B4-BE49-F238E27FC236}">
                  <a16:creationId xmlns:a16="http://schemas.microsoft.com/office/drawing/2014/main" id="{FE09CCAF-4C38-17EE-86A5-80459ED44EB7}"/>
                </a:ext>
              </a:extLst>
            </p:cNvPr>
            <p:cNvSpPr>
              <a:spLocks/>
            </p:cNvSpPr>
            <p:nvPr/>
          </p:nvSpPr>
          <p:spPr bwMode="auto">
            <a:xfrm rot="1123344">
              <a:off x="2393" y="2047"/>
              <a:ext cx="219" cy="518"/>
            </a:xfrm>
            <a:custGeom>
              <a:avLst/>
              <a:gdLst>
                <a:gd name="T0" fmla="*/ 15 w 304"/>
                <a:gd name="T1" fmla="*/ 6 h 764"/>
                <a:gd name="T2" fmla="*/ 34 w 304"/>
                <a:gd name="T3" fmla="*/ 0 h 764"/>
                <a:gd name="T4" fmla="*/ 75 w 304"/>
                <a:gd name="T5" fmla="*/ 26 h 764"/>
                <a:gd name="T6" fmla="*/ 75 w 304"/>
                <a:gd name="T7" fmla="*/ 71 h 764"/>
                <a:gd name="T8" fmla="*/ 110 w 304"/>
                <a:gd name="T9" fmla="*/ 114 h 764"/>
                <a:gd name="T10" fmla="*/ 144 w 304"/>
                <a:gd name="T11" fmla="*/ 160 h 764"/>
                <a:gd name="T12" fmla="*/ 180 w 304"/>
                <a:gd name="T13" fmla="*/ 220 h 764"/>
                <a:gd name="T14" fmla="*/ 208 w 304"/>
                <a:gd name="T15" fmla="*/ 276 h 764"/>
                <a:gd name="T16" fmla="*/ 237 w 304"/>
                <a:gd name="T17" fmla="*/ 357 h 764"/>
                <a:gd name="T18" fmla="*/ 261 w 304"/>
                <a:gd name="T19" fmla="*/ 428 h 764"/>
                <a:gd name="T20" fmla="*/ 291 w 304"/>
                <a:gd name="T21" fmla="*/ 570 h 764"/>
                <a:gd name="T22" fmla="*/ 304 w 304"/>
                <a:gd name="T23" fmla="*/ 658 h 764"/>
                <a:gd name="T24" fmla="*/ 265 w 304"/>
                <a:gd name="T25" fmla="*/ 764 h 764"/>
                <a:gd name="T26" fmla="*/ 189 w 304"/>
                <a:gd name="T27" fmla="*/ 679 h 764"/>
                <a:gd name="T28" fmla="*/ 168 w 304"/>
                <a:gd name="T29" fmla="*/ 536 h 764"/>
                <a:gd name="T30" fmla="*/ 152 w 304"/>
                <a:gd name="T31" fmla="*/ 449 h 764"/>
                <a:gd name="T32" fmla="*/ 129 w 304"/>
                <a:gd name="T33" fmla="*/ 366 h 764"/>
                <a:gd name="T34" fmla="*/ 103 w 304"/>
                <a:gd name="T35" fmla="*/ 306 h 764"/>
                <a:gd name="T36" fmla="*/ 69 w 304"/>
                <a:gd name="T37" fmla="*/ 219 h 764"/>
                <a:gd name="T38" fmla="*/ 49 w 304"/>
                <a:gd name="T39" fmla="*/ 156 h 764"/>
                <a:gd name="T40" fmla="*/ 30 w 304"/>
                <a:gd name="T41" fmla="*/ 84 h 764"/>
                <a:gd name="T42" fmla="*/ 0 w 304"/>
                <a:gd name="T43" fmla="*/ 66 h 764"/>
                <a:gd name="T44" fmla="*/ 15 w 304"/>
                <a:gd name="T45" fmla="*/ 6 h 7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04" h="764">
                  <a:moveTo>
                    <a:pt x="15" y="6"/>
                  </a:moveTo>
                  <a:lnTo>
                    <a:pt x="34" y="0"/>
                  </a:lnTo>
                  <a:lnTo>
                    <a:pt x="75" y="26"/>
                  </a:lnTo>
                  <a:lnTo>
                    <a:pt x="75" y="71"/>
                  </a:lnTo>
                  <a:lnTo>
                    <a:pt x="110" y="114"/>
                  </a:lnTo>
                  <a:lnTo>
                    <a:pt x="144" y="160"/>
                  </a:lnTo>
                  <a:lnTo>
                    <a:pt x="180" y="220"/>
                  </a:lnTo>
                  <a:lnTo>
                    <a:pt x="208" y="276"/>
                  </a:lnTo>
                  <a:lnTo>
                    <a:pt x="237" y="357"/>
                  </a:lnTo>
                  <a:lnTo>
                    <a:pt x="261" y="428"/>
                  </a:lnTo>
                  <a:lnTo>
                    <a:pt x="291" y="570"/>
                  </a:lnTo>
                  <a:lnTo>
                    <a:pt x="304" y="658"/>
                  </a:lnTo>
                  <a:lnTo>
                    <a:pt x="265" y="764"/>
                  </a:lnTo>
                  <a:lnTo>
                    <a:pt x="189" y="679"/>
                  </a:lnTo>
                  <a:lnTo>
                    <a:pt x="168" y="536"/>
                  </a:lnTo>
                  <a:lnTo>
                    <a:pt x="152" y="449"/>
                  </a:lnTo>
                  <a:lnTo>
                    <a:pt x="129" y="366"/>
                  </a:lnTo>
                  <a:lnTo>
                    <a:pt x="103" y="306"/>
                  </a:lnTo>
                  <a:lnTo>
                    <a:pt x="69" y="219"/>
                  </a:lnTo>
                  <a:lnTo>
                    <a:pt x="49" y="156"/>
                  </a:lnTo>
                  <a:lnTo>
                    <a:pt x="30" y="84"/>
                  </a:lnTo>
                  <a:lnTo>
                    <a:pt x="0" y="66"/>
                  </a:lnTo>
                  <a:lnTo>
                    <a:pt x="15" y="6"/>
                  </a:lnTo>
                  <a:close/>
                </a:path>
              </a:pathLst>
            </a:custGeom>
            <a:solidFill>
              <a:srgbClr val="FF0000"/>
            </a:solidFill>
            <a:ln w="12700">
              <a:solidFill>
                <a:srgbClr val="000000"/>
              </a:solidFill>
              <a:prstDash val="solid"/>
              <a:round/>
              <a:headEnd/>
              <a:tailEnd/>
            </a:ln>
          </p:spPr>
          <p:txBody>
            <a:bodyPr/>
            <a:lstStyle/>
            <a:p>
              <a:endParaRPr lang="zh-CN" altLang="en-US"/>
            </a:p>
          </p:txBody>
        </p:sp>
        <p:grpSp>
          <p:nvGrpSpPr>
            <p:cNvPr id="51249" name="Group 49">
              <a:extLst>
                <a:ext uri="{FF2B5EF4-FFF2-40B4-BE49-F238E27FC236}">
                  <a16:creationId xmlns:a16="http://schemas.microsoft.com/office/drawing/2014/main" id="{6988CA6C-B35D-C059-B210-ECC1A2967D9D}"/>
                </a:ext>
              </a:extLst>
            </p:cNvPr>
            <p:cNvGrpSpPr>
              <a:grpSpLocks/>
            </p:cNvGrpSpPr>
            <p:nvPr/>
          </p:nvGrpSpPr>
          <p:grpSpPr bwMode="auto">
            <a:xfrm rot="1123344">
              <a:off x="2928" y="1942"/>
              <a:ext cx="127" cy="227"/>
              <a:chOff x="2833" y="962"/>
              <a:chExt cx="176" cy="334"/>
            </a:xfrm>
          </p:grpSpPr>
          <p:sp>
            <p:nvSpPr>
              <p:cNvPr id="51250" name="Freeform 50">
                <a:extLst>
                  <a:ext uri="{FF2B5EF4-FFF2-40B4-BE49-F238E27FC236}">
                    <a16:creationId xmlns:a16="http://schemas.microsoft.com/office/drawing/2014/main" id="{6322C7C4-63A9-A820-CD7A-DB2E7AA9329B}"/>
                  </a:ext>
                </a:extLst>
              </p:cNvPr>
              <p:cNvSpPr>
                <a:spLocks/>
              </p:cNvSpPr>
              <p:nvPr/>
            </p:nvSpPr>
            <p:spPr bwMode="auto">
              <a:xfrm>
                <a:off x="2834" y="1086"/>
                <a:ext cx="175" cy="210"/>
              </a:xfrm>
              <a:custGeom>
                <a:avLst/>
                <a:gdLst>
                  <a:gd name="T0" fmla="*/ 957 w 1229"/>
                  <a:gd name="T1" fmla="*/ 1468 h 1468"/>
                  <a:gd name="T2" fmla="*/ 981 w 1229"/>
                  <a:gd name="T3" fmla="*/ 1270 h 1468"/>
                  <a:gd name="T4" fmla="*/ 1049 w 1229"/>
                  <a:gd name="T5" fmla="*/ 1164 h 1468"/>
                  <a:gd name="T6" fmla="*/ 1118 w 1229"/>
                  <a:gd name="T7" fmla="*/ 1071 h 1468"/>
                  <a:gd name="T8" fmla="*/ 1182 w 1229"/>
                  <a:gd name="T9" fmla="*/ 953 h 1468"/>
                  <a:gd name="T10" fmla="*/ 1216 w 1229"/>
                  <a:gd name="T11" fmla="*/ 854 h 1468"/>
                  <a:gd name="T12" fmla="*/ 1229 w 1229"/>
                  <a:gd name="T13" fmla="*/ 734 h 1468"/>
                  <a:gd name="T14" fmla="*/ 1202 w 1229"/>
                  <a:gd name="T15" fmla="*/ 604 h 1468"/>
                  <a:gd name="T16" fmla="*/ 1159 w 1229"/>
                  <a:gd name="T17" fmla="*/ 500 h 1468"/>
                  <a:gd name="T18" fmla="*/ 1166 w 1229"/>
                  <a:gd name="T19" fmla="*/ 405 h 1468"/>
                  <a:gd name="T20" fmla="*/ 1149 w 1229"/>
                  <a:gd name="T21" fmla="*/ 320 h 1468"/>
                  <a:gd name="T22" fmla="*/ 1125 w 1229"/>
                  <a:gd name="T23" fmla="*/ 272 h 1468"/>
                  <a:gd name="T24" fmla="*/ 1091 w 1229"/>
                  <a:gd name="T25" fmla="*/ 231 h 1468"/>
                  <a:gd name="T26" fmla="*/ 1079 w 1229"/>
                  <a:gd name="T27" fmla="*/ 204 h 1468"/>
                  <a:gd name="T28" fmla="*/ 1032 w 1229"/>
                  <a:gd name="T29" fmla="*/ 176 h 1468"/>
                  <a:gd name="T30" fmla="*/ 992 w 1229"/>
                  <a:gd name="T31" fmla="*/ 170 h 1468"/>
                  <a:gd name="T32" fmla="*/ 963 w 1229"/>
                  <a:gd name="T33" fmla="*/ 185 h 1468"/>
                  <a:gd name="T34" fmla="*/ 927 w 1229"/>
                  <a:gd name="T35" fmla="*/ 279 h 1468"/>
                  <a:gd name="T36" fmla="*/ 861 w 1229"/>
                  <a:gd name="T37" fmla="*/ 414 h 1468"/>
                  <a:gd name="T38" fmla="*/ 958 w 1229"/>
                  <a:gd name="T39" fmla="*/ 181 h 1468"/>
                  <a:gd name="T40" fmla="*/ 975 w 1229"/>
                  <a:gd name="T41" fmla="*/ 152 h 1468"/>
                  <a:gd name="T42" fmla="*/ 953 w 1229"/>
                  <a:gd name="T43" fmla="*/ 100 h 1468"/>
                  <a:gd name="T44" fmla="*/ 918 w 1229"/>
                  <a:gd name="T45" fmla="*/ 82 h 1468"/>
                  <a:gd name="T46" fmla="*/ 871 w 1229"/>
                  <a:gd name="T47" fmla="*/ 62 h 1468"/>
                  <a:gd name="T48" fmla="*/ 806 w 1229"/>
                  <a:gd name="T49" fmla="*/ 39 h 1468"/>
                  <a:gd name="T50" fmla="*/ 790 w 1229"/>
                  <a:gd name="T51" fmla="*/ 25 h 1468"/>
                  <a:gd name="T52" fmla="*/ 760 w 1229"/>
                  <a:gd name="T53" fmla="*/ 0 h 1468"/>
                  <a:gd name="T54" fmla="*/ 582 w 1229"/>
                  <a:gd name="T55" fmla="*/ 39 h 1468"/>
                  <a:gd name="T56" fmla="*/ 346 w 1229"/>
                  <a:gd name="T57" fmla="*/ 169 h 1468"/>
                  <a:gd name="T58" fmla="*/ 329 w 1229"/>
                  <a:gd name="T59" fmla="*/ 204 h 1468"/>
                  <a:gd name="T60" fmla="*/ 274 w 1229"/>
                  <a:gd name="T61" fmla="*/ 259 h 1468"/>
                  <a:gd name="T62" fmla="*/ 210 w 1229"/>
                  <a:gd name="T63" fmla="*/ 303 h 1468"/>
                  <a:gd name="T64" fmla="*/ 154 w 1229"/>
                  <a:gd name="T65" fmla="*/ 326 h 1468"/>
                  <a:gd name="T66" fmla="*/ 102 w 1229"/>
                  <a:gd name="T67" fmla="*/ 378 h 1468"/>
                  <a:gd name="T68" fmla="*/ 67 w 1229"/>
                  <a:gd name="T69" fmla="*/ 466 h 1468"/>
                  <a:gd name="T70" fmla="*/ 20 w 1229"/>
                  <a:gd name="T71" fmla="*/ 584 h 1468"/>
                  <a:gd name="T72" fmla="*/ 0 w 1229"/>
                  <a:gd name="T73" fmla="*/ 649 h 1468"/>
                  <a:gd name="T74" fmla="*/ 20 w 1229"/>
                  <a:gd name="T75" fmla="*/ 753 h 1468"/>
                  <a:gd name="T76" fmla="*/ 55 w 1229"/>
                  <a:gd name="T77" fmla="*/ 861 h 1468"/>
                  <a:gd name="T78" fmla="*/ 110 w 1229"/>
                  <a:gd name="T79" fmla="*/ 998 h 1468"/>
                  <a:gd name="T80" fmla="*/ 141 w 1229"/>
                  <a:gd name="T81" fmla="*/ 1111 h 1468"/>
                  <a:gd name="T82" fmla="*/ 218 w 1229"/>
                  <a:gd name="T83" fmla="*/ 1215 h 1468"/>
                  <a:gd name="T84" fmla="*/ 257 w 1229"/>
                  <a:gd name="T85" fmla="*/ 1233 h 1468"/>
                  <a:gd name="T86" fmla="*/ 279 w 1229"/>
                  <a:gd name="T87" fmla="*/ 1290 h 1468"/>
                  <a:gd name="T88" fmla="*/ 283 w 1229"/>
                  <a:gd name="T89" fmla="*/ 1465 h 1468"/>
                  <a:gd name="T90" fmla="*/ 957 w 1229"/>
                  <a:gd name="T91" fmla="*/ 1468 h 14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229" h="1468">
                    <a:moveTo>
                      <a:pt x="957" y="1468"/>
                    </a:moveTo>
                    <a:lnTo>
                      <a:pt x="981" y="1270"/>
                    </a:lnTo>
                    <a:lnTo>
                      <a:pt x="1049" y="1164"/>
                    </a:lnTo>
                    <a:lnTo>
                      <a:pt x="1118" y="1071"/>
                    </a:lnTo>
                    <a:lnTo>
                      <a:pt x="1182" y="953"/>
                    </a:lnTo>
                    <a:lnTo>
                      <a:pt x="1216" y="854"/>
                    </a:lnTo>
                    <a:lnTo>
                      <a:pt x="1229" y="734"/>
                    </a:lnTo>
                    <a:lnTo>
                      <a:pt x="1202" y="604"/>
                    </a:lnTo>
                    <a:lnTo>
                      <a:pt x="1159" y="500"/>
                    </a:lnTo>
                    <a:lnTo>
                      <a:pt x="1166" y="405"/>
                    </a:lnTo>
                    <a:lnTo>
                      <a:pt x="1149" y="320"/>
                    </a:lnTo>
                    <a:lnTo>
                      <a:pt x="1125" y="272"/>
                    </a:lnTo>
                    <a:lnTo>
                      <a:pt x="1091" y="231"/>
                    </a:lnTo>
                    <a:lnTo>
                      <a:pt x="1079" y="204"/>
                    </a:lnTo>
                    <a:lnTo>
                      <a:pt x="1032" y="176"/>
                    </a:lnTo>
                    <a:lnTo>
                      <a:pt x="992" y="170"/>
                    </a:lnTo>
                    <a:lnTo>
                      <a:pt x="963" y="185"/>
                    </a:lnTo>
                    <a:lnTo>
                      <a:pt x="927" y="279"/>
                    </a:lnTo>
                    <a:lnTo>
                      <a:pt x="861" y="414"/>
                    </a:lnTo>
                    <a:lnTo>
                      <a:pt x="958" y="181"/>
                    </a:lnTo>
                    <a:lnTo>
                      <a:pt x="975" y="152"/>
                    </a:lnTo>
                    <a:lnTo>
                      <a:pt x="953" y="100"/>
                    </a:lnTo>
                    <a:lnTo>
                      <a:pt x="918" y="82"/>
                    </a:lnTo>
                    <a:lnTo>
                      <a:pt x="871" y="62"/>
                    </a:lnTo>
                    <a:lnTo>
                      <a:pt x="806" y="39"/>
                    </a:lnTo>
                    <a:lnTo>
                      <a:pt x="790" y="25"/>
                    </a:lnTo>
                    <a:lnTo>
                      <a:pt x="760" y="0"/>
                    </a:lnTo>
                    <a:lnTo>
                      <a:pt x="582" y="39"/>
                    </a:lnTo>
                    <a:lnTo>
                      <a:pt x="346" y="169"/>
                    </a:lnTo>
                    <a:lnTo>
                      <a:pt x="329" y="204"/>
                    </a:lnTo>
                    <a:lnTo>
                      <a:pt x="274" y="259"/>
                    </a:lnTo>
                    <a:lnTo>
                      <a:pt x="210" y="303"/>
                    </a:lnTo>
                    <a:lnTo>
                      <a:pt x="154" y="326"/>
                    </a:lnTo>
                    <a:lnTo>
                      <a:pt x="102" y="378"/>
                    </a:lnTo>
                    <a:lnTo>
                      <a:pt x="67" y="466"/>
                    </a:lnTo>
                    <a:lnTo>
                      <a:pt x="20" y="584"/>
                    </a:lnTo>
                    <a:lnTo>
                      <a:pt x="0" y="649"/>
                    </a:lnTo>
                    <a:lnTo>
                      <a:pt x="20" y="753"/>
                    </a:lnTo>
                    <a:lnTo>
                      <a:pt x="55" y="861"/>
                    </a:lnTo>
                    <a:lnTo>
                      <a:pt x="110" y="998"/>
                    </a:lnTo>
                    <a:lnTo>
                      <a:pt x="141" y="1111"/>
                    </a:lnTo>
                    <a:lnTo>
                      <a:pt x="218" y="1215"/>
                    </a:lnTo>
                    <a:lnTo>
                      <a:pt x="257" y="1233"/>
                    </a:lnTo>
                    <a:lnTo>
                      <a:pt x="279" y="1290"/>
                    </a:lnTo>
                    <a:lnTo>
                      <a:pt x="283" y="1465"/>
                    </a:lnTo>
                    <a:lnTo>
                      <a:pt x="957" y="1468"/>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51251" name="Freeform 51">
                <a:extLst>
                  <a:ext uri="{FF2B5EF4-FFF2-40B4-BE49-F238E27FC236}">
                    <a16:creationId xmlns:a16="http://schemas.microsoft.com/office/drawing/2014/main" id="{582D9E6A-AD8F-9540-71E2-210AD2953273}"/>
                  </a:ext>
                </a:extLst>
              </p:cNvPr>
              <p:cNvSpPr>
                <a:spLocks/>
              </p:cNvSpPr>
              <p:nvPr/>
            </p:nvSpPr>
            <p:spPr bwMode="auto">
              <a:xfrm>
                <a:off x="2932" y="1151"/>
                <a:ext cx="77" cy="40"/>
              </a:xfrm>
              <a:custGeom>
                <a:avLst/>
                <a:gdLst>
                  <a:gd name="T0" fmla="*/ 0 w 538"/>
                  <a:gd name="T1" fmla="*/ 0 h 275"/>
                  <a:gd name="T2" fmla="*/ 234 w 538"/>
                  <a:gd name="T3" fmla="*/ 164 h 275"/>
                  <a:gd name="T4" fmla="*/ 445 w 538"/>
                  <a:gd name="T5" fmla="*/ 246 h 275"/>
                  <a:gd name="T6" fmla="*/ 538 w 538"/>
                  <a:gd name="T7" fmla="*/ 275 h 275"/>
                </a:gdLst>
                <a:ahLst/>
                <a:cxnLst>
                  <a:cxn ang="0">
                    <a:pos x="T0" y="T1"/>
                  </a:cxn>
                  <a:cxn ang="0">
                    <a:pos x="T2" y="T3"/>
                  </a:cxn>
                  <a:cxn ang="0">
                    <a:pos x="T4" y="T5"/>
                  </a:cxn>
                  <a:cxn ang="0">
                    <a:pos x="T6" y="T7"/>
                  </a:cxn>
                </a:cxnLst>
                <a:rect l="0" t="0" r="r" b="b"/>
                <a:pathLst>
                  <a:path w="538" h="275">
                    <a:moveTo>
                      <a:pt x="0" y="0"/>
                    </a:moveTo>
                    <a:lnTo>
                      <a:pt x="234" y="164"/>
                    </a:lnTo>
                    <a:lnTo>
                      <a:pt x="445" y="246"/>
                    </a:lnTo>
                    <a:lnTo>
                      <a:pt x="538" y="275"/>
                    </a:lnTo>
                  </a:path>
                </a:pathLst>
              </a:custGeom>
              <a:solidFill>
                <a:srgbClr val="FFD7AF"/>
              </a:solidFill>
              <a:ln w="1588">
                <a:solidFill>
                  <a:srgbClr val="000000"/>
                </a:solidFill>
                <a:prstDash val="solid"/>
                <a:round/>
                <a:headEnd/>
                <a:tailEnd/>
              </a:ln>
            </p:spPr>
            <p:txBody>
              <a:bodyPr/>
              <a:lstStyle/>
              <a:p>
                <a:endParaRPr lang="zh-CN" altLang="en-US"/>
              </a:p>
            </p:txBody>
          </p:sp>
          <p:sp>
            <p:nvSpPr>
              <p:cNvPr id="51252" name="Freeform 52">
                <a:extLst>
                  <a:ext uri="{FF2B5EF4-FFF2-40B4-BE49-F238E27FC236}">
                    <a16:creationId xmlns:a16="http://schemas.microsoft.com/office/drawing/2014/main" id="{7833902B-4CDA-422A-8180-4B825D22078B}"/>
                  </a:ext>
                </a:extLst>
              </p:cNvPr>
              <p:cNvSpPr>
                <a:spLocks/>
              </p:cNvSpPr>
              <p:nvPr/>
            </p:nvSpPr>
            <p:spPr bwMode="auto">
              <a:xfrm>
                <a:off x="2885" y="1141"/>
                <a:ext cx="86" cy="91"/>
              </a:xfrm>
              <a:custGeom>
                <a:avLst/>
                <a:gdLst>
                  <a:gd name="T0" fmla="*/ 0 w 601"/>
                  <a:gd name="T1" fmla="*/ 0 h 643"/>
                  <a:gd name="T2" fmla="*/ 337 w 601"/>
                  <a:gd name="T3" fmla="*/ 180 h 643"/>
                  <a:gd name="T4" fmla="*/ 413 w 601"/>
                  <a:gd name="T5" fmla="*/ 245 h 643"/>
                  <a:gd name="T6" fmla="*/ 510 w 601"/>
                  <a:gd name="T7" fmla="*/ 360 h 643"/>
                  <a:gd name="T8" fmla="*/ 551 w 601"/>
                  <a:gd name="T9" fmla="*/ 454 h 643"/>
                  <a:gd name="T10" fmla="*/ 573 w 601"/>
                  <a:gd name="T11" fmla="*/ 534 h 643"/>
                  <a:gd name="T12" fmla="*/ 601 w 601"/>
                  <a:gd name="T13" fmla="*/ 643 h 643"/>
                </a:gdLst>
                <a:ahLst/>
                <a:cxnLst>
                  <a:cxn ang="0">
                    <a:pos x="T0" y="T1"/>
                  </a:cxn>
                  <a:cxn ang="0">
                    <a:pos x="T2" y="T3"/>
                  </a:cxn>
                  <a:cxn ang="0">
                    <a:pos x="T4" y="T5"/>
                  </a:cxn>
                  <a:cxn ang="0">
                    <a:pos x="T6" y="T7"/>
                  </a:cxn>
                  <a:cxn ang="0">
                    <a:pos x="T8" y="T9"/>
                  </a:cxn>
                  <a:cxn ang="0">
                    <a:pos x="T10" y="T11"/>
                  </a:cxn>
                  <a:cxn ang="0">
                    <a:pos x="T12" y="T13"/>
                  </a:cxn>
                </a:cxnLst>
                <a:rect l="0" t="0" r="r" b="b"/>
                <a:pathLst>
                  <a:path w="601" h="643">
                    <a:moveTo>
                      <a:pt x="0" y="0"/>
                    </a:moveTo>
                    <a:lnTo>
                      <a:pt x="337" y="180"/>
                    </a:lnTo>
                    <a:lnTo>
                      <a:pt x="413" y="245"/>
                    </a:lnTo>
                    <a:lnTo>
                      <a:pt x="510" y="360"/>
                    </a:lnTo>
                    <a:lnTo>
                      <a:pt x="551" y="454"/>
                    </a:lnTo>
                    <a:lnTo>
                      <a:pt x="573" y="534"/>
                    </a:lnTo>
                    <a:lnTo>
                      <a:pt x="601" y="643"/>
                    </a:lnTo>
                  </a:path>
                </a:pathLst>
              </a:custGeom>
              <a:solidFill>
                <a:srgbClr val="FFD7AF"/>
              </a:solidFill>
              <a:ln w="1588">
                <a:solidFill>
                  <a:srgbClr val="000000"/>
                </a:solidFill>
                <a:prstDash val="solid"/>
                <a:round/>
                <a:headEnd/>
                <a:tailEnd/>
              </a:ln>
            </p:spPr>
            <p:txBody>
              <a:bodyPr/>
              <a:lstStyle/>
              <a:p>
                <a:endParaRPr lang="zh-CN" altLang="en-US"/>
              </a:p>
            </p:txBody>
          </p:sp>
          <p:sp>
            <p:nvSpPr>
              <p:cNvPr id="51253" name="Freeform 53">
                <a:extLst>
                  <a:ext uri="{FF2B5EF4-FFF2-40B4-BE49-F238E27FC236}">
                    <a16:creationId xmlns:a16="http://schemas.microsoft.com/office/drawing/2014/main" id="{82126505-D830-112F-4FE9-56E59752B467}"/>
                  </a:ext>
                </a:extLst>
              </p:cNvPr>
              <p:cNvSpPr>
                <a:spLocks/>
              </p:cNvSpPr>
              <p:nvPr/>
            </p:nvSpPr>
            <p:spPr bwMode="auto">
              <a:xfrm>
                <a:off x="2919" y="1090"/>
                <a:ext cx="57" cy="89"/>
              </a:xfrm>
              <a:custGeom>
                <a:avLst/>
                <a:gdLst>
                  <a:gd name="T0" fmla="*/ 391 w 395"/>
                  <a:gd name="T1" fmla="*/ 139 h 623"/>
                  <a:gd name="T2" fmla="*/ 395 w 395"/>
                  <a:gd name="T3" fmla="*/ 98 h 623"/>
                  <a:gd name="T4" fmla="*/ 368 w 395"/>
                  <a:gd name="T5" fmla="*/ 42 h 623"/>
                  <a:gd name="T6" fmla="*/ 328 w 395"/>
                  <a:gd name="T7" fmla="*/ 15 h 623"/>
                  <a:gd name="T8" fmla="*/ 290 w 395"/>
                  <a:gd name="T9" fmla="*/ 0 h 623"/>
                  <a:gd name="T10" fmla="*/ 248 w 395"/>
                  <a:gd name="T11" fmla="*/ 1 h 623"/>
                  <a:gd name="T12" fmla="*/ 211 w 395"/>
                  <a:gd name="T13" fmla="*/ 10 h 623"/>
                  <a:gd name="T14" fmla="*/ 181 w 395"/>
                  <a:gd name="T15" fmla="*/ 28 h 623"/>
                  <a:gd name="T16" fmla="*/ 123 w 395"/>
                  <a:gd name="T17" fmla="*/ 167 h 623"/>
                  <a:gd name="T18" fmla="*/ 83 w 395"/>
                  <a:gd name="T19" fmla="*/ 298 h 623"/>
                  <a:gd name="T20" fmla="*/ 45 w 395"/>
                  <a:gd name="T21" fmla="*/ 401 h 623"/>
                  <a:gd name="T22" fmla="*/ 0 w 395"/>
                  <a:gd name="T23" fmla="*/ 512 h 623"/>
                  <a:gd name="T24" fmla="*/ 16 w 395"/>
                  <a:gd name="T25" fmla="*/ 581 h 623"/>
                  <a:gd name="T26" fmla="*/ 38 w 395"/>
                  <a:gd name="T27" fmla="*/ 604 h 623"/>
                  <a:gd name="T28" fmla="*/ 72 w 395"/>
                  <a:gd name="T29" fmla="*/ 623 h 623"/>
                  <a:gd name="T30" fmla="*/ 110 w 395"/>
                  <a:gd name="T31" fmla="*/ 618 h 623"/>
                  <a:gd name="T32" fmla="*/ 148 w 395"/>
                  <a:gd name="T33" fmla="*/ 602 h 623"/>
                  <a:gd name="T34" fmla="*/ 186 w 395"/>
                  <a:gd name="T35" fmla="*/ 540 h 623"/>
                  <a:gd name="T36" fmla="*/ 201 w 395"/>
                  <a:gd name="T37" fmla="*/ 453 h 623"/>
                  <a:gd name="T38" fmla="*/ 235 w 395"/>
                  <a:gd name="T39" fmla="*/ 398 h 623"/>
                  <a:gd name="T40" fmla="*/ 265 w 395"/>
                  <a:gd name="T41" fmla="*/ 332 h 623"/>
                  <a:gd name="T42" fmla="*/ 315 w 395"/>
                  <a:gd name="T43" fmla="*/ 267 h 623"/>
                  <a:gd name="T44" fmla="*/ 364 w 395"/>
                  <a:gd name="T45" fmla="*/ 183 h 623"/>
                  <a:gd name="T46" fmla="*/ 391 w 395"/>
                  <a:gd name="T47" fmla="*/ 139 h 6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95" h="623">
                    <a:moveTo>
                      <a:pt x="391" y="139"/>
                    </a:moveTo>
                    <a:lnTo>
                      <a:pt x="395" y="98"/>
                    </a:lnTo>
                    <a:lnTo>
                      <a:pt x="368" y="42"/>
                    </a:lnTo>
                    <a:lnTo>
                      <a:pt x="328" y="15"/>
                    </a:lnTo>
                    <a:lnTo>
                      <a:pt x="290" y="0"/>
                    </a:lnTo>
                    <a:lnTo>
                      <a:pt x="248" y="1"/>
                    </a:lnTo>
                    <a:lnTo>
                      <a:pt x="211" y="10"/>
                    </a:lnTo>
                    <a:lnTo>
                      <a:pt x="181" y="28"/>
                    </a:lnTo>
                    <a:lnTo>
                      <a:pt x="123" y="167"/>
                    </a:lnTo>
                    <a:lnTo>
                      <a:pt x="83" y="298"/>
                    </a:lnTo>
                    <a:lnTo>
                      <a:pt x="45" y="401"/>
                    </a:lnTo>
                    <a:lnTo>
                      <a:pt x="0" y="512"/>
                    </a:lnTo>
                    <a:lnTo>
                      <a:pt x="16" y="581"/>
                    </a:lnTo>
                    <a:lnTo>
                      <a:pt x="38" y="604"/>
                    </a:lnTo>
                    <a:lnTo>
                      <a:pt x="72" y="623"/>
                    </a:lnTo>
                    <a:lnTo>
                      <a:pt x="110" y="618"/>
                    </a:lnTo>
                    <a:lnTo>
                      <a:pt x="148" y="602"/>
                    </a:lnTo>
                    <a:lnTo>
                      <a:pt x="186" y="540"/>
                    </a:lnTo>
                    <a:lnTo>
                      <a:pt x="201" y="453"/>
                    </a:lnTo>
                    <a:lnTo>
                      <a:pt x="235" y="398"/>
                    </a:lnTo>
                    <a:lnTo>
                      <a:pt x="265" y="332"/>
                    </a:lnTo>
                    <a:lnTo>
                      <a:pt x="315" y="267"/>
                    </a:lnTo>
                    <a:lnTo>
                      <a:pt x="364" y="183"/>
                    </a:lnTo>
                    <a:lnTo>
                      <a:pt x="391" y="139"/>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51254" name="Freeform 54">
                <a:extLst>
                  <a:ext uri="{FF2B5EF4-FFF2-40B4-BE49-F238E27FC236}">
                    <a16:creationId xmlns:a16="http://schemas.microsoft.com/office/drawing/2014/main" id="{B5AC584A-2FC3-9F0B-E023-A5FA4C409BC6}"/>
                  </a:ext>
                </a:extLst>
              </p:cNvPr>
              <p:cNvSpPr>
                <a:spLocks/>
              </p:cNvSpPr>
              <p:nvPr/>
            </p:nvSpPr>
            <p:spPr bwMode="auto">
              <a:xfrm>
                <a:off x="2925" y="1154"/>
                <a:ext cx="16" cy="21"/>
              </a:xfrm>
              <a:custGeom>
                <a:avLst/>
                <a:gdLst>
                  <a:gd name="T0" fmla="*/ 16 w 114"/>
                  <a:gd name="T1" fmla="*/ 18 h 148"/>
                  <a:gd name="T2" fmla="*/ 38 w 114"/>
                  <a:gd name="T3" fmla="*/ 0 h 148"/>
                  <a:gd name="T4" fmla="*/ 77 w 114"/>
                  <a:gd name="T5" fmla="*/ 4 h 148"/>
                  <a:gd name="T6" fmla="*/ 114 w 114"/>
                  <a:gd name="T7" fmla="*/ 22 h 148"/>
                  <a:gd name="T8" fmla="*/ 114 w 114"/>
                  <a:gd name="T9" fmla="*/ 77 h 148"/>
                  <a:gd name="T10" fmla="*/ 108 w 114"/>
                  <a:gd name="T11" fmla="*/ 107 h 148"/>
                  <a:gd name="T12" fmla="*/ 92 w 114"/>
                  <a:gd name="T13" fmla="*/ 139 h 148"/>
                  <a:gd name="T14" fmla="*/ 54 w 114"/>
                  <a:gd name="T15" fmla="*/ 148 h 148"/>
                  <a:gd name="T16" fmla="*/ 35 w 114"/>
                  <a:gd name="T17" fmla="*/ 146 h 148"/>
                  <a:gd name="T18" fmla="*/ 13 w 114"/>
                  <a:gd name="T19" fmla="*/ 124 h 148"/>
                  <a:gd name="T20" fmla="*/ 0 w 114"/>
                  <a:gd name="T21" fmla="*/ 98 h 148"/>
                  <a:gd name="T22" fmla="*/ 16 w 114"/>
                  <a:gd name="T23" fmla="*/ 18 h 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14" h="148">
                    <a:moveTo>
                      <a:pt x="16" y="18"/>
                    </a:moveTo>
                    <a:lnTo>
                      <a:pt x="38" y="0"/>
                    </a:lnTo>
                    <a:lnTo>
                      <a:pt x="77" y="4"/>
                    </a:lnTo>
                    <a:lnTo>
                      <a:pt x="114" y="22"/>
                    </a:lnTo>
                    <a:lnTo>
                      <a:pt x="114" y="77"/>
                    </a:lnTo>
                    <a:lnTo>
                      <a:pt x="108" y="107"/>
                    </a:lnTo>
                    <a:lnTo>
                      <a:pt x="92" y="139"/>
                    </a:lnTo>
                    <a:lnTo>
                      <a:pt x="54" y="148"/>
                    </a:lnTo>
                    <a:lnTo>
                      <a:pt x="35" y="146"/>
                    </a:lnTo>
                    <a:lnTo>
                      <a:pt x="13" y="124"/>
                    </a:lnTo>
                    <a:lnTo>
                      <a:pt x="0" y="98"/>
                    </a:lnTo>
                    <a:lnTo>
                      <a:pt x="16" y="18"/>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51255" name="Freeform 55">
                <a:extLst>
                  <a:ext uri="{FF2B5EF4-FFF2-40B4-BE49-F238E27FC236}">
                    <a16:creationId xmlns:a16="http://schemas.microsoft.com/office/drawing/2014/main" id="{3EF99476-6AD7-B31C-E844-D926A5ED4BE1}"/>
                  </a:ext>
                </a:extLst>
              </p:cNvPr>
              <p:cNvSpPr>
                <a:spLocks/>
              </p:cNvSpPr>
              <p:nvPr/>
            </p:nvSpPr>
            <p:spPr bwMode="auto">
              <a:xfrm>
                <a:off x="2870" y="962"/>
                <a:ext cx="42" cy="155"/>
              </a:xfrm>
              <a:custGeom>
                <a:avLst/>
                <a:gdLst>
                  <a:gd name="T0" fmla="*/ 284 w 290"/>
                  <a:gd name="T1" fmla="*/ 1005 h 1090"/>
                  <a:gd name="T2" fmla="*/ 289 w 290"/>
                  <a:gd name="T3" fmla="*/ 947 h 1090"/>
                  <a:gd name="T4" fmla="*/ 290 w 290"/>
                  <a:gd name="T5" fmla="*/ 818 h 1090"/>
                  <a:gd name="T6" fmla="*/ 281 w 290"/>
                  <a:gd name="T7" fmla="*/ 691 h 1090"/>
                  <a:gd name="T8" fmla="*/ 275 w 290"/>
                  <a:gd name="T9" fmla="*/ 635 h 1090"/>
                  <a:gd name="T10" fmla="*/ 271 w 290"/>
                  <a:gd name="T11" fmla="*/ 594 h 1090"/>
                  <a:gd name="T12" fmla="*/ 271 w 290"/>
                  <a:gd name="T13" fmla="*/ 505 h 1090"/>
                  <a:gd name="T14" fmla="*/ 276 w 290"/>
                  <a:gd name="T15" fmla="*/ 406 h 1090"/>
                  <a:gd name="T16" fmla="*/ 275 w 290"/>
                  <a:gd name="T17" fmla="*/ 332 h 1090"/>
                  <a:gd name="T18" fmla="*/ 273 w 290"/>
                  <a:gd name="T19" fmla="*/ 276 h 1090"/>
                  <a:gd name="T20" fmla="*/ 262 w 290"/>
                  <a:gd name="T21" fmla="*/ 166 h 1090"/>
                  <a:gd name="T22" fmla="*/ 253 w 290"/>
                  <a:gd name="T23" fmla="*/ 88 h 1090"/>
                  <a:gd name="T24" fmla="*/ 236 w 290"/>
                  <a:gd name="T25" fmla="*/ 24 h 1090"/>
                  <a:gd name="T26" fmla="*/ 214 w 290"/>
                  <a:gd name="T27" fmla="*/ 3 h 1090"/>
                  <a:gd name="T28" fmla="*/ 186 w 290"/>
                  <a:gd name="T29" fmla="*/ 1 h 1090"/>
                  <a:gd name="T30" fmla="*/ 156 w 290"/>
                  <a:gd name="T31" fmla="*/ 0 h 1090"/>
                  <a:gd name="T32" fmla="*/ 121 w 290"/>
                  <a:gd name="T33" fmla="*/ 14 h 1090"/>
                  <a:gd name="T34" fmla="*/ 92 w 290"/>
                  <a:gd name="T35" fmla="*/ 70 h 1090"/>
                  <a:gd name="T36" fmla="*/ 85 w 290"/>
                  <a:gd name="T37" fmla="*/ 160 h 1090"/>
                  <a:gd name="T38" fmla="*/ 82 w 290"/>
                  <a:gd name="T39" fmla="*/ 264 h 1090"/>
                  <a:gd name="T40" fmla="*/ 76 w 290"/>
                  <a:gd name="T41" fmla="*/ 332 h 1090"/>
                  <a:gd name="T42" fmla="*/ 67 w 290"/>
                  <a:gd name="T43" fmla="*/ 402 h 1090"/>
                  <a:gd name="T44" fmla="*/ 68 w 290"/>
                  <a:gd name="T45" fmla="*/ 485 h 1090"/>
                  <a:gd name="T46" fmla="*/ 64 w 290"/>
                  <a:gd name="T47" fmla="*/ 580 h 1090"/>
                  <a:gd name="T48" fmla="*/ 51 w 290"/>
                  <a:gd name="T49" fmla="*/ 651 h 1090"/>
                  <a:gd name="T50" fmla="*/ 37 w 290"/>
                  <a:gd name="T51" fmla="*/ 765 h 1090"/>
                  <a:gd name="T52" fmla="*/ 19 w 290"/>
                  <a:gd name="T53" fmla="*/ 885 h 1090"/>
                  <a:gd name="T54" fmla="*/ 3 w 290"/>
                  <a:gd name="T55" fmla="*/ 986 h 1090"/>
                  <a:gd name="T56" fmla="*/ 0 w 290"/>
                  <a:gd name="T57" fmla="*/ 1090 h 1090"/>
                  <a:gd name="T58" fmla="*/ 266 w 290"/>
                  <a:gd name="T59" fmla="*/ 1085 h 1090"/>
                  <a:gd name="T60" fmla="*/ 284 w 290"/>
                  <a:gd name="T61" fmla="*/ 1005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90" h="1090">
                    <a:moveTo>
                      <a:pt x="284" y="1005"/>
                    </a:moveTo>
                    <a:lnTo>
                      <a:pt x="289" y="947"/>
                    </a:lnTo>
                    <a:lnTo>
                      <a:pt x="290" y="818"/>
                    </a:lnTo>
                    <a:lnTo>
                      <a:pt x="281" y="691"/>
                    </a:lnTo>
                    <a:lnTo>
                      <a:pt x="275" y="635"/>
                    </a:lnTo>
                    <a:lnTo>
                      <a:pt x="271" y="594"/>
                    </a:lnTo>
                    <a:lnTo>
                      <a:pt x="271" y="505"/>
                    </a:lnTo>
                    <a:lnTo>
                      <a:pt x="276" y="406"/>
                    </a:lnTo>
                    <a:lnTo>
                      <a:pt x="275" y="332"/>
                    </a:lnTo>
                    <a:lnTo>
                      <a:pt x="273" y="276"/>
                    </a:lnTo>
                    <a:lnTo>
                      <a:pt x="262" y="166"/>
                    </a:lnTo>
                    <a:lnTo>
                      <a:pt x="253" y="88"/>
                    </a:lnTo>
                    <a:lnTo>
                      <a:pt x="236" y="24"/>
                    </a:lnTo>
                    <a:lnTo>
                      <a:pt x="214" y="3"/>
                    </a:lnTo>
                    <a:lnTo>
                      <a:pt x="186" y="1"/>
                    </a:lnTo>
                    <a:lnTo>
                      <a:pt x="156" y="0"/>
                    </a:lnTo>
                    <a:lnTo>
                      <a:pt x="121" y="14"/>
                    </a:lnTo>
                    <a:lnTo>
                      <a:pt x="92" y="70"/>
                    </a:lnTo>
                    <a:lnTo>
                      <a:pt x="85" y="160"/>
                    </a:lnTo>
                    <a:lnTo>
                      <a:pt x="82" y="264"/>
                    </a:lnTo>
                    <a:lnTo>
                      <a:pt x="76" y="332"/>
                    </a:lnTo>
                    <a:lnTo>
                      <a:pt x="67" y="402"/>
                    </a:lnTo>
                    <a:lnTo>
                      <a:pt x="68" y="485"/>
                    </a:lnTo>
                    <a:lnTo>
                      <a:pt x="64" y="580"/>
                    </a:lnTo>
                    <a:lnTo>
                      <a:pt x="51" y="651"/>
                    </a:lnTo>
                    <a:lnTo>
                      <a:pt x="37" y="765"/>
                    </a:lnTo>
                    <a:lnTo>
                      <a:pt x="19" y="885"/>
                    </a:lnTo>
                    <a:lnTo>
                      <a:pt x="3" y="986"/>
                    </a:lnTo>
                    <a:lnTo>
                      <a:pt x="0" y="1090"/>
                    </a:lnTo>
                    <a:lnTo>
                      <a:pt x="266" y="1085"/>
                    </a:lnTo>
                    <a:lnTo>
                      <a:pt x="284" y="1005"/>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51256" name="Freeform 56">
                <a:extLst>
                  <a:ext uri="{FF2B5EF4-FFF2-40B4-BE49-F238E27FC236}">
                    <a16:creationId xmlns:a16="http://schemas.microsoft.com/office/drawing/2014/main" id="{9ADEFD0D-A204-1BF7-2118-4267404E1800}"/>
                  </a:ext>
                </a:extLst>
              </p:cNvPr>
              <p:cNvSpPr>
                <a:spLocks/>
              </p:cNvSpPr>
              <p:nvPr/>
            </p:nvSpPr>
            <p:spPr bwMode="auto">
              <a:xfrm>
                <a:off x="2968" y="1156"/>
                <a:ext cx="31" cy="4"/>
              </a:xfrm>
              <a:custGeom>
                <a:avLst/>
                <a:gdLst>
                  <a:gd name="T0" fmla="*/ 221 w 221"/>
                  <a:gd name="T1" fmla="*/ 14 h 28"/>
                  <a:gd name="T2" fmla="*/ 156 w 221"/>
                  <a:gd name="T3" fmla="*/ 24 h 28"/>
                  <a:gd name="T4" fmla="*/ 104 w 221"/>
                  <a:gd name="T5" fmla="*/ 28 h 28"/>
                  <a:gd name="T6" fmla="*/ 35 w 221"/>
                  <a:gd name="T7" fmla="*/ 14 h 28"/>
                  <a:gd name="T8" fmla="*/ 0 w 221"/>
                  <a:gd name="T9" fmla="*/ 0 h 28"/>
                </a:gdLst>
                <a:ahLst/>
                <a:cxnLst>
                  <a:cxn ang="0">
                    <a:pos x="T0" y="T1"/>
                  </a:cxn>
                  <a:cxn ang="0">
                    <a:pos x="T2" y="T3"/>
                  </a:cxn>
                  <a:cxn ang="0">
                    <a:pos x="T4" y="T5"/>
                  </a:cxn>
                  <a:cxn ang="0">
                    <a:pos x="T6" y="T7"/>
                  </a:cxn>
                  <a:cxn ang="0">
                    <a:pos x="T8" y="T9"/>
                  </a:cxn>
                </a:cxnLst>
                <a:rect l="0" t="0" r="r" b="b"/>
                <a:pathLst>
                  <a:path w="221" h="28">
                    <a:moveTo>
                      <a:pt x="221" y="14"/>
                    </a:moveTo>
                    <a:lnTo>
                      <a:pt x="156" y="24"/>
                    </a:lnTo>
                    <a:lnTo>
                      <a:pt x="104" y="28"/>
                    </a:lnTo>
                    <a:lnTo>
                      <a:pt x="35" y="14"/>
                    </a:lnTo>
                    <a:lnTo>
                      <a:pt x="0" y="0"/>
                    </a:lnTo>
                  </a:path>
                </a:pathLst>
              </a:custGeom>
              <a:solidFill>
                <a:srgbClr val="FFD7AF"/>
              </a:solidFill>
              <a:ln w="1588">
                <a:solidFill>
                  <a:srgbClr val="000000"/>
                </a:solidFill>
                <a:prstDash val="solid"/>
                <a:round/>
                <a:headEnd/>
                <a:tailEnd/>
              </a:ln>
            </p:spPr>
            <p:txBody>
              <a:bodyPr/>
              <a:lstStyle/>
              <a:p>
                <a:endParaRPr lang="zh-CN" altLang="en-US"/>
              </a:p>
            </p:txBody>
          </p:sp>
          <p:sp>
            <p:nvSpPr>
              <p:cNvPr id="51257" name="Freeform 57">
                <a:extLst>
                  <a:ext uri="{FF2B5EF4-FFF2-40B4-BE49-F238E27FC236}">
                    <a16:creationId xmlns:a16="http://schemas.microsoft.com/office/drawing/2014/main" id="{9344BDF7-E53A-B1C1-0B1E-8FC335567860}"/>
                  </a:ext>
                </a:extLst>
              </p:cNvPr>
              <p:cNvSpPr>
                <a:spLocks/>
              </p:cNvSpPr>
              <p:nvPr/>
            </p:nvSpPr>
            <p:spPr bwMode="auto">
              <a:xfrm>
                <a:off x="2872" y="1264"/>
                <a:ext cx="26" cy="2"/>
              </a:xfrm>
              <a:custGeom>
                <a:avLst/>
                <a:gdLst>
                  <a:gd name="T0" fmla="*/ 0 w 181"/>
                  <a:gd name="T1" fmla="*/ 0 h 14"/>
                  <a:gd name="T2" fmla="*/ 70 w 181"/>
                  <a:gd name="T3" fmla="*/ 14 h 14"/>
                  <a:gd name="T4" fmla="*/ 146 w 181"/>
                  <a:gd name="T5" fmla="*/ 14 h 14"/>
                  <a:gd name="T6" fmla="*/ 181 w 181"/>
                  <a:gd name="T7" fmla="*/ 7 h 14"/>
                </a:gdLst>
                <a:ahLst/>
                <a:cxnLst>
                  <a:cxn ang="0">
                    <a:pos x="T0" y="T1"/>
                  </a:cxn>
                  <a:cxn ang="0">
                    <a:pos x="T2" y="T3"/>
                  </a:cxn>
                  <a:cxn ang="0">
                    <a:pos x="T4" y="T5"/>
                  </a:cxn>
                  <a:cxn ang="0">
                    <a:pos x="T6" y="T7"/>
                  </a:cxn>
                </a:cxnLst>
                <a:rect l="0" t="0" r="r" b="b"/>
                <a:pathLst>
                  <a:path w="181" h="14">
                    <a:moveTo>
                      <a:pt x="0" y="0"/>
                    </a:moveTo>
                    <a:lnTo>
                      <a:pt x="70" y="14"/>
                    </a:lnTo>
                    <a:lnTo>
                      <a:pt x="146" y="14"/>
                    </a:lnTo>
                    <a:lnTo>
                      <a:pt x="181" y="7"/>
                    </a:lnTo>
                  </a:path>
                </a:pathLst>
              </a:custGeom>
              <a:solidFill>
                <a:srgbClr val="FFD7AF"/>
              </a:solidFill>
              <a:ln w="1588">
                <a:solidFill>
                  <a:srgbClr val="000000"/>
                </a:solidFill>
                <a:prstDash val="solid"/>
                <a:round/>
                <a:headEnd/>
                <a:tailEnd/>
              </a:ln>
            </p:spPr>
            <p:txBody>
              <a:bodyPr/>
              <a:lstStyle/>
              <a:p>
                <a:endParaRPr lang="zh-CN" altLang="en-US"/>
              </a:p>
            </p:txBody>
          </p:sp>
          <p:sp>
            <p:nvSpPr>
              <p:cNvPr id="51258" name="Freeform 58">
                <a:extLst>
                  <a:ext uri="{FF2B5EF4-FFF2-40B4-BE49-F238E27FC236}">
                    <a16:creationId xmlns:a16="http://schemas.microsoft.com/office/drawing/2014/main" id="{112E0F2B-C123-0A17-C95B-53A1F3ABB1D1}"/>
                  </a:ext>
                </a:extLst>
              </p:cNvPr>
              <p:cNvSpPr>
                <a:spLocks/>
              </p:cNvSpPr>
              <p:nvPr/>
            </p:nvSpPr>
            <p:spPr bwMode="auto">
              <a:xfrm>
                <a:off x="2928" y="1104"/>
                <a:ext cx="53" cy="72"/>
              </a:xfrm>
              <a:custGeom>
                <a:avLst/>
                <a:gdLst>
                  <a:gd name="T0" fmla="*/ 370 w 370"/>
                  <a:gd name="T1" fmla="*/ 97 h 501"/>
                  <a:gd name="T2" fmla="*/ 362 w 370"/>
                  <a:gd name="T3" fmla="*/ 159 h 501"/>
                  <a:gd name="T4" fmla="*/ 331 w 370"/>
                  <a:gd name="T5" fmla="*/ 214 h 501"/>
                  <a:gd name="T6" fmla="*/ 276 w 370"/>
                  <a:gd name="T7" fmla="*/ 266 h 501"/>
                  <a:gd name="T8" fmla="*/ 239 w 370"/>
                  <a:gd name="T9" fmla="*/ 279 h 501"/>
                  <a:gd name="T10" fmla="*/ 209 w 370"/>
                  <a:gd name="T11" fmla="*/ 294 h 501"/>
                  <a:gd name="T12" fmla="*/ 191 w 370"/>
                  <a:gd name="T13" fmla="*/ 344 h 501"/>
                  <a:gd name="T14" fmla="*/ 163 w 370"/>
                  <a:gd name="T15" fmla="*/ 414 h 501"/>
                  <a:gd name="T16" fmla="*/ 132 w 370"/>
                  <a:gd name="T17" fmla="*/ 480 h 501"/>
                  <a:gd name="T18" fmla="*/ 97 w 370"/>
                  <a:gd name="T19" fmla="*/ 501 h 501"/>
                  <a:gd name="T20" fmla="*/ 46 w 370"/>
                  <a:gd name="T21" fmla="*/ 501 h 501"/>
                  <a:gd name="T22" fmla="*/ 14 w 370"/>
                  <a:gd name="T23" fmla="*/ 486 h 501"/>
                  <a:gd name="T24" fmla="*/ 0 w 370"/>
                  <a:gd name="T25" fmla="*/ 446 h 501"/>
                  <a:gd name="T26" fmla="*/ 3 w 370"/>
                  <a:gd name="T27" fmla="*/ 401 h 501"/>
                  <a:gd name="T28" fmla="*/ 19 w 370"/>
                  <a:gd name="T29" fmla="*/ 318 h 501"/>
                  <a:gd name="T30" fmla="*/ 52 w 370"/>
                  <a:gd name="T31" fmla="*/ 251 h 501"/>
                  <a:gd name="T32" fmla="*/ 90 w 370"/>
                  <a:gd name="T33" fmla="*/ 193 h 501"/>
                  <a:gd name="T34" fmla="*/ 160 w 370"/>
                  <a:gd name="T35" fmla="*/ 69 h 501"/>
                  <a:gd name="T36" fmla="*/ 207 w 370"/>
                  <a:gd name="T37" fmla="*/ 14 h 501"/>
                  <a:gd name="T38" fmla="*/ 269 w 370"/>
                  <a:gd name="T39" fmla="*/ 0 h 501"/>
                  <a:gd name="T40" fmla="*/ 305 w 370"/>
                  <a:gd name="T41" fmla="*/ 9 h 501"/>
                  <a:gd name="T42" fmla="*/ 331 w 370"/>
                  <a:gd name="T43" fmla="*/ 28 h 501"/>
                  <a:gd name="T44" fmla="*/ 357 w 370"/>
                  <a:gd name="T45" fmla="*/ 61 h 501"/>
                  <a:gd name="T46" fmla="*/ 370 w 370"/>
                  <a:gd name="T47" fmla="*/ 97 h 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370" h="501">
                    <a:moveTo>
                      <a:pt x="370" y="97"/>
                    </a:moveTo>
                    <a:lnTo>
                      <a:pt x="362" y="159"/>
                    </a:lnTo>
                    <a:lnTo>
                      <a:pt x="331" y="214"/>
                    </a:lnTo>
                    <a:lnTo>
                      <a:pt x="276" y="266"/>
                    </a:lnTo>
                    <a:lnTo>
                      <a:pt x="239" y="279"/>
                    </a:lnTo>
                    <a:lnTo>
                      <a:pt x="209" y="294"/>
                    </a:lnTo>
                    <a:lnTo>
                      <a:pt x="191" y="344"/>
                    </a:lnTo>
                    <a:lnTo>
                      <a:pt x="163" y="414"/>
                    </a:lnTo>
                    <a:lnTo>
                      <a:pt x="132" y="480"/>
                    </a:lnTo>
                    <a:lnTo>
                      <a:pt x="97" y="501"/>
                    </a:lnTo>
                    <a:lnTo>
                      <a:pt x="46" y="501"/>
                    </a:lnTo>
                    <a:lnTo>
                      <a:pt x="14" y="486"/>
                    </a:lnTo>
                    <a:lnTo>
                      <a:pt x="0" y="446"/>
                    </a:lnTo>
                    <a:lnTo>
                      <a:pt x="3" y="401"/>
                    </a:lnTo>
                    <a:lnTo>
                      <a:pt x="19" y="318"/>
                    </a:lnTo>
                    <a:lnTo>
                      <a:pt x="52" y="251"/>
                    </a:lnTo>
                    <a:lnTo>
                      <a:pt x="90" y="193"/>
                    </a:lnTo>
                    <a:lnTo>
                      <a:pt x="160" y="69"/>
                    </a:lnTo>
                    <a:lnTo>
                      <a:pt x="207" y="14"/>
                    </a:lnTo>
                    <a:lnTo>
                      <a:pt x="269" y="0"/>
                    </a:lnTo>
                    <a:lnTo>
                      <a:pt x="305" y="9"/>
                    </a:lnTo>
                    <a:lnTo>
                      <a:pt x="331" y="28"/>
                    </a:lnTo>
                    <a:lnTo>
                      <a:pt x="357" y="61"/>
                    </a:lnTo>
                    <a:lnTo>
                      <a:pt x="370" y="9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51259" name="Freeform 59">
                <a:extLst>
                  <a:ext uri="{FF2B5EF4-FFF2-40B4-BE49-F238E27FC236}">
                    <a16:creationId xmlns:a16="http://schemas.microsoft.com/office/drawing/2014/main" id="{E3D7BC86-8254-3119-B8E6-AFD742042982}"/>
                  </a:ext>
                </a:extLst>
              </p:cNvPr>
              <p:cNvSpPr>
                <a:spLocks/>
              </p:cNvSpPr>
              <p:nvPr/>
            </p:nvSpPr>
            <p:spPr bwMode="auto">
              <a:xfrm>
                <a:off x="2948" y="1163"/>
                <a:ext cx="14" cy="17"/>
              </a:xfrm>
              <a:custGeom>
                <a:avLst/>
                <a:gdLst>
                  <a:gd name="T0" fmla="*/ 17 w 98"/>
                  <a:gd name="T1" fmla="*/ 0 h 114"/>
                  <a:gd name="T2" fmla="*/ 57 w 98"/>
                  <a:gd name="T3" fmla="*/ 0 h 114"/>
                  <a:gd name="T4" fmla="*/ 96 w 98"/>
                  <a:gd name="T5" fmla="*/ 14 h 114"/>
                  <a:gd name="T6" fmla="*/ 98 w 98"/>
                  <a:gd name="T7" fmla="*/ 59 h 114"/>
                  <a:gd name="T8" fmla="*/ 86 w 98"/>
                  <a:gd name="T9" fmla="*/ 92 h 114"/>
                  <a:gd name="T10" fmla="*/ 48 w 98"/>
                  <a:gd name="T11" fmla="*/ 114 h 114"/>
                  <a:gd name="T12" fmla="*/ 21 w 98"/>
                  <a:gd name="T13" fmla="*/ 102 h 114"/>
                  <a:gd name="T14" fmla="*/ 11 w 98"/>
                  <a:gd name="T15" fmla="*/ 83 h 114"/>
                  <a:gd name="T16" fmla="*/ 0 w 98"/>
                  <a:gd name="T17" fmla="*/ 54 h 114"/>
                  <a:gd name="T18" fmla="*/ 4 w 98"/>
                  <a:gd name="T19" fmla="*/ 16 h 114"/>
                  <a:gd name="T20" fmla="*/ 17 w 98"/>
                  <a:gd name="T21" fmla="*/ 0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98" h="114">
                    <a:moveTo>
                      <a:pt x="17" y="0"/>
                    </a:moveTo>
                    <a:lnTo>
                      <a:pt x="57" y="0"/>
                    </a:lnTo>
                    <a:lnTo>
                      <a:pt x="96" y="14"/>
                    </a:lnTo>
                    <a:lnTo>
                      <a:pt x="98" y="59"/>
                    </a:lnTo>
                    <a:lnTo>
                      <a:pt x="86" y="92"/>
                    </a:lnTo>
                    <a:lnTo>
                      <a:pt x="48" y="114"/>
                    </a:lnTo>
                    <a:lnTo>
                      <a:pt x="21" y="102"/>
                    </a:lnTo>
                    <a:lnTo>
                      <a:pt x="11" y="83"/>
                    </a:lnTo>
                    <a:lnTo>
                      <a:pt x="0" y="54"/>
                    </a:lnTo>
                    <a:lnTo>
                      <a:pt x="4" y="16"/>
                    </a:lnTo>
                    <a:lnTo>
                      <a:pt x="17" y="0"/>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51260" name="Freeform 60">
                <a:extLst>
                  <a:ext uri="{FF2B5EF4-FFF2-40B4-BE49-F238E27FC236}">
                    <a16:creationId xmlns:a16="http://schemas.microsoft.com/office/drawing/2014/main" id="{5DB82D16-1C9C-709C-B064-F9A1F55529CD}"/>
                  </a:ext>
                </a:extLst>
              </p:cNvPr>
              <p:cNvSpPr>
                <a:spLocks/>
              </p:cNvSpPr>
              <p:nvPr/>
            </p:nvSpPr>
            <p:spPr bwMode="auto">
              <a:xfrm>
                <a:off x="2902" y="1083"/>
                <a:ext cx="45" cy="90"/>
              </a:xfrm>
              <a:custGeom>
                <a:avLst/>
                <a:gdLst>
                  <a:gd name="T0" fmla="*/ 317 w 317"/>
                  <a:gd name="T1" fmla="*/ 90 h 626"/>
                  <a:gd name="T2" fmla="*/ 303 w 317"/>
                  <a:gd name="T3" fmla="*/ 48 h 626"/>
                  <a:gd name="T4" fmla="*/ 280 w 317"/>
                  <a:gd name="T5" fmla="*/ 18 h 626"/>
                  <a:gd name="T6" fmla="*/ 245 w 317"/>
                  <a:gd name="T7" fmla="*/ 7 h 626"/>
                  <a:gd name="T8" fmla="*/ 200 w 317"/>
                  <a:gd name="T9" fmla="*/ 0 h 626"/>
                  <a:gd name="T10" fmla="*/ 138 w 317"/>
                  <a:gd name="T11" fmla="*/ 21 h 626"/>
                  <a:gd name="T12" fmla="*/ 92 w 317"/>
                  <a:gd name="T13" fmla="*/ 49 h 626"/>
                  <a:gd name="T14" fmla="*/ 53 w 317"/>
                  <a:gd name="T15" fmla="*/ 118 h 626"/>
                  <a:gd name="T16" fmla="*/ 30 w 317"/>
                  <a:gd name="T17" fmla="*/ 277 h 626"/>
                  <a:gd name="T18" fmla="*/ 3 w 317"/>
                  <a:gd name="T19" fmla="*/ 394 h 626"/>
                  <a:gd name="T20" fmla="*/ 0 w 317"/>
                  <a:gd name="T21" fmla="*/ 512 h 626"/>
                  <a:gd name="T22" fmla="*/ 8 w 317"/>
                  <a:gd name="T23" fmla="*/ 567 h 626"/>
                  <a:gd name="T24" fmla="*/ 33 w 317"/>
                  <a:gd name="T25" fmla="*/ 608 h 626"/>
                  <a:gd name="T26" fmla="*/ 91 w 317"/>
                  <a:gd name="T27" fmla="*/ 626 h 626"/>
                  <a:gd name="T28" fmla="*/ 145 w 317"/>
                  <a:gd name="T29" fmla="*/ 601 h 626"/>
                  <a:gd name="T30" fmla="*/ 173 w 317"/>
                  <a:gd name="T31" fmla="*/ 539 h 626"/>
                  <a:gd name="T32" fmla="*/ 193 w 317"/>
                  <a:gd name="T33" fmla="*/ 436 h 626"/>
                  <a:gd name="T34" fmla="*/ 221 w 317"/>
                  <a:gd name="T35" fmla="*/ 341 h 626"/>
                  <a:gd name="T36" fmla="*/ 267 w 317"/>
                  <a:gd name="T37" fmla="*/ 253 h 626"/>
                  <a:gd name="T38" fmla="*/ 300 w 317"/>
                  <a:gd name="T39" fmla="*/ 155 h 626"/>
                  <a:gd name="T40" fmla="*/ 317 w 317"/>
                  <a:gd name="T41" fmla="*/ 90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317" h="626">
                    <a:moveTo>
                      <a:pt x="317" y="90"/>
                    </a:moveTo>
                    <a:lnTo>
                      <a:pt x="303" y="48"/>
                    </a:lnTo>
                    <a:lnTo>
                      <a:pt x="280" y="18"/>
                    </a:lnTo>
                    <a:lnTo>
                      <a:pt x="245" y="7"/>
                    </a:lnTo>
                    <a:lnTo>
                      <a:pt x="200" y="0"/>
                    </a:lnTo>
                    <a:lnTo>
                      <a:pt x="138" y="21"/>
                    </a:lnTo>
                    <a:lnTo>
                      <a:pt x="92" y="49"/>
                    </a:lnTo>
                    <a:lnTo>
                      <a:pt x="53" y="118"/>
                    </a:lnTo>
                    <a:lnTo>
                      <a:pt x="30" y="277"/>
                    </a:lnTo>
                    <a:lnTo>
                      <a:pt x="3" y="394"/>
                    </a:lnTo>
                    <a:lnTo>
                      <a:pt x="0" y="512"/>
                    </a:lnTo>
                    <a:lnTo>
                      <a:pt x="8" y="567"/>
                    </a:lnTo>
                    <a:lnTo>
                      <a:pt x="33" y="608"/>
                    </a:lnTo>
                    <a:lnTo>
                      <a:pt x="91" y="626"/>
                    </a:lnTo>
                    <a:lnTo>
                      <a:pt x="145" y="601"/>
                    </a:lnTo>
                    <a:lnTo>
                      <a:pt x="173" y="539"/>
                    </a:lnTo>
                    <a:lnTo>
                      <a:pt x="193" y="436"/>
                    </a:lnTo>
                    <a:lnTo>
                      <a:pt x="221" y="341"/>
                    </a:lnTo>
                    <a:lnTo>
                      <a:pt x="267" y="253"/>
                    </a:lnTo>
                    <a:lnTo>
                      <a:pt x="300" y="155"/>
                    </a:lnTo>
                    <a:lnTo>
                      <a:pt x="317" y="90"/>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51261" name="Freeform 61">
                <a:extLst>
                  <a:ext uri="{FF2B5EF4-FFF2-40B4-BE49-F238E27FC236}">
                    <a16:creationId xmlns:a16="http://schemas.microsoft.com/office/drawing/2014/main" id="{68B75FF0-8DE3-0942-DEF8-24889C9E56A3}"/>
                  </a:ext>
                </a:extLst>
              </p:cNvPr>
              <p:cNvSpPr>
                <a:spLocks/>
              </p:cNvSpPr>
              <p:nvPr/>
            </p:nvSpPr>
            <p:spPr bwMode="auto">
              <a:xfrm>
                <a:off x="2904" y="1147"/>
                <a:ext cx="19" cy="21"/>
              </a:xfrm>
              <a:custGeom>
                <a:avLst/>
                <a:gdLst>
                  <a:gd name="T0" fmla="*/ 131 w 132"/>
                  <a:gd name="T1" fmla="*/ 24 h 152"/>
                  <a:gd name="T2" fmla="*/ 132 w 132"/>
                  <a:gd name="T3" fmla="*/ 80 h 152"/>
                  <a:gd name="T4" fmla="*/ 113 w 132"/>
                  <a:gd name="T5" fmla="*/ 137 h 152"/>
                  <a:gd name="T6" fmla="*/ 78 w 132"/>
                  <a:gd name="T7" fmla="*/ 152 h 152"/>
                  <a:gd name="T8" fmla="*/ 26 w 132"/>
                  <a:gd name="T9" fmla="*/ 137 h 152"/>
                  <a:gd name="T10" fmla="*/ 10 w 132"/>
                  <a:gd name="T11" fmla="*/ 111 h 152"/>
                  <a:gd name="T12" fmla="*/ 2 w 132"/>
                  <a:gd name="T13" fmla="*/ 81 h 152"/>
                  <a:gd name="T14" fmla="*/ 0 w 132"/>
                  <a:gd name="T15" fmla="*/ 39 h 152"/>
                  <a:gd name="T16" fmla="*/ 22 w 132"/>
                  <a:gd name="T17" fmla="*/ 10 h 152"/>
                  <a:gd name="T18" fmla="*/ 92 w 132"/>
                  <a:gd name="T19" fmla="*/ 0 h 152"/>
                  <a:gd name="T20" fmla="*/ 131 w 132"/>
                  <a:gd name="T21" fmla="*/ 24 h 1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32" h="152">
                    <a:moveTo>
                      <a:pt x="131" y="24"/>
                    </a:moveTo>
                    <a:lnTo>
                      <a:pt x="132" y="80"/>
                    </a:lnTo>
                    <a:lnTo>
                      <a:pt x="113" y="137"/>
                    </a:lnTo>
                    <a:lnTo>
                      <a:pt x="78" y="152"/>
                    </a:lnTo>
                    <a:lnTo>
                      <a:pt x="26" y="137"/>
                    </a:lnTo>
                    <a:lnTo>
                      <a:pt x="10" y="111"/>
                    </a:lnTo>
                    <a:lnTo>
                      <a:pt x="2" y="81"/>
                    </a:lnTo>
                    <a:lnTo>
                      <a:pt x="0" y="39"/>
                    </a:lnTo>
                    <a:lnTo>
                      <a:pt x="22" y="10"/>
                    </a:lnTo>
                    <a:lnTo>
                      <a:pt x="92" y="0"/>
                    </a:lnTo>
                    <a:lnTo>
                      <a:pt x="131" y="24"/>
                    </a:lnTo>
                    <a:close/>
                  </a:path>
                </a:pathLst>
              </a:custGeom>
              <a:solidFill>
                <a:srgbClr val="FFD7AF"/>
              </a:solidFill>
              <a:ln w="1588">
                <a:solidFill>
                  <a:srgbClr val="000000"/>
                </a:solidFill>
                <a:prstDash val="solid"/>
                <a:round/>
                <a:headEnd/>
                <a:tailEnd/>
              </a:ln>
            </p:spPr>
            <p:txBody>
              <a:bodyPr/>
              <a:lstStyle/>
              <a:p>
                <a:endParaRPr lang="zh-CN" altLang="en-US"/>
              </a:p>
            </p:txBody>
          </p:sp>
          <p:sp>
            <p:nvSpPr>
              <p:cNvPr id="51262" name="Freeform 62">
                <a:extLst>
                  <a:ext uri="{FF2B5EF4-FFF2-40B4-BE49-F238E27FC236}">
                    <a16:creationId xmlns:a16="http://schemas.microsoft.com/office/drawing/2014/main" id="{DA3C33BB-EE47-5874-8ACA-DFE1B3212701}"/>
                  </a:ext>
                </a:extLst>
              </p:cNvPr>
              <p:cNvSpPr>
                <a:spLocks/>
              </p:cNvSpPr>
              <p:nvPr/>
            </p:nvSpPr>
            <p:spPr bwMode="auto">
              <a:xfrm>
                <a:off x="2833" y="1089"/>
                <a:ext cx="83" cy="135"/>
              </a:xfrm>
              <a:custGeom>
                <a:avLst/>
                <a:gdLst>
                  <a:gd name="T0" fmla="*/ 242 w 578"/>
                  <a:gd name="T1" fmla="*/ 117 h 941"/>
                  <a:gd name="T2" fmla="*/ 326 w 578"/>
                  <a:gd name="T3" fmla="*/ 97 h 941"/>
                  <a:gd name="T4" fmla="*/ 381 w 578"/>
                  <a:gd name="T5" fmla="*/ 62 h 941"/>
                  <a:gd name="T6" fmla="*/ 450 w 578"/>
                  <a:gd name="T7" fmla="*/ 21 h 941"/>
                  <a:gd name="T8" fmla="*/ 526 w 578"/>
                  <a:gd name="T9" fmla="*/ 0 h 941"/>
                  <a:gd name="T10" fmla="*/ 554 w 578"/>
                  <a:gd name="T11" fmla="*/ 10 h 941"/>
                  <a:gd name="T12" fmla="*/ 574 w 578"/>
                  <a:gd name="T13" fmla="*/ 33 h 941"/>
                  <a:gd name="T14" fmla="*/ 578 w 578"/>
                  <a:gd name="T15" fmla="*/ 71 h 941"/>
                  <a:gd name="T16" fmla="*/ 567 w 578"/>
                  <a:gd name="T17" fmla="*/ 117 h 941"/>
                  <a:gd name="T18" fmla="*/ 557 w 578"/>
                  <a:gd name="T19" fmla="*/ 158 h 941"/>
                  <a:gd name="T20" fmla="*/ 526 w 578"/>
                  <a:gd name="T21" fmla="*/ 207 h 941"/>
                  <a:gd name="T22" fmla="*/ 454 w 578"/>
                  <a:gd name="T23" fmla="*/ 276 h 941"/>
                  <a:gd name="T24" fmla="*/ 402 w 578"/>
                  <a:gd name="T25" fmla="*/ 311 h 941"/>
                  <a:gd name="T26" fmla="*/ 360 w 578"/>
                  <a:gd name="T27" fmla="*/ 331 h 941"/>
                  <a:gd name="T28" fmla="*/ 367 w 578"/>
                  <a:gd name="T29" fmla="*/ 407 h 941"/>
                  <a:gd name="T30" fmla="*/ 374 w 578"/>
                  <a:gd name="T31" fmla="*/ 477 h 941"/>
                  <a:gd name="T32" fmla="*/ 367 w 578"/>
                  <a:gd name="T33" fmla="*/ 580 h 941"/>
                  <a:gd name="T34" fmla="*/ 353 w 578"/>
                  <a:gd name="T35" fmla="*/ 642 h 941"/>
                  <a:gd name="T36" fmla="*/ 347 w 578"/>
                  <a:gd name="T37" fmla="*/ 705 h 941"/>
                  <a:gd name="T38" fmla="*/ 315 w 578"/>
                  <a:gd name="T39" fmla="*/ 769 h 941"/>
                  <a:gd name="T40" fmla="*/ 287 w 578"/>
                  <a:gd name="T41" fmla="*/ 815 h 941"/>
                  <a:gd name="T42" fmla="*/ 235 w 578"/>
                  <a:gd name="T43" fmla="*/ 859 h 941"/>
                  <a:gd name="T44" fmla="*/ 187 w 578"/>
                  <a:gd name="T45" fmla="*/ 899 h 941"/>
                  <a:gd name="T46" fmla="*/ 135 w 578"/>
                  <a:gd name="T47" fmla="*/ 926 h 941"/>
                  <a:gd name="T48" fmla="*/ 97 w 578"/>
                  <a:gd name="T49" fmla="*/ 941 h 941"/>
                  <a:gd name="T50" fmla="*/ 62 w 578"/>
                  <a:gd name="T51" fmla="*/ 865 h 941"/>
                  <a:gd name="T52" fmla="*/ 42 w 578"/>
                  <a:gd name="T53" fmla="*/ 787 h 941"/>
                  <a:gd name="T54" fmla="*/ 7 w 578"/>
                  <a:gd name="T55" fmla="*/ 670 h 941"/>
                  <a:gd name="T56" fmla="*/ 0 w 578"/>
                  <a:gd name="T57" fmla="*/ 615 h 941"/>
                  <a:gd name="T58" fmla="*/ 28 w 578"/>
                  <a:gd name="T59" fmla="*/ 525 h 941"/>
                  <a:gd name="T60" fmla="*/ 55 w 578"/>
                  <a:gd name="T61" fmla="*/ 401 h 941"/>
                  <a:gd name="T62" fmla="*/ 90 w 578"/>
                  <a:gd name="T63" fmla="*/ 242 h 941"/>
                  <a:gd name="T64" fmla="*/ 124 w 578"/>
                  <a:gd name="T65" fmla="*/ 166 h 941"/>
                  <a:gd name="T66" fmla="*/ 187 w 578"/>
                  <a:gd name="T67" fmla="*/ 131 h 941"/>
                  <a:gd name="T68" fmla="*/ 242 w 578"/>
                  <a:gd name="T69" fmla="*/ 117 h 94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Lst>
                <a:rect l="0" t="0" r="r" b="b"/>
                <a:pathLst>
                  <a:path w="578" h="941">
                    <a:moveTo>
                      <a:pt x="242" y="117"/>
                    </a:moveTo>
                    <a:lnTo>
                      <a:pt x="326" y="97"/>
                    </a:lnTo>
                    <a:lnTo>
                      <a:pt x="381" y="62"/>
                    </a:lnTo>
                    <a:lnTo>
                      <a:pt x="450" y="21"/>
                    </a:lnTo>
                    <a:lnTo>
                      <a:pt x="526" y="0"/>
                    </a:lnTo>
                    <a:lnTo>
                      <a:pt x="554" y="10"/>
                    </a:lnTo>
                    <a:lnTo>
                      <a:pt x="574" y="33"/>
                    </a:lnTo>
                    <a:lnTo>
                      <a:pt x="578" y="71"/>
                    </a:lnTo>
                    <a:lnTo>
                      <a:pt x="567" y="117"/>
                    </a:lnTo>
                    <a:lnTo>
                      <a:pt x="557" y="158"/>
                    </a:lnTo>
                    <a:lnTo>
                      <a:pt x="526" y="207"/>
                    </a:lnTo>
                    <a:lnTo>
                      <a:pt x="454" y="276"/>
                    </a:lnTo>
                    <a:lnTo>
                      <a:pt x="402" y="311"/>
                    </a:lnTo>
                    <a:lnTo>
                      <a:pt x="360" y="331"/>
                    </a:lnTo>
                    <a:lnTo>
                      <a:pt x="367" y="407"/>
                    </a:lnTo>
                    <a:lnTo>
                      <a:pt x="374" y="477"/>
                    </a:lnTo>
                    <a:lnTo>
                      <a:pt x="367" y="580"/>
                    </a:lnTo>
                    <a:lnTo>
                      <a:pt x="353" y="642"/>
                    </a:lnTo>
                    <a:lnTo>
                      <a:pt x="347" y="705"/>
                    </a:lnTo>
                    <a:lnTo>
                      <a:pt x="315" y="769"/>
                    </a:lnTo>
                    <a:lnTo>
                      <a:pt x="287" y="815"/>
                    </a:lnTo>
                    <a:lnTo>
                      <a:pt x="235" y="859"/>
                    </a:lnTo>
                    <a:lnTo>
                      <a:pt x="187" y="899"/>
                    </a:lnTo>
                    <a:lnTo>
                      <a:pt x="135" y="926"/>
                    </a:lnTo>
                    <a:lnTo>
                      <a:pt x="97" y="941"/>
                    </a:lnTo>
                    <a:lnTo>
                      <a:pt x="62" y="865"/>
                    </a:lnTo>
                    <a:lnTo>
                      <a:pt x="42" y="787"/>
                    </a:lnTo>
                    <a:lnTo>
                      <a:pt x="7" y="670"/>
                    </a:lnTo>
                    <a:lnTo>
                      <a:pt x="0" y="615"/>
                    </a:lnTo>
                    <a:lnTo>
                      <a:pt x="28" y="525"/>
                    </a:lnTo>
                    <a:lnTo>
                      <a:pt x="55" y="401"/>
                    </a:lnTo>
                    <a:lnTo>
                      <a:pt x="90" y="242"/>
                    </a:lnTo>
                    <a:lnTo>
                      <a:pt x="124" y="166"/>
                    </a:lnTo>
                    <a:lnTo>
                      <a:pt x="187" y="131"/>
                    </a:lnTo>
                    <a:lnTo>
                      <a:pt x="242" y="117"/>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51263" name="Freeform 63">
                <a:extLst>
                  <a:ext uri="{FF2B5EF4-FFF2-40B4-BE49-F238E27FC236}">
                    <a16:creationId xmlns:a16="http://schemas.microsoft.com/office/drawing/2014/main" id="{DB2D2A06-7040-26F4-C634-BB64C732F602}"/>
                  </a:ext>
                </a:extLst>
              </p:cNvPr>
              <p:cNvSpPr>
                <a:spLocks/>
              </p:cNvSpPr>
              <p:nvPr/>
            </p:nvSpPr>
            <p:spPr bwMode="auto">
              <a:xfrm>
                <a:off x="2883" y="1090"/>
                <a:ext cx="30" cy="21"/>
              </a:xfrm>
              <a:custGeom>
                <a:avLst/>
                <a:gdLst>
                  <a:gd name="T0" fmla="*/ 0 w 210"/>
                  <a:gd name="T1" fmla="*/ 83 h 149"/>
                  <a:gd name="T2" fmla="*/ 27 w 210"/>
                  <a:gd name="T3" fmla="*/ 135 h 149"/>
                  <a:gd name="T4" fmla="*/ 55 w 210"/>
                  <a:gd name="T5" fmla="*/ 149 h 149"/>
                  <a:gd name="T6" fmla="*/ 120 w 210"/>
                  <a:gd name="T7" fmla="*/ 132 h 149"/>
                  <a:gd name="T8" fmla="*/ 182 w 210"/>
                  <a:gd name="T9" fmla="*/ 104 h 149"/>
                  <a:gd name="T10" fmla="*/ 207 w 210"/>
                  <a:gd name="T11" fmla="*/ 83 h 149"/>
                  <a:gd name="T12" fmla="*/ 210 w 210"/>
                  <a:gd name="T13" fmla="*/ 31 h 149"/>
                  <a:gd name="T14" fmla="*/ 189 w 210"/>
                  <a:gd name="T15" fmla="*/ 0 h 149"/>
                  <a:gd name="T16" fmla="*/ 141 w 210"/>
                  <a:gd name="T17" fmla="*/ 4 h 149"/>
                  <a:gd name="T18" fmla="*/ 103 w 210"/>
                  <a:gd name="T19" fmla="*/ 20 h 149"/>
                  <a:gd name="T20" fmla="*/ 62 w 210"/>
                  <a:gd name="T21" fmla="*/ 41 h 149"/>
                  <a:gd name="T22" fmla="*/ 0 w 210"/>
                  <a:gd name="T23" fmla="*/ 83 h 1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0" h="149">
                    <a:moveTo>
                      <a:pt x="0" y="83"/>
                    </a:moveTo>
                    <a:lnTo>
                      <a:pt x="27" y="135"/>
                    </a:lnTo>
                    <a:lnTo>
                      <a:pt x="55" y="149"/>
                    </a:lnTo>
                    <a:lnTo>
                      <a:pt x="120" y="132"/>
                    </a:lnTo>
                    <a:lnTo>
                      <a:pt x="182" y="104"/>
                    </a:lnTo>
                    <a:lnTo>
                      <a:pt x="207" y="83"/>
                    </a:lnTo>
                    <a:lnTo>
                      <a:pt x="210" y="31"/>
                    </a:lnTo>
                    <a:lnTo>
                      <a:pt x="189" y="0"/>
                    </a:lnTo>
                    <a:lnTo>
                      <a:pt x="141" y="4"/>
                    </a:lnTo>
                    <a:lnTo>
                      <a:pt x="103" y="20"/>
                    </a:lnTo>
                    <a:lnTo>
                      <a:pt x="62" y="41"/>
                    </a:lnTo>
                    <a:lnTo>
                      <a:pt x="0" y="83"/>
                    </a:lnTo>
                    <a:close/>
                  </a:path>
                </a:pathLst>
              </a:custGeom>
              <a:solidFill>
                <a:srgbClr val="FFD7AF"/>
              </a:solidFill>
              <a:ln w="1651">
                <a:solidFill>
                  <a:srgbClr val="000000"/>
                </a:solidFill>
                <a:prstDash val="solid"/>
                <a:round/>
                <a:headEnd/>
                <a:tailEnd/>
              </a:ln>
            </p:spPr>
            <p:txBody>
              <a:bodyPr/>
              <a:lstStyle/>
              <a:p>
                <a:endParaRPr lang="zh-CN" altLang="en-US"/>
              </a:p>
            </p:txBody>
          </p:sp>
          <p:sp>
            <p:nvSpPr>
              <p:cNvPr id="51264" name="Freeform 64">
                <a:extLst>
                  <a:ext uri="{FF2B5EF4-FFF2-40B4-BE49-F238E27FC236}">
                    <a16:creationId xmlns:a16="http://schemas.microsoft.com/office/drawing/2014/main" id="{F0B55C60-14EB-5555-1C2F-F7539B8F15CD}"/>
                  </a:ext>
                </a:extLst>
              </p:cNvPr>
              <p:cNvSpPr>
                <a:spLocks/>
              </p:cNvSpPr>
              <p:nvPr/>
            </p:nvSpPr>
            <p:spPr bwMode="auto">
              <a:xfrm>
                <a:off x="2974" y="1146"/>
                <a:ext cx="1" cy="6"/>
              </a:xfrm>
              <a:custGeom>
                <a:avLst/>
                <a:gdLst>
                  <a:gd name="T0" fmla="*/ 7 w 7"/>
                  <a:gd name="T1" fmla="*/ 42 h 42"/>
                  <a:gd name="T2" fmla="*/ 7 w 7"/>
                  <a:gd name="T3" fmla="*/ 18 h 42"/>
                  <a:gd name="T4" fmla="*/ 0 w 7"/>
                  <a:gd name="T5" fmla="*/ 0 h 42"/>
                </a:gdLst>
                <a:ahLst/>
                <a:cxnLst>
                  <a:cxn ang="0">
                    <a:pos x="T0" y="T1"/>
                  </a:cxn>
                  <a:cxn ang="0">
                    <a:pos x="T2" y="T3"/>
                  </a:cxn>
                  <a:cxn ang="0">
                    <a:pos x="T4" y="T5"/>
                  </a:cxn>
                </a:cxnLst>
                <a:rect l="0" t="0" r="r" b="b"/>
                <a:pathLst>
                  <a:path w="7" h="42">
                    <a:moveTo>
                      <a:pt x="7" y="42"/>
                    </a:moveTo>
                    <a:lnTo>
                      <a:pt x="7" y="18"/>
                    </a:lnTo>
                    <a:lnTo>
                      <a:pt x="0" y="0"/>
                    </a:lnTo>
                  </a:path>
                </a:pathLst>
              </a:custGeom>
              <a:solidFill>
                <a:srgbClr val="FFD7AF"/>
              </a:solidFill>
              <a:ln w="1588">
                <a:solidFill>
                  <a:srgbClr val="000000"/>
                </a:solidFill>
                <a:prstDash val="solid"/>
                <a:round/>
                <a:headEnd/>
                <a:tailEnd/>
              </a:ln>
            </p:spPr>
            <p:txBody>
              <a:bodyPr/>
              <a:lstStyle/>
              <a:p>
                <a:endParaRPr lang="zh-CN" altLang="en-US"/>
              </a:p>
            </p:txBody>
          </p:sp>
        </p:grpSp>
      </p:grpSp>
      <p:sp>
        <p:nvSpPr>
          <p:cNvPr id="51265" name="AutoShape 65">
            <a:extLst>
              <a:ext uri="{FF2B5EF4-FFF2-40B4-BE49-F238E27FC236}">
                <a16:creationId xmlns:a16="http://schemas.microsoft.com/office/drawing/2014/main" id="{42AA0133-08D7-BF72-A455-AC3D2FEACC99}"/>
              </a:ext>
            </a:extLst>
          </p:cNvPr>
          <p:cNvSpPr>
            <a:spLocks noChangeArrowheads="1"/>
          </p:cNvSpPr>
          <p:nvPr/>
        </p:nvSpPr>
        <p:spPr bwMode="auto">
          <a:xfrm>
            <a:off x="1905000" y="3810000"/>
            <a:ext cx="5943600" cy="1600200"/>
          </a:xfrm>
          <a:prstGeom prst="cloudCallout">
            <a:avLst>
              <a:gd name="adj1" fmla="val -59083"/>
              <a:gd name="adj2" fmla="val 50199"/>
            </a:avLst>
          </a:prstGeom>
          <a:gradFill rotWithShape="0">
            <a:gsLst>
              <a:gs pos="0">
                <a:srgbClr val="CCFFCC"/>
              </a:gs>
              <a:gs pos="100000">
                <a:schemeClr val="bg1"/>
              </a:gs>
            </a:gsLst>
            <a:lin ang="18900000" scaled="1"/>
          </a:gra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US" altLang="zh-CN" sz="2000" b="1">
                <a:latin typeface="Arial" panose="020B0604020202020204" pitchFamily="34" charset="0"/>
                <a:ea typeface="楷体_GB2312" pitchFamily="49" charset="-122"/>
              </a:rPr>
              <a:t>In general, if we have</a:t>
            </a:r>
          </a:p>
          <a:p>
            <a:pPr algn="ctr"/>
            <a:r>
              <a:rPr lang="en-US" altLang="zh-CN" b="1">
                <a:ea typeface="楷体_GB2312" pitchFamily="49" charset="-122"/>
              </a:rPr>
              <a:t>|| </a:t>
            </a:r>
            <a:r>
              <a:rPr lang="en-US" altLang="zh-CN" b="1" i="1">
                <a:ea typeface="楷体_GB2312" pitchFamily="49" charset="-122"/>
              </a:rPr>
              <a:t>AB </a:t>
            </a:r>
            <a:r>
              <a:rPr lang="en-US" altLang="zh-CN" b="1">
                <a:ea typeface="楷体_GB2312" pitchFamily="49" charset="-122"/>
              </a:rPr>
              <a:t>||</a:t>
            </a:r>
            <a:r>
              <a:rPr lang="en-US" altLang="zh-CN" b="1" i="1" baseline="-25000">
                <a:ea typeface="楷体_GB2312" pitchFamily="49" charset="-122"/>
                <a:sym typeface="Symbol" panose="05050102010706020507" pitchFamily="18" charset="2"/>
              </a:rPr>
              <a:t></a:t>
            </a:r>
            <a:r>
              <a:rPr lang="en-US" altLang="zh-CN" b="1">
                <a:ea typeface="楷体_GB2312" pitchFamily="49" charset="-122"/>
              </a:rPr>
              <a:t> </a:t>
            </a:r>
            <a:r>
              <a:rPr lang="en-US" altLang="zh-CN" b="1">
                <a:ea typeface="楷体_GB2312" pitchFamily="49" charset="-122"/>
                <a:sym typeface="Symbol" panose="05050102010706020507" pitchFamily="18" charset="2"/>
              </a:rPr>
              <a:t> || </a:t>
            </a:r>
            <a:r>
              <a:rPr lang="en-US" altLang="zh-CN" b="1" i="1">
                <a:ea typeface="楷体_GB2312" pitchFamily="49" charset="-122"/>
                <a:sym typeface="Symbol" panose="05050102010706020507" pitchFamily="18" charset="2"/>
              </a:rPr>
              <a:t>A</a:t>
            </a:r>
            <a:r>
              <a:rPr lang="en-US" altLang="zh-CN" b="1">
                <a:ea typeface="楷体_GB2312" pitchFamily="49" charset="-122"/>
                <a:sym typeface="Symbol" panose="05050102010706020507" pitchFamily="18" charset="2"/>
              </a:rPr>
              <a:t> ||</a:t>
            </a:r>
            <a:r>
              <a:rPr lang="en-US" altLang="zh-CN" b="1" i="1" baseline="-25000">
                <a:ea typeface="楷体_GB2312" pitchFamily="49" charset="-122"/>
                <a:sym typeface="Symbol" panose="05050102010706020507" pitchFamily="18" charset="2"/>
              </a:rPr>
              <a:t></a:t>
            </a:r>
            <a:r>
              <a:rPr lang="en-US" altLang="zh-CN" b="1">
                <a:ea typeface="楷体_GB2312" pitchFamily="49" charset="-122"/>
                <a:sym typeface="Symbol" panose="05050102010706020507" pitchFamily="18" charset="2"/>
              </a:rPr>
              <a:t> · || </a:t>
            </a:r>
            <a:r>
              <a:rPr lang="en-US" altLang="zh-CN" b="1" i="1">
                <a:ea typeface="楷体_GB2312" pitchFamily="49" charset="-122"/>
                <a:sym typeface="Symbol" panose="05050102010706020507" pitchFamily="18" charset="2"/>
              </a:rPr>
              <a:t>B</a:t>
            </a:r>
            <a:r>
              <a:rPr lang="en-US" altLang="zh-CN" b="1">
                <a:ea typeface="楷体_GB2312" pitchFamily="49" charset="-122"/>
                <a:sym typeface="Symbol" panose="05050102010706020507" pitchFamily="18" charset="2"/>
              </a:rPr>
              <a:t> ||</a:t>
            </a:r>
            <a:r>
              <a:rPr lang="en-US" altLang="zh-CN" b="1" i="1" baseline="-25000">
                <a:ea typeface="楷体_GB2312" pitchFamily="49" charset="-122"/>
                <a:sym typeface="Symbol" panose="05050102010706020507" pitchFamily="18" charset="2"/>
              </a:rPr>
              <a:t></a:t>
            </a:r>
            <a:r>
              <a:rPr lang="en-US" altLang="zh-CN" sz="2000" b="1">
                <a:latin typeface="Arial" panose="020B0604020202020204" pitchFamily="34" charset="0"/>
                <a:ea typeface="楷体_GB2312" pitchFamily="49" charset="-122"/>
              </a:rPr>
              <a:t> , then</a:t>
            </a:r>
          </a:p>
          <a:p>
            <a:pPr algn="ctr"/>
            <a:r>
              <a:rPr lang="en-US" altLang="zh-CN" sz="2000" b="1">
                <a:latin typeface="Arial" panose="020B0604020202020204" pitchFamily="34" charset="0"/>
                <a:ea typeface="楷体_GB2312" pitchFamily="49" charset="-122"/>
              </a:rPr>
              <a:t>the 3 norms are said to be </a:t>
            </a:r>
            <a:r>
              <a:rPr lang="en-US" altLang="zh-CN" sz="2000" b="1">
                <a:solidFill>
                  <a:schemeClr val="accent2"/>
                </a:solidFill>
                <a:latin typeface="Arial" panose="020B0604020202020204" pitchFamily="34" charset="0"/>
                <a:ea typeface="楷体_GB2312" pitchFamily="49" charset="-122"/>
              </a:rPr>
              <a:t>consistent</a:t>
            </a:r>
            <a:r>
              <a:rPr lang="en-US" altLang="zh-CN" sz="2000" b="1">
                <a:latin typeface="Arial" panose="020B0604020202020204" pitchFamily="34" charset="0"/>
                <a:ea typeface="楷体_GB2312" pitchFamily="49" charset="-122"/>
              </a:rPr>
              <a:t>.</a:t>
            </a:r>
          </a:p>
        </p:txBody>
      </p:sp>
      <p:grpSp>
        <p:nvGrpSpPr>
          <p:cNvPr id="51266" name="Group 66">
            <a:extLst>
              <a:ext uri="{FF2B5EF4-FFF2-40B4-BE49-F238E27FC236}">
                <a16:creationId xmlns:a16="http://schemas.microsoft.com/office/drawing/2014/main" id="{83E31F89-8A79-EF2F-B2CC-E5A551F9BB7C}"/>
              </a:ext>
            </a:extLst>
          </p:cNvPr>
          <p:cNvGrpSpPr>
            <a:grpSpLocks/>
          </p:cNvGrpSpPr>
          <p:nvPr/>
        </p:nvGrpSpPr>
        <p:grpSpPr bwMode="auto">
          <a:xfrm>
            <a:off x="6019800" y="5105400"/>
            <a:ext cx="2384425" cy="1543050"/>
            <a:chOff x="1303" y="1686"/>
            <a:chExt cx="2573" cy="1669"/>
          </a:xfrm>
        </p:grpSpPr>
        <p:grpSp>
          <p:nvGrpSpPr>
            <p:cNvPr id="51267" name="Group 67">
              <a:extLst>
                <a:ext uri="{FF2B5EF4-FFF2-40B4-BE49-F238E27FC236}">
                  <a16:creationId xmlns:a16="http://schemas.microsoft.com/office/drawing/2014/main" id="{3EACCED7-A363-390B-9C33-E79B23C7B1CC}"/>
                </a:ext>
              </a:extLst>
            </p:cNvPr>
            <p:cNvGrpSpPr>
              <a:grpSpLocks/>
            </p:cNvGrpSpPr>
            <p:nvPr/>
          </p:nvGrpSpPr>
          <p:grpSpPr bwMode="auto">
            <a:xfrm>
              <a:off x="1303" y="2760"/>
              <a:ext cx="2573" cy="595"/>
              <a:chOff x="1303" y="2760"/>
              <a:chExt cx="2573" cy="595"/>
            </a:xfrm>
          </p:grpSpPr>
          <p:sp>
            <p:nvSpPr>
              <p:cNvPr id="51268" name="Freeform 68">
                <a:extLst>
                  <a:ext uri="{FF2B5EF4-FFF2-40B4-BE49-F238E27FC236}">
                    <a16:creationId xmlns:a16="http://schemas.microsoft.com/office/drawing/2014/main" id="{7B97CCE2-3DC4-BEA9-2316-3DD4315D76EF}"/>
                  </a:ext>
                </a:extLst>
              </p:cNvPr>
              <p:cNvSpPr>
                <a:spLocks/>
              </p:cNvSpPr>
              <p:nvPr/>
            </p:nvSpPr>
            <p:spPr bwMode="auto">
              <a:xfrm>
                <a:off x="1303" y="2760"/>
                <a:ext cx="2573" cy="481"/>
              </a:xfrm>
              <a:custGeom>
                <a:avLst/>
                <a:gdLst>
                  <a:gd name="T0" fmla="*/ 1570 w 5145"/>
                  <a:gd name="T1" fmla="*/ 0 h 963"/>
                  <a:gd name="T2" fmla="*/ 5145 w 5145"/>
                  <a:gd name="T3" fmla="*/ 0 h 963"/>
                  <a:gd name="T4" fmla="*/ 4182 w 5145"/>
                  <a:gd name="T5" fmla="*/ 963 h 963"/>
                  <a:gd name="T6" fmla="*/ 0 w 5145"/>
                  <a:gd name="T7" fmla="*/ 963 h 963"/>
                  <a:gd name="T8" fmla="*/ 1570 w 5145"/>
                  <a:gd name="T9" fmla="*/ 0 h 963"/>
                </a:gdLst>
                <a:ahLst/>
                <a:cxnLst>
                  <a:cxn ang="0">
                    <a:pos x="T0" y="T1"/>
                  </a:cxn>
                  <a:cxn ang="0">
                    <a:pos x="T2" y="T3"/>
                  </a:cxn>
                  <a:cxn ang="0">
                    <a:pos x="T4" y="T5"/>
                  </a:cxn>
                  <a:cxn ang="0">
                    <a:pos x="T6" y="T7"/>
                  </a:cxn>
                  <a:cxn ang="0">
                    <a:pos x="T8" y="T9"/>
                  </a:cxn>
                </a:cxnLst>
                <a:rect l="0" t="0" r="r" b="b"/>
                <a:pathLst>
                  <a:path w="5145" h="963">
                    <a:moveTo>
                      <a:pt x="1570" y="0"/>
                    </a:moveTo>
                    <a:lnTo>
                      <a:pt x="5145" y="0"/>
                    </a:lnTo>
                    <a:lnTo>
                      <a:pt x="4182" y="963"/>
                    </a:lnTo>
                    <a:lnTo>
                      <a:pt x="0" y="963"/>
                    </a:lnTo>
                    <a:lnTo>
                      <a:pt x="1570" y="0"/>
                    </a:lnTo>
                    <a:close/>
                  </a:path>
                </a:pathLst>
              </a:custGeom>
              <a:solidFill>
                <a:srgbClr val="C06000"/>
              </a:solidFill>
              <a:ln w="7938">
                <a:solidFill>
                  <a:srgbClr val="000000"/>
                </a:solidFill>
                <a:prstDash val="solid"/>
                <a:round/>
                <a:headEnd/>
                <a:tailEnd/>
              </a:ln>
            </p:spPr>
            <p:txBody>
              <a:bodyPr/>
              <a:lstStyle/>
              <a:p>
                <a:endParaRPr lang="zh-CN" altLang="en-US"/>
              </a:p>
            </p:txBody>
          </p:sp>
          <p:sp>
            <p:nvSpPr>
              <p:cNvPr id="51269" name="Rectangle 69">
                <a:extLst>
                  <a:ext uri="{FF2B5EF4-FFF2-40B4-BE49-F238E27FC236}">
                    <a16:creationId xmlns:a16="http://schemas.microsoft.com/office/drawing/2014/main" id="{4C234B21-4583-1119-960C-52105550A394}"/>
                  </a:ext>
                </a:extLst>
              </p:cNvPr>
              <p:cNvSpPr>
                <a:spLocks noChangeArrowheads="1"/>
              </p:cNvSpPr>
              <p:nvPr/>
            </p:nvSpPr>
            <p:spPr bwMode="auto">
              <a:xfrm>
                <a:off x="1305" y="3243"/>
                <a:ext cx="2088" cy="110"/>
              </a:xfrm>
              <a:prstGeom prst="rect">
                <a:avLst/>
              </a:prstGeom>
              <a:solidFill>
                <a:srgbClr val="804000"/>
              </a:solidFill>
              <a:ln w="7938">
                <a:solidFill>
                  <a:srgbClr val="000000"/>
                </a:solidFill>
                <a:miter lim="800000"/>
                <a:headEnd/>
                <a:tailEnd/>
              </a:ln>
            </p:spPr>
            <p:txBody>
              <a:bodyPr/>
              <a:lstStyle/>
              <a:p>
                <a:endParaRPr lang="zh-CN" altLang="en-US"/>
              </a:p>
            </p:txBody>
          </p:sp>
          <p:sp>
            <p:nvSpPr>
              <p:cNvPr id="51270" name="Freeform 70">
                <a:extLst>
                  <a:ext uri="{FF2B5EF4-FFF2-40B4-BE49-F238E27FC236}">
                    <a16:creationId xmlns:a16="http://schemas.microsoft.com/office/drawing/2014/main" id="{6F5B7DE4-7169-A444-D76D-3F975A160AFD}"/>
                  </a:ext>
                </a:extLst>
              </p:cNvPr>
              <p:cNvSpPr>
                <a:spLocks/>
              </p:cNvSpPr>
              <p:nvPr/>
            </p:nvSpPr>
            <p:spPr bwMode="auto">
              <a:xfrm>
                <a:off x="3394" y="2760"/>
                <a:ext cx="482" cy="595"/>
              </a:xfrm>
              <a:custGeom>
                <a:avLst/>
                <a:gdLst>
                  <a:gd name="T0" fmla="*/ 963 w 963"/>
                  <a:gd name="T1" fmla="*/ 0 h 1192"/>
                  <a:gd name="T2" fmla="*/ 0 w 963"/>
                  <a:gd name="T3" fmla="*/ 963 h 1192"/>
                  <a:gd name="T4" fmla="*/ 0 w 963"/>
                  <a:gd name="T5" fmla="*/ 1192 h 1192"/>
                  <a:gd name="T6" fmla="*/ 963 w 963"/>
                  <a:gd name="T7" fmla="*/ 223 h 1192"/>
                  <a:gd name="T8" fmla="*/ 963 w 963"/>
                  <a:gd name="T9" fmla="*/ 0 h 1192"/>
                </a:gdLst>
                <a:ahLst/>
                <a:cxnLst>
                  <a:cxn ang="0">
                    <a:pos x="T0" y="T1"/>
                  </a:cxn>
                  <a:cxn ang="0">
                    <a:pos x="T2" y="T3"/>
                  </a:cxn>
                  <a:cxn ang="0">
                    <a:pos x="T4" y="T5"/>
                  </a:cxn>
                  <a:cxn ang="0">
                    <a:pos x="T6" y="T7"/>
                  </a:cxn>
                  <a:cxn ang="0">
                    <a:pos x="T8" y="T9"/>
                  </a:cxn>
                </a:cxnLst>
                <a:rect l="0" t="0" r="r" b="b"/>
                <a:pathLst>
                  <a:path w="963" h="1192">
                    <a:moveTo>
                      <a:pt x="963" y="0"/>
                    </a:moveTo>
                    <a:lnTo>
                      <a:pt x="0" y="963"/>
                    </a:lnTo>
                    <a:lnTo>
                      <a:pt x="0" y="1192"/>
                    </a:lnTo>
                    <a:lnTo>
                      <a:pt x="963" y="223"/>
                    </a:lnTo>
                    <a:lnTo>
                      <a:pt x="963" y="0"/>
                    </a:lnTo>
                    <a:close/>
                  </a:path>
                </a:pathLst>
              </a:custGeom>
              <a:solidFill>
                <a:srgbClr val="603000"/>
              </a:solidFill>
              <a:ln w="7938">
                <a:solidFill>
                  <a:srgbClr val="000000"/>
                </a:solidFill>
                <a:prstDash val="solid"/>
                <a:round/>
                <a:headEnd/>
                <a:tailEnd/>
              </a:ln>
            </p:spPr>
            <p:txBody>
              <a:bodyPr/>
              <a:lstStyle/>
              <a:p>
                <a:endParaRPr lang="zh-CN" altLang="en-US"/>
              </a:p>
            </p:txBody>
          </p:sp>
        </p:grpSp>
        <p:sp>
          <p:nvSpPr>
            <p:cNvPr id="51271" name="Freeform 71">
              <a:extLst>
                <a:ext uri="{FF2B5EF4-FFF2-40B4-BE49-F238E27FC236}">
                  <a16:creationId xmlns:a16="http://schemas.microsoft.com/office/drawing/2014/main" id="{3AD5D02C-061F-79AF-8C9B-ED921B21873E}"/>
                </a:ext>
              </a:extLst>
            </p:cNvPr>
            <p:cNvSpPr>
              <a:spLocks/>
            </p:cNvSpPr>
            <p:nvPr/>
          </p:nvSpPr>
          <p:spPr bwMode="auto">
            <a:xfrm>
              <a:off x="2239" y="2128"/>
              <a:ext cx="20" cy="48"/>
            </a:xfrm>
            <a:custGeom>
              <a:avLst/>
              <a:gdLst>
                <a:gd name="T0" fmla="*/ 0 w 39"/>
                <a:gd name="T1" fmla="*/ 29 h 95"/>
                <a:gd name="T2" fmla="*/ 11 w 39"/>
                <a:gd name="T3" fmla="*/ 15 h 95"/>
                <a:gd name="T4" fmla="*/ 39 w 39"/>
                <a:gd name="T5" fmla="*/ 0 h 95"/>
                <a:gd name="T6" fmla="*/ 38 w 39"/>
                <a:gd name="T7" fmla="*/ 95 h 95"/>
                <a:gd name="T8" fmla="*/ 30 w 39"/>
                <a:gd name="T9" fmla="*/ 83 h 95"/>
                <a:gd name="T10" fmla="*/ 21 w 39"/>
                <a:gd name="T11" fmla="*/ 70 h 95"/>
                <a:gd name="T12" fmla="*/ 8 w 39"/>
                <a:gd name="T13" fmla="*/ 49 h 95"/>
                <a:gd name="T14" fmla="*/ 0 w 39"/>
                <a:gd name="T15" fmla="*/ 29 h 9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9" h="95">
                  <a:moveTo>
                    <a:pt x="0" y="29"/>
                  </a:moveTo>
                  <a:lnTo>
                    <a:pt x="11" y="15"/>
                  </a:lnTo>
                  <a:lnTo>
                    <a:pt x="39" y="0"/>
                  </a:lnTo>
                  <a:lnTo>
                    <a:pt x="38" y="95"/>
                  </a:lnTo>
                  <a:lnTo>
                    <a:pt x="30" y="83"/>
                  </a:lnTo>
                  <a:lnTo>
                    <a:pt x="21" y="70"/>
                  </a:lnTo>
                  <a:lnTo>
                    <a:pt x="8" y="49"/>
                  </a:lnTo>
                  <a:lnTo>
                    <a:pt x="0" y="29"/>
                  </a:lnTo>
                  <a:close/>
                </a:path>
              </a:pathLst>
            </a:custGeom>
            <a:solidFill>
              <a:srgbClr val="E0E0E0"/>
            </a:solidFill>
            <a:ln w="7938">
              <a:solidFill>
                <a:srgbClr val="000000"/>
              </a:solidFill>
              <a:prstDash val="solid"/>
              <a:round/>
              <a:headEnd/>
              <a:tailEnd/>
            </a:ln>
          </p:spPr>
          <p:txBody>
            <a:bodyPr/>
            <a:lstStyle/>
            <a:p>
              <a:endParaRPr lang="zh-CN" altLang="en-US"/>
            </a:p>
          </p:txBody>
        </p:sp>
        <p:grpSp>
          <p:nvGrpSpPr>
            <p:cNvPr id="51272" name="Group 72">
              <a:extLst>
                <a:ext uri="{FF2B5EF4-FFF2-40B4-BE49-F238E27FC236}">
                  <a16:creationId xmlns:a16="http://schemas.microsoft.com/office/drawing/2014/main" id="{A5A18C7D-F809-86F3-7445-C3AD34BC0C3E}"/>
                </a:ext>
              </a:extLst>
            </p:cNvPr>
            <p:cNvGrpSpPr>
              <a:grpSpLocks/>
            </p:cNvGrpSpPr>
            <p:nvPr/>
          </p:nvGrpSpPr>
          <p:grpSpPr bwMode="auto">
            <a:xfrm>
              <a:off x="2801" y="1975"/>
              <a:ext cx="67" cy="57"/>
              <a:chOff x="2801" y="1975"/>
              <a:chExt cx="67" cy="57"/>
            </a:xfrm>
          </p:grpSpPr>
          <p:sp>
            <p:nvSpPr>
              <p:cNvPr id="51273" name="Oval 73">
                <a:extLst>
                  <a:ext uri="{FF2B5EF4-FFF2-40B4-BE49-F238E27FC236}">
                    <a16:creationId xmlns:a16="http://schemas.microsoft.com/office/drawing/2014/main" id="{3D4DC060-98EB-7C91-B849-41E6D1481A93}"/>
                  </a:ext>
                </a:extLst>
              </p:cNvPr>
              <p:cNvSpPr>
                <a:spLocks noChangeArrowheads="1"/>
              </p:cNvSpPr>
              <p:nvPr/>
            </p:nvSpPr>
            <p:spPr bwMode="auto">
              <a:xfrm>
                <a:off x="2801" y="1975"/>
                <a:ext cx="67" cy="57"/>
              </a:xfrm>
              <a:prstGeom prst="ellipse">
                <a:avLst/>
              </a:prstGeom>
              <a:solidFill>
                <a:srgbClr val="FFFFFF"/>
              </a:solidFill>
              <a:ln w="7938">
                <a:solidFill>
                  <a:srgbClr val="000000"/>
                </a:solidFill>
                <a:round/>
                <a:headEnd/>
                <a:tailEnd/>
              </a:ln>
            </p:spPr>
            <p:txBody>
              <a:bodyPr/>
              <a:lstStyle/>
              <a:p>
                <a:endParaRPr lang="zh-CN" altLang="en-US"/>
              </a:p>
            </p:txBody>
          </p:sp>
          <p:sp>
            <p:nvSpPr>
              <p:cNvPr id="51274" name="Oval 74">
                <a:extLst>
                  <a:ext uri="{FF2B5EF4-FFF2-40B4-BE49-F238E27FC236}">
                    <a16:creationId xmlns:a16="http://schemas.microsoft.com/office/drawing/2014/main" id="{F5DA0202-48BA-E7B4-1BFB-E21913E7A5E0}"/>
                  </a:ext>
                </a:extLst>
              </p:cNvPr>
              <p:cNvSpPr>
                <a:spLocks noChangeArrowheads="1"/>
              </p:cNvSpPr>
              <p:nvPr/>
            </p:nvSpPr>
            <p:spPr bwMode="auto">
              <a:xfrm>
                <a:off x="2825" y="1982"/>
                <a:ext cx="34" cy="35"/>
              </a:xfrm>
              <a:prstGeom prst="ellipse">
                <a:avLst/>
              </a:prstGeom>
              <a:solidFill>
                <a:srgbClr val="618FFD"/>
              </a:solidFill>
              <a:ln w="7938">
                <a:solidFill>
                  <a:srgbClr val="000000"/>
                </a:solidFill>
                <a:round/>
                <a:headEnd/>
                <a:tailEnd/>
              </a:ln>
            </p:spPr>
            <p:txBody>
              <a:bodyPr/>
              <a:lstStyle/>
              <a:p>
                <a:endParaRPr lang="zh-CN" altLang="en-US"/>
              </a:p>
            </p:txBody>
          </p:sp>
        </p:grpSp>
        <p:grpSp>
          <p:nvGrpSpPr>
            <p:cNvPr id="51275" name="Group 75">
              <a:extLst>
                <a:ext uri="{FF2B5EF4-FFF2-40B4-BE49-F238E27FC236}">
                  <a16:creationId xmlns:a16="http://schemas.microsoft.com/office/drawing/2014/main" id="{DED47375-7474-6F55-B4C5-BA06220800A5}"/>
                </a:ext>
              </a:extLst>
            </p:cNvPr>
            <p:cNvGrpSpPr>
              <a:grpSpLocks/>
            </p:cNvGrpSpPr>
            <p:nvPr/>
          </p:nvGrpSpPr>
          <p:grpSpPr bwMode="auto">
            <a:xfrm>
              <a:off x="2973" y="1980"/>
              <a:ext cx="67" cy="57"/>
              <a:chOff x="2973" y="1980"/>
              <a:chExt cx="67" cy="57"/>
            </a:xfrm>
          </p:grpSpPr>
          <p:sp>
            <p:nvSpPr>
              <p:cNvPr id="51276" name="Oval 76">
                <a:extLst>
                  <a:ext uri="{FF2B5EF4-FFF2-40B4-BE49-F238E27FC236}">
                    <a16:creationId xmlns:a16="http://schemas.microsoft.com/office/drawing/2014/main" id="{3B767A32-A400-13E2-A4A4-CAA640385DC0}"/>
                  </a:ext>
                </a:extLst>
              </p:cNvPr>
              <p:cNvSpPr>
                <a:spLocks noChangeArrowheads="1"/>
              </p:cNvSpPr>
              <p:nvPr/>
            </p:nvSpPr>
            <p:spPr bwMode="auto">
              <a:xfrm>
                <a:off x="2973" y="1980"/>
                <a:ext cx="67" cy="57"/>
              </a:xfrm>
              <a:prstGeom prst="ellipse">
                <a:avLst/>
              </a:prstGeom>
              <a:solidFill>
                <a:srgbClr val="FFFFFF"/>
              </a:solidFill>
              <a:ln w="7938">
                <a:solidFill>
                  <a:srgbClr val="000000"/>
                </a:solidFill>
                <a:round/>
                <a:headEnd/>
                <a:tailEnd/>
              </a:ln>
            </p:spPr>
            <p:txBody>
              <a:bodyPr/>
              <a:lstStyle/>
              <a:p>
                <a:endParaRPr lang="zh-CN" altLang="en-US"/>
              </a:p>
            </p:txBody>
          </p:sp>
          <p:sp>
            <p:nvSpPr>
              <p:cNvPr id="51277" name="Oval 77">
                <a:extLst>
                  <a:ext uri="{FF2B5EF4-FFF2-40B4-BE49-F238E27FC236}">
                    <a16:creationId xmlns:a16="http://schemas.microsoft.com/office/drawing/2014/main" id="{CC9B23D4-BBDA-3488-CC42-8CBB49DFC66C}"/>
                  </a:ext>
                </a:extLst>
              </p:cNvPr>
              <p:cNvSpPr>
                <a:spLocks noChangeArrowheads="1"/>
              </p:cNvSpPr>
              <p:nvPr/>
            </p:nvSpPr>
            <p:spPr bwMode="auto">
              <a:xfrm>
                <a:off x="2996" y="1987"/>
                <a:ext cx="35" cy="36"/>
              </a:xfrm>
              <a:prstGeom prst="ellipse">
                <a:avLst/>
              </a:prstGeom>
              <a:solidFill>
                <a:srgbClr val="618FFD"/>
              </a:solidFill>
              <a:ln w="7938">
                <a:solidFill>
                  <a:srgbClr val="000000"/>
                </a:solidFill>
                <a:round/>
                <a:headEnd/>
                <a:tailEnd/>
              </a:ln>
            </p:spPr>
            <p:txBody>
              <a:bodyPr/>
              <a:lstStyle/>
              <a:p>
                <a:endParaRPr lang="zh-CN" altLang="en-US"/>
              </a:p>
            </p:txBody>
          </p:sp>
        </p:grpSp>
        <p:grpSp>
          <p:nvGrpSpPr>
            <p:cNvPr id="51278" name="Group 78">
              <a:extLst>
                <a:ext uri="{FF2B5EF4-FFF2-40B4-BE49-F238E27FC236}">
                  <a16:creationId xmlns:a16="http://schemas.microsoft.com/office/drawing/2014/main" id="{582B2425-654D-35A1-80FB-7E134D95E2E9}"/>
                </a:ext>
              </a:extLst>
            </p:cNvPr>
            <p:cNvGrpSpPr>
              <a:grpSpLocks/>
            </p:cNvGrpSpPr>
            <p:nvPr/>
          </p:nvGrpSpPr>
          <p:grpSpPr bwMode="auto">
            <a:xfrm>
              <a:off x="2169" y="1686"/>
              <a:ext cx="1380" cy="1387"/>
              <a:chOff x="2169" y="1686"/>
              <a:chExt cx="1380" cy="1387"/>
            </a:xfrm>
          </p:grpSpPr>
          <p:grpSp>
            <p:nvGrpSpPr>
              <p:cNvPr id="51279" name="Group 79">
                <a:extLst>
                  <a:ext uri="{FF2B5EF4-FFF2-40B4-BE49-F238E27FC236}">
                    <a16:creationId xmlns:a16="http://schemas.microsoft.com/office/drawing/2014/main" id="{F8BD4072-AA1F-91CE-1905-708225D875C2}"/>
                  </a:ext>
                </a:extLst>
              </p:cNvPr>
              <p:cNvGrpSpPr>
                <a:grpSpLocks/>
              </p:cNvGrpSpPr>
              <p:nvPr/>
            </p:nvGrpSpPr>
            <p:grpSpPr bwMode="auto">
              <a:xfrm>
                <a:off x="2169" y="1686"/>
                <a:ext cx="1236" cy="1387"/>
                <a:chOff x="2169" y="1686"/>
                <a:chExt cx="1236" cy="1387"/>
              </a:xfrm>
            </p:grpSpPr>
            <p:sp>
              <p:nvSpPr>
                <p:cNvPr id="51280" name="Freeform 80">
                  <a:extLst>
                    <a:ext uri="{FF2B5EF4-FFF2-40B4-BE49-F238E27FC236}">
                      <a16:creationId xmlns:a16="http://schemas.microsoft.com/office/drawing/2014/main" id="{1ED2D382-DD09-0584-2B99-79A78FDC0CE3}"/>
                    </a:ext>
                  </a:extLst>
                </p:cNvPr>
                <p:cNvSpPr>
                  <a:spLocks/>
                </p:cNvSpPr>
                <p:nvPr/>
              </p:nvSpPr>
              <p:spPr bwMode="auto">
                <a:xfrm>
                  <a:off x="3081" y="1941"/>
                  <a:ext cx="64" cy="155"/>
                </a:xfrm>
                <a:custGeom>
                  <a:avLst/>
                  <a:gdLst>
                    <a:gd name="T0" fmla="*/ 58 w 128"/>
                    <a:gd name="T1" fmla="*/ 18 h 311"/>
                    <a:gd name="T2" fmla="*/ 93 w 128"/>
                    <a:gd name="T3" fmla="*/ 0 h 311"/>
                    <a:gd name="T4" fmla="*/ 110 w 128"/>
                    <a:gd name="T5" fmla="*/ 18 h 311"/>
                    <a:gd name="T6" fmla="*/ 122 w 128"/>
                    <a:gd name="T7" fmla="*/ 63 h 311"/>
                    <a:gd name="T8" fmla="*/ 128 w 128"/>
                    <a:gd name="T9" fmla="*/ 126 h 311"/>
                    <a:gd name="T10" fmla="*/ 122 w 128"/>
                    <a:gd name="T11" fmla="*/ 195 h 311"/>
                    <a:gd name="T12" fmla="*/ 104 w 128"/>
                    <a:gd name="T13" fmla="*/ 259 h 311"/>
                    <a:gd name="T14" fmla="*/ 75 w 128"/>
                    <a:gd name="T15" fmla="*/ 305 h 311"/>
                    <a:gd name="T16" fmla="*/ 35 w 128"/>
                    <a:gd name="T17" fmla="*/ 311 h 311"/>
                    <a:gd name="T18" fmla="*/ 0 w 128"/>
                    <a:gd name="T19" fmla="*/ 218 h 311"/>
                    <a:gd name="T20" fmla="*/ 58 w 128"/>
                    <a:gd name="T21" fmla="*/ 18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8" h="311">
                      <a:moveTo>
                        <a:pt x="58" y="18"/>
                      </a:moveTo>
                      <a:lnTo>
                        <a:pt x="93" y="0"/>
                      </a:lnTo>
                      <a:lnTo>
                        <a:pt x="110" y="18"/>
                      </a:lnTo>
                      <a:lnTo>
                        <a:pt x="122" y="63"/>
                      </a:lnTo>
                      <a:lnTo>
                        <a:pt x="128" y="126"/>
                      </a:lnTo>
                      <a:lnTo>
                        <a:pt x="122" y="195"/>
                      </a:lnTo>
                      <a:lnTo>
                        <a:pt x="104" y="259"/>
                      </a:lnTo>
                      <a:lnTo>
                        <a:pt x="75" y="305"/>
                      </a:lnTo>
                      <a:lnTo>
                        <a:pt x="35" y="311"/>
                      </a:lnTo>
                      <a:lnTo>
                        <a:pt x="0" y="218"/>
                      </a:lnTo>
                      <a:lnTo>
                        <a:pt x="58" y="18"/>
                      </a:lnTo>
                      <a:close/>
                    </a:path>
                  </a:pathLst>
                </a:custGeom>
                <a:solidFill>
                  <a:srgbClr val="FFE0C0"/>
                </a:solidFill>
                <a:ln w="7938">
                  <a:solidFill>
                    <a:srgbClr val="000000"/>
                  </a:solidFill>
                  <a:prstDash val="solid"/>
                  <a:round/>
                  <a:headEnd/>
                  <a:tailEnd/>
                </a:ln>
              </p:spPr>
              <p:txBody>
                <a:bodyPr/>
                <a:lstStyle/>
                <a:p>
                  <a:endParaRPr lang="zh-CN" altLang="en-US"/>
                </a:p>
              </p:txBody>
            </p:sp>
            <p:sp>
              <p:nvSpPr>
                <p:cNvPr id="51281" name="Freeform 81">
                  <a:extLst>
                    <a:ext uri="{FF2B5EF4-FFF2-40B4-BE49-F238E27FC236}">
                      <a16:creationId xmlns:a16="http://schemas.microsoft.com/office/drawing/2014/main" id="{F54EB247-88D9-2A1F-8EB1-997BF08B1C4D}"/>
                    </a:ext>
                  </a:extLst>
                </p:cNvPr>
                <p:cNvSpPr>
                  <a:spLocks/>
                </p:cNvSpPr>
                <p:nvPr/>
              </p:nvSpPr>
              <p:spPr bwMode="auto">
                <a:xfrm>
                  <a:off x="2667" y="1945"/>
                  <a:ext cx="63" cy="155"/>
                </a:xfrm>
                <a:custGeom>
                  <a:avLst/>
                  <a:gdLst>
                    <a:gd name="T0" fmla="*/ 69 w 126"/>
                    <a:gd name="T1" fmla="*/ 16 h 311"/>
                    <a:gd name="T2" fmla="*/ 33 w 126"/>
                    <a:gd name="T3" fmla="*/ 0 h 311"/>
                    <a:gd name="T4" fmla="*/ 17 w 126"/>
                    <a:gd name="T5" fmla="*/ 16 h 311"/>
                    <a:gd name="T6" fmla="*/ 5 w 126"/>
                    <a:gd name="T7" fmla="*/ 62 h 311"/>
                    <a:gd name="T8" fmla="*/ 0 w 126"/>
                    <a:gd name="T9" fmla="*/ 126 h 311"/>
                    <a:gd name="T10" fmla="*/ 5 w 126"/>
                    <a:gd name="T11" fmla="*/ 195 h 311"/>
                    <a:gd name="T12" fmla="*/ 23 w 126"/>
                    <a:gd name="T13" fmla="*/ 259 h 311"/>
                    <a:gd name="T14" fmla="*/ 51 w 126"/>
                    <a:gd name="T15" fmla="*/ 305 h 311"/>
                    <a:gd name="T16" fmla="*/ 91 w 126"/>
                    <a:gd name="T17" fmla="*/ 311 h 311"/>
                    <a:gd name="T18" fmla="*/ 126 w 126"/>
                    <a:gd name="T19" fmla="*/ 218 h 311"/>
                    <a:gd name="T20" fmla="*/ 69 w 126"/>
                    <a:gd name="T21" fmla="*/ 16 h 3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6" h="311">
                      <a:moveTo>
                        <a:pt x="69" y="16"/>
                      </a:moveTo>
                      <a:lnTo>
                        <a:pt x="33" y="0"/>
                      </a:lnTo>
                      <a:lnTo>
                        <a:pt x="17" y="16"/>
                      </a:lnTo>
                      <a:lnTo>
                        <a:pt x="5" y="62"/>
                      </a:lnTo>
                      <a:lnTo>
                        <a:pt x="0" y="126"/>
                      </a:lnTo>
                      <a:lnTo>
                        <a:pt x="5" y="195"/>
                      </a:lnTo>
                      <a:lnTo>
                        <a:pt x="23" y="259"/>
                      </a:lnTo>
                      <a:lnTo>
                        <a:pt x="51" y="305"/>
                      </a:lnTo>
                      <a:lnTo>
                        <a:pt x="91" y="311"/>
                      </a:lnTo>
                      <a:lnTo>
                        <a:pt x="126" y="218"/>
                      </a:lnTo>
                      <a:lnTo>
                        <a:pt x="69" y="16"/>
                      </a:lnTo>
                      <a:close/>
                    </a:path>
                  </a:pathLst>
                </a:custGeom>
                <a:solidFill>
                  <a:srgbClr val="FFE0C0"/>
                </a:solidFill>
                <a:ln w="7938">
                  <a:solidFill>
                    <a:srgbClr val="000000"/>
                  </a:solidFill>
                  <a:prstDash val="solid"/>
                  <a:round/>
                  <a:headEnd/>
                  <a:tailEnd/>
                </a:ln>
              </p:spPr>
              <p:txBody>
                <a:bodyPr/>
                <a:lstStyle/>
                <a:p>
                  <a:endParaRPr lang="zh-CN" altLang="en-US"/>
                </a:p>
              </p:txBody>
            </p:sp>
            <p:grpSp>
              <p:nvGrpSpPr>
                <p:cNvPr id="51282" name="Group 82">
                  <a:extLst>
                    <a:ext uri="{FF2B5EF4-FFF2-40B4-BE49-F238E27FC236}">
                      <a16:creationId xmlns:a16="http://schemas.microsoft.com/office/drawing/2014/main" id="{2AD0E505-AD1C-274C-EFD3-6CE1E74F73B0}"/>
                    </a:ext>
                  </a:extLst>
                </p:cNvPr>
                <p:cNvGrpSpPr>
                  <a:grpSpLocks/>
                </p:cNvGrpSpPr>
                <p:nvPr/>
              </p:nvGrpSpPr>
              <p:grpSpPr bwMode="auto">
                <a:xfrm>
                  <a:off x="2169" y="2067"/>
                  <a:ext cx="1236" cy="1006"/>
                  <a:chOff x="2169" y="2067"/>
                  <a:chExt cx="1236" cy="1006"/>
                </a:xfrm>
              </p:grpSpPr>
              <p:sp>
                <p:nvSpPr>
                  <p:cNvPr id="51283" name="Freeform 83">
                    <a:extLst>
                      <a:ext uri="{FF2B5EF4-FFF2-40B4-BE49-F238E27FC236}">
                        <a16:creationId xmlns:a16="http://schemas.microsoft.com/office/drawing/2014/main" id="{D5BDB0D7-619A-C107-0B46-2050CDC76F2A}"/>
                      </a:ext>
                    </a:extLst>
                  </p:cNvPr>
                  <p:cNvSpPr>
                    <a:spLocks/>
                  </p:cNvSpPr>
                  <p:nvPr/>
                </p:nvSpPr>
                <p:spPr bwMode="auto">
                  <a:xfrm>
                    <a:off x="2169" y="2107"/>
                    <a:ext cx="1236" cy="655"/>
                  </a:xfrm>
                  <a:custGeom>
                    <a:avLst/>
                    <a:gdLst>
                      <a:gd name="T0" fmla="*/ 555 w 2472"/>
                      <a:gd name="T1" fmla="*/ 1310 h 1310"/>
                      <a:gd name="T2" fmla="*/ 553 w 2472"/>
                      <a:gd name="T3" fmla="*/ 1263 h 1310"/>
                      <a:gd name="T4" fmla="*/ 555 w 2472"/>
                      <a:gd name="T5" fmla="*/ 1180 h 1310"/>
                      <a:gd name="T6" fmla="*/ 565 w 2472"/>
                      <a:gd name="T7" fmla="*/ 1093 h 1310"/>
                      <a:gd name="T8" fmla="*/ 510 w 2472"/>
                      <a:gd name="T9" fmla="*/ 1128 h 1310"/>
                      <a:gd name="T10" fmla="*/ 461 w 2472"/>
                      <a:gd name="T11" fmla="*/ 1159 h 1310"/>
                      <a:gd name="T12" fmla="*/ 359 w 2472"/>
                      <a:gd name="T13" fmla="*/ 1194 h 1310"/>
                      <a:gd name="T14" fmla="*/ 267 w 2472"/>
                      <a:gd name="T15" fmla="*/ 1206 h 1310"/>
                      <a:gd name="T16" fmla="*/ 206 w 2472"/>
                      <a:gd name="T17" fmla="*/ 1203 h 1310"/>
                      <a:gd name="T18" fmla="*/ 164 w 2472"/>
                      <a:gd name="T19" fmla="*/ 1183 h 1310"/>
                      <a:gd name="T20" fmla="*/ 117 w 2472"/>
                      <a:gd name="T21" fmla="*/ 1124 h 1310"/>
                      <a:gd name="T22" fmla="*/ 65 w 2472"/>
                      <a:gd name="T23" fmla="*/ 1032 h 1310"/>
                      <a:gd name="T24" fmla="*/ 39 w 2472"/>
                      <a:gd name="T25" fmla="*/ 955 h 1310"/>
                      <a:gd name="T26" fmla="*/ 24 w 2472"/>
                      <a:gd name="T27" fmla="*/ 890 h 1310"/>
                      <a:gd name="T28" fmla="*/ 11 w 2472"/>
                      <a:gd name="T29" fmla="*/ 828 h 1310"/>
                      <a:gd name="T30" fmla="*/ 5 w 2472"/>
                      <a:gd name="T31" fmla="*/ 773 h 1310"/>
                      <a:gd name="T32" fmla="*/ 0 w 2472"/>
                      <a:gd name="T33" fmla="*/ 705 h 1310"/>
                      <a:gd name="T34" fmla="*/ 0 w 2472"/>
                      <a:gd name="T35" fmla="*/ 622 h 1310"/>
                      <a:gd name="T36" fmla="*/ 2 w 2472"/>
                      <a:gd name="T37" fmla="*/ 546 h 1310"/>
                      <a:gd name="T38" fmla="*/ 14 w 2472"/>
                      <a:gd name="T39" fmla="*/ 475 h 1310"/>
                      <a:gd name="T40" fmla="*/ 25 w 2472"/>
                      <a:gd name="T41" fmla="*/ 403 h 1310"/>
                      <a:gd name="T42" fmla="*/ 39 w 2472"/>
                      <a:gd name="T43" fmla="*/ 336 h 1310"/>
                      <a:gd name="T44" fmla="*/ 57 w 2472"/>
                      <a:gd name="T45" fmla="*/ 271 h 1310"/>
                      <a:gd name="T46" fmla="*/ 82 w 2472"/>
                      <a:gd name="T47" fmla="*/ 183 h 1310"/>
                      <a:gd name="T48" fmla="*/ 112 w 2472"/>
                      <a:gd name="T49" fmla="*/ 133 h 1310"/>
                      <a:gd name="T50" fmla="*/ 142 w 2472"/>
                      <a:gd name="T51" fmla="*/ 79 h 1310"/>
                      <a:gd name="T52" fmla="*/ 164 w 2472"/>
                      <a:gd name="T53" fmla="*/ 114 h 1310"/>
                      <a:gd name="T54" fmla="*/ 189 w 2472"/>
                      <a:gd name="T55" fmla="*/ 152 h 1310"/>
                      <a:gd name="T56" fmla="*/ 234 w 2472"/>
                      <a:gd name="T57" fmla="*/ 202 h 1310"/>
                      <a:gd name="T58" fmla="*/ 272 w 2472"/>
                      <a:gd name="T59" fmla="*/ 225 h 1310"/>
                      <a:gd name="T60" fmla="*/ 315 w 2472"/>
                      <a:gd name="T61" fmla="*/ 237 h 1310"/>
                      <a:gd name="T62" fmla="*/ 393 w 2472"/>
                      <a:gd name="T63" fmla="*/ 218 h 1310"/>
                      <a:gd name="T64" fmla="*/ 478 w 2472"/>
                      <a:gd name="T65" fmla="*/ 176 h 1310"/>
                      <a:gd name="T66" fmla="*/ 484 w 2472"/>
                      <a:gd name="T67" fmla="*/ 275 h 1310"/>
                      <a:gd name="T68" fmla="*/ 518 w 2472"/>
                      <a:gd name="T69" fmla="*/ 505 h 1310"/>
                      <a:gd name="T70" fmla="*/ 507 w 2472"/>
                      <a:gd name="T71" fmla="*/ 621 h 1310"/>
                      <a:gd name="T72" fmla="*/ 588 w 2472"/>
                      <a:gd name="T73" fmla="*/ 460 h 1310"/>
                      <a:gd name="T74" fmla="*/ 657 w 2472"/>
                      <a:gd name="T75" fmla="*/ 345 h 1310"/>
                      <a:gd name="T76" fmla="*/ 726 w 2472"/>
                      <a:gd name="T77" fmla="*/ 265 h 1310"/>
                      <a:gd name="T78" fmla="*/ 818 w 2472"/>
                      <a:gd name="T79" fmla="*/ 173 h 1310"/>
                      <a:gd name="T80" fmla="*/ 899 w 2472"/>
                      <a:gd name="T81" fmla="*/ 102 h 1310"/>
                      <a:gd name="T82" fmla="*/ 1060 w 2472"/>
                      <a:gd name="T83" fmla="*/ 34 h 1310"/>
                      <a:gd name="T84" fmla="*/ 1244 w 2472"/>
                      <a:gd name="T85" fmla="*/ 0 h 1310"/>
                      <a:gd name="T86" fmla="*/ 1461 w 2472"/>
                      <a:gd name="T87" fmla="*/ 0 h 1310"/>
                      <a:gd name="T88" fmla="*/ 1830 w 2472"/>
                      <a:gd name="T89" fmla="*/ 57 h 1310"/>
                      <a:gd name="T90" fmla="*/ 2071 w 2472"/>
                      <a:gd name="T91" fmla="*/ 161 h 1310"/>
                      <a:gd name="T92" fmla="*/ 2219 w 2472"/>
                      <a:gd name="T93" fmla="*/ 287 h 1310"/>
                      <a:gd name="T94" fmla="*/ 2323 w 2472"/>
                      <a:gd name="T95" fmla="*/ 439 h 1310"/>
                      <a:gd name="T96" fmla="*/ 2415 w 2472"/>
                      <a:gd name="T97" fmla="*/ 587 h 1310"/>
                      <a:gd name="T98" fmla="*/ 2461 w 2472"/>
                      <a:gd name="T99" fmla="*/ 737 h 1310"/>
                      <a:gd name="T100" fmla="*/ 2472 w 2472"/>
                      <a:gd name="T101" fmla="*/ 1059 h 1310"/>
                      <a:gd name="T102" fmla="*/ 2461 w 2472"/>
                      <a:gd name="T103" fmla="*/ 1310 h 1310"/>
                      <a:gd name="T104" fmla="*/ 555 w 2472"/>
                      <a:gd name="T105" fmla="*/ 1310 h 1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472" h="1310">
                        <a:moveTo>
                          <a:pt x="555" y="1310"/>
                        </a:moveTo>
                        <a:lnTo>
                          <a:pt x="553" y="1263"/>
                        </a:lnTo>
                        <a:lnTo>
                          <a:pt x="555" y="1180"/>
                        </a:lnTo>
                        <a:lnTo>
                          <a:pt x="565" y="1093"/>
                        </a:lnTo>
                        <a:lnTo>
                          <a:pt x="510" y="1128"/>
                        </a:lnTo>
                        <a:lnTo>
                          <a:pt x="461" y="1159"/>
                        </a:lnTo>
                        <a:lnTo>
                          <a:pt x="359" y="1194"/>
                        </a:lnTo>
                        <a:lnTo>
                          <a:pt x="267" y="1206"/>
                        </a:lnTo>
                        <a:lnTo>
                          <a:pt x="206" y="1203"/>
                        </a:lnTo>
                        <a:lnTo>
                          <a:pt x="164" y="1183"/>
                        </a:lnTo>
                        <a:lnTo>
                          <a:pt x="117" y="1124"/>
                        </a:lnTo>
                        <a:lnTo>
                          <a:pt x="65" y="1032"/>
                        </a:lnTo>
                        <a:lnTo>
                          <a:pt x="39" y="955"/>
                        </a:lnTo>
                        <a:lnTo>
                          <a:pt x="24" y="890"/>
                        </a:lnTo>
                        <a:lnTo>
                          <a:pt x="11" y="828"/>
                        </a:lnTo>
                        <a:lnTo>
                          <a:pt x="5" y="773"/>
                        </a:lnTo>
                        <a:lnTo>
                          <a:pt x="0" y="705"/>
                        </a:lnTo>
                        <a:lnTo>
                          <a:pt x="0" y="622"/>
                        </a:lnTo>
                        <a:lnTo>
                          <a:pt x="2" y="546"/>
                        </a:lnTo>
                        <a:lnTo>
                          <a:pt x="14" y="475"/>
                        </a:lnTo>
                        <a:lnTo>
                          <a:pt x="25" y="403"/>
                        </a:lnTo>
                        <a:lnTo>
                          <a:pt x="39" y="336"/>
                        </a:lnTo>
                        <a:lnTo>
                          <a:pt x="57" y="271"/>
                        </a:lnTo>
                        <a:lnTo>
                          <a:pt x="82" y="183"/>
                        </a:lnTo>
                        <a:lnTo>
                          <a:pt x="112" y="133"/>
                        </a:lnTo>
                        <a:lnTo>
                          <a:pt x="142" y="79"/>
                        </a:lnTo>
                        <a:lnTo>
                          <a:pt x="164" y="114"/>
                        </a:lnTo>
                        <a:lnTo>
                          <a:pt x="189" y="152"/>
                        </a:lnTo>
                        <a:lnTo>
                          <a:pt x="234" y="202"/>
                        </a:lnTo>
                        <a:lnTo>
                          <a:pt x="272" y="225"/>
                        </a:lnTo>
                        <a:lnTo>
                          <a:pt x="315" y="237"/>
                        </a:lnTo>
                        <a:lnTo>
                          <a:pt x="393" y="218"/>
                        </a:lnTo>
                        <a:lnTo>
                          <a:pt x="478" y="176"/>
                        </a:lnTo>
                        <a:lnTo>
                          <a:pt x="484" y="275"/>
                        </a:lnTo>
                        <a:lnTo>
                          <a:pt x="518" y="505"/>
                        </a:lnTo>
                        <a:lnTo>
                          <a:pt x="507" y="621"/>
                        </a:lnTo>
                        <a:lnTo>
                          <a:pt x="588" y="460"/>
                        </a:lnTo>
                        <a:lnTo>
                          <a:pt x="657" y="345"/>
                        </a:lnTo>
                        <a:lnTo>
                          <a:pt x="726" y="265"/>
                        </a:lnTo>
                        <a:lnTo>
                          <a:pt x="818" y="173"/>
                        </a:lnTo>
                        <a:lnTo>
                          <a:pt x="899" y="102"/>
                        </a:lnTo>
                        <a:lnTo>
                          <a:pt x="1060" y="34"/>
                        </a:lnTo>
                        <a:lnTo>
                          <a:pt x="1244" y="0"/>
                        </a:lnTo>
                        <a:lnTo>
                          <a:pt x="1461" y="0"/>
                        </a:lnTo>
                        <a:lnTo>
                          <a:pt x="1830" y="57"/>
                        </a:lnTo>
                        <a:lnTo>
                          <a:pt x="2071" y="161"/>
                        </a:lnTo>
                        <a:lnTo>
                          <a:pt x="2219" y="287"/>
                        </a:lnTo>
                        <a:lnTo>
                          <a:pt x="2323" y="439"/>
                        </a:lnTo>
                        <a:lnTo>
                          <a:pt x="2415" y="587"/>
                        </a:lnTo>
                        <a:lnTo>
                          <a:pt x="2461" y="737"/>
                        </a:lnTo>
                        <a:lnTo>
                          <a:pt x="2472" y="1059"/>
                        </a:lnTo>
                        <a:lnTo>
                          <a:pt x="2461" y="1310"/>
                        </a:lnTo>
                        <a:lnTo>
                          <a:pt x="555" y="1310"/>
                        </a:lnTo>
                        <a:close/>
                      </a:path>
                    </a:pathLst>
                  </a:custGeom>
                  <a:solidFill>
                    <a:srgbClr val="C0C0FF"/>
                  </a:solidFill>
                  <a:ln w="7938">
                    <a:solidFill>
                      <a:srgbClr val="000000"/>
                    </a:solidFill>
                    <a:prstDash val="solid"/>
                    <a:round/>
                    <a:headEnd/>
                    <a:tailEnd/>
                  </a:ln>
                </p:spPr>
                <p:txBody>
                  <a:bodyPr/>
                  <a:lstStyle/>
                  <a:p>
                    <a:endParaRPr lang="zh-CN" altLang="en-US"/>
                  </a:p>
                </p:txBody>
              </p:sp>
              <p:grpSp>
                <p:nvGrpSpPr>
                  <p:cNvPr id="51284" name="Group 84">
                    <a:extLst>
                      <a:ext uri="{FF2B5EF4-FFF2-40B4-BE49-F238E27FC236}">
                        <a16:creationId xmlns:a16="http://schemas.microsoft.com/office/drawing/2014/main" id="{ADA31232-25C8-37D3-7050-7F2D7A44221C}"/>
                      </a:ext>
                    </a:extLst>
                  </p:cNvPr>
                  <p:cNvGrpSpPr>
                    <a:grpSpLocks/>
                  </p:cNvGrpSpPr>
                  <p:nvPr/>
                </p:nvGrpSpPr>
                <p:grpSpPr bwMode="auto">
                  <a:xfrm>
                    <a:off x="2681" y="2067"/>
                    <a:ext cx="449" cy="1006"/>
                    <a:chOff x="2681" y="2067"/>
                    <a:chExt cx="449" cy="1006"/>
                  </a:xfrm>
                </p:grpSpPr>
                <p:sp>
                  <p:nvSpPr>
                    <p:cNvPr id="51285" name="Freeform 85">
                      <a:extLst>
                        <a:ext uri="{FF2B5EF4-FFF2-40B4-BE49-F238E27FC236}">
                          <a16:creationId xmlns:a16="http://schemas.microsoft.com/office/drawing/2014/main" id="{9A94706A-FABB-0834-85CF-5ADF8AABCCC3}"/>
                        </a:ext>
                      </a:extLst>
                    </p:cNvPr>
                    <p:cNvSpPr>
                      <a:spLocks/>
                    </p:cNvSpPr>
                    <p:nvPr/>
                  </p:nvSpPr>
                  <p:spPr bwMode="auto">
                    <a:xfrm>
                      <a:off x="2681" y="2067"/>
                      <a:ext cx="449" cy="404"/>
                    </a:xfrm>
                    <a:custGeom>
                      <a:avLst/>
                      <a:gdLst>
                        <a:gd name="T0" fmla="*/ 23 w 896"/>
                        <a:gd name="T1" fmla="*/ 161 h 808"/>
                        <a:gd name="T2" fmla="*/ 0 w 896"/>
                        <a:gd name="T3" fmla="*/ 299 h 808"/>
                        <a:gd name="T4" fmla="*/ 35 w 896"/>
                        <a:gd name="T5" fmla="*/ 449 h 808"/>
                        <a:gd name="T6" fmla="*/ 46 w 896"/>
                        <a:gd name="T7" fmla="*/ 541 h 808"/>
                        <a:gd name="T8" fmla="*/ 52 w 896"/>
                        <a:gd name="T9" fmla="*/ 578 h 808"/>
                        <a:gd name="T10" fmla="*/ 72 w 896"/>
                        <a:gd name="T11" fmla="*/ 631 h 808"/>
                        <a:gd name="T12" fmla="*/ 90 w 896"/>
                        <a:gd name="T13" fmla="*/ 677 h 808"/>
                        <a:gd name="T14" fmla="*/ 133 w 896"/>
                        <a:gd name="T15" fmla="*/ 731 h 808"/>
                        <a:gd name="T16" fmla="*/ 163 w 896"/>
                        <a:gd name="T17" fmla="*/ 769 h 808"/>
                        <a:gd name="T18" fmla="*/ 207 w 896"/>
                        <a:gd name="T19" fmla="*/ 805 h 808"/>
                        <a:gd name="T20" fmla="*/ 391 w 896"/>
                        <a:gd name="T21" fmla="*/ 587 h 808"/>
                        <a:gd name="T22" fmla="*/ 595 w 896"/>
                        <a:gd name="T23" fmla="*/ 808 h 808"/>
                        <a:gd name="T24" fmla="*/ 641 w 896"/>
                        <a:gd name="T25" fmla="*/ 765 h 808"/>
                        <a:gd name="T26" fmla="*/ 680 w 896"/>
                        <a:gd name="T27" fmla="*/ 716 h 808"/>
                        <a:gd name="T28" fmla="*/ 714 w 896"/>
                        <a:gd name="T29" fmla="*/ 654 h 808"/>
                        <a:gd name="T30" fmla="*/ 759 w 896"/>
                        <a:gd name="T31" fmla="*/ 587 h 808"/>
                        <a:gd name="T32" fmla="*/ 827 w 896"/>
                        <a:gd name="T33" fmla="*/ 449 h 808"/>
                        <a:gd name="T34" fmla="*/ 873 w 896"/>
                        <a:gd name="T35" fmla="*/ 242 h 808"/>
                        <a:gd name="T36" fmla="*/ 896 w 896"/>
                        <a:gd name="T37" fmla="*/ 138 h 808"/>
                        <a:gd name="T38" fmla="*/ 747 w 896"/>
                        <a:gd name="T39" fmla="*/ 47 h 808"/>
                        <a:gd name="T40" fmla="*/ 586 w 896"/>
                        <a:gd name="T41" fmla="*/ 0 h 808"/>
                        <a:gd name="T42" fmla="*/ 332 w 896"/>
                        <a:gd name="T43" fmla="*/ 13 h 808"/>
                        <a:gd name="T44" fmla="*/ 149 w 896"/>
                        <a:gd name="T45" fmla="*/ 59 h 808"/>
                        <a:gd name="T46" fmla="*/ 23 w 896"/>
                        <a:gd name="T47" fmla="*/ 161 h 8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896" h="808">
                          <a:moveTo>
                            <a:pt x="23" y="161"/>
                          </a:moveTo>
                          <a:lnTo>
                            <a:pt x="0" y="299"/>
                          </a:lnTo>
                          <a:lnTo>
                            <a:pt x="35" y="449"/>
                          </a:lnTo>
                          <a:lnTo>
                            <a:pt x="46" y="541"/>
                          </a:lnTo>
                          <a:lnTo>
                            <a:pt x="52" y="578"/>
                          </a:lnTo>
                          <a:lnTo>
                            <a:pt x="72" y="631"/>
                          </a:lnTo>
                          <a:lnTo>
                            <a:pt x="90" y="677"/>
                          </a:lnTo>
                          <a:lnTo>
                            <a:pt x="133" y="731"/>
                          </a:lnTo>
                          <a:lnTo>
                            <a:pt x="163" y="769"/>
                          </a:lnTo>
                          <a:lnTo>
                            <a:pt x="207" y="805"/>
                          </a:lnTo>
                          <a:lnTo>
                            <a:pt x="391" y="587"/>
                          </a:lnTo>
                          <a:lnTo>
                            <a:pt x="595" y="808"/>
                          </a:lnTo>
                          <a:lnTo>
                            <a:pt x="641" y="765"/>
                          </a:lnTo>
                          <a:lnTo>
                            <a:pt x="680" y="716"/>
                          </a:lnTo>
                          <a:lnTo>
                            <a:pt x="714" y="654"/>
                          </a:lnTo>
                          <a:lnTo>
                            <a:pt x="759" y="587"/>
                          </a:lnTo>
                          <a:lnTo>
                            <a:pt x="827" y="449"/>
                          </a:lnTo>
                          <a:lnTo>
                            <a:pt x="873" y="242"/>
                          </a:lnTo>
                          <a:lnTo>
                            <a:pt x="896" y="138"/>
                          </a:lnTo>
                          <a:lnTo>
                            <a:pt x="747" y="47"/>
                          </a:lnTo>
                          <a:lnTo>
                            <a:pt x="586" y="0"/>
                          </a:lnTo>
                          <a:lnTo>
                            <a:pt x="332" y="13"/>
                          </a:lnTo>
                          <a:lnTo>
                            <a:pt x="149" y="59"/>
                          </a:lnTo>
                          <a:lnTo>
                            <a:pt x="23" y="161"/>
                          </a:lnTo>
                          <a:close/>
                        </a:path>
                      </a:pathLst>
                    </a:custGeom>
                    <a:solidFill>
                      <a:srgbClr val="FFFFFF"/>
                    </a:solidFill>
                    <a:ln w="7938">
                      <a:solidFill>
                        <a:srgbClr val="000000"/>
                      </a:solidFill>
                      <a:prstDash val="solid"/>
                      <a:round/>
                      <a:headEnd/>
                      <a:tailEnd/>
                    </a:ln>
                  </p:spPr>
                  <p:txBody>
                    <a:bodyPr/>
                    <a:lstStyle/>
                    <a:p>
                      <a:endParaRPr lang="zh-CN" altLang="en-US"/>
                    </a:p>
                  </p:txBody>
                </p:sp>
                <p:sp>
                  <p:nvSpPr>
                    <p:cNvPr id="51286" name="Freeform 86">
                      <a:extLst>
                        <a:ext uri="{FF2B5EF4-FFF2-40B4-BE49-F238E27FC236}">
                          <a16:creationId xmlns:a16="http://schemas.microsoft.com/office/drawing/2014/main" id="{E2A3859F-58B8-F98A-5586-69E56B23DF63}"/>
                        </a:ext>
                      </a:extLst>
                    </p:cNvPr>
                    <p:cNvSpPr>
                      <a:spLocks/>
                    </p:cNvSpPr>
                    <p:nvPr/>
                  </p:nvSpPr>
                  <p:spPr bwMode="auto">
                    <a:xfrm>
                      <a:off x="2750" y="2360"/>
                      <a:ext cx="276" cy="713"/>
                    </a:xfrm>
                    <a:custGeom>
                      <a:avLst/>
                      <a:gdLst>
                        <a:gd name="T0" fmla="*/ 254 w 553"/>
                        <a:gd name="T1" fmla="*/ 0 h 1424"/>
                        <a:gd name="T2" fmla="*/ 121 w 553"/>
                        <a:gd name="T3" fmla="*/ 160 h 1424"/>
                        <a:gd name="T4" fmla="*/ 173 w 553"/>
                        <a:gd name="T5" fmla="*/ 287 h 1424"/>
                        <a:gd name="T6" fmla="*/ 82 w 553"/>
                        <a:gd name="T7" fmla="*/ 460 h 1424"/>
                        <a:gd name="T8" fmla="*/ 25 w 553"/>
                        <a:gd name="T9" fmla="*/ 700 h 1424"/>
                        <a:gd name="T10" fmla="*/ 0 w 553"/>
                        <a:gd name="T11" fmla="*/ 861 h 1424"/>
                        <a:gd name="T12" fmla="*/ 25 w 553"/>
                        <a:gd name="T13" fmla="*/ 1011 h 1424"/>
                        <a:gd name="T14" fmla="*/ 70 w 553"/>
                        <a:gd name="T15" fmla="*/ 1194 h 1424"/>
                        <a:gd name="T16" fmla="*/ 288 w 553"/>
                        <a:gd name="T17" fmla="*/ 1424 h 1424"/>
                        <a:gd name="T18" fmla="*/ 506 w 553"/>
                        <a:gd name="T19" fmla="*/ 1149 h 1424"/>
                        <a:gd name="T20" fmla="*/ 553 w 553"/>
                        <a:gd name="T21" fmla="*/ 895 h 1424"/>
                        <a:gd name="T22" fmla="*/ 518 w 553"/>
                        <a:gd name="T23" fmla="*/ 654 h 1424"/>
                        <a:gd name="T24" fmla="*/ 460 w 553"/>
                        <a:gd name="T25" fmla="*/ 448 h 1424"/>
                        <a:gd name="T26" fmla="*/ 368 w 553"/>
                        <a:gd name="T27" fmla="*/ 275 h 1424"/>
                        <a:gd name="T28" fmla="*/ 437 w 553"/>
                        <a:gd name="T29" fmla="*/ 195 h 1424"/>
                        <a:gd name="T30" fmla="*/ 254 w 553"/>
                        <a:gd name="T31" fmla="*/ 0 h 1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553" h="1424">
                          <a:moveTo>
                            <a:pt x="254" y="0"/>
                          </a:moveTo>
                          <a:lnTo>
                            <a:pt x="121" y="160"/>
                          </a:lnTo>
                          <a:lnTo>
                            <a:pt x="173" y="287"/>
                          </a:lnTo>
                          <a:lnTo>
                            <a:pt x="82" y="460"/>
                          </a:lnTo>
                          <a:lnTo>
                            <a:pt x="25" y="700"/>
                          </a:lnTo>
                          <a:lnTo>
                            <a:pt x="0" y="861"/>
                          </a:lnTo>
                          <a:lnTo>
                            <a:pt x="25" y="1011"/>
                          </a:lnTo>
                          <a:lnTo>
                            <a:pt x="70" y="1194"/>
                          </a:lnTo>
                          <a:lnTo>
                            <a:pt x="288" y="1424"/>
                          </a:lnTo>
                          <a:lnTo>
                            <a:pt x="506" y="1149"/>
                          </a:lnTo>
                          <a:lnTo>
                            <a:pt x="553" y="895"/>
                          </a:lnTo>
                          <a:lnTo>
                            <a:pt x="518" y="654"/>
                          </a:lnTo>
                          <a:lnTo>
                            <a:pt x="460" y="448"/>
                          </a:lnTo>
                          <a:lnTo>
                            <a:pt x="368" y="275"/>
                          </a:lnTo>
                          <a:lnTo>
                            <a:pt x="437" y="195"/>
                          </a:lnTo>
                          <a:lnTo>
                            <a:pt x="254" y="0"/>
                          </a:lnTo>
                          <a:close/>
                        </a:path>
                      </a:pathLst>
                    </a:custGeom>
                    <a:solidFill>
                      <a:srgbClr val="A000A0"/>
                    </a:solidFill>
                    <a:ln w="7938">
                      <a:solidFill>
                        <a:srgbClr val="000000"/>
                      </a:solidFill>
                      <a:prstDash val="solid"/>
                      <a:round/>
                      <a:headEnd/>
                      <a:tailEnd/>
                    </a:ln>
                  </p:spPr>
                  <p:txBody>
                    <a:bodyPr/>
                    <a:lstStyle/>
                    <a:p>
                      <a:endParaRPr lang="zh-CN" altLang="en-US"/>
                    </a:p>
                  </p:txBody>
                </p:sp>
              </p:grpSp>
            </p:grpSp>
            <p:sp>
              <p:nvSpPr>
                <p:cNvPr id="51287" name="Freeform 87">
                  <a:extLst>
                    <a:ext uri="{FF2B5EF4-FFF2-40B4-BE49-F238E27FC236}">
                      <a16:creationId xmlns:a16="http://schemas.microsoft.com/office/drawing/2014/main" id="{7D227B57-0907-DD35-EC01-F628FF4FF32B}"/>
                    </a:ext>
                  </a:extLst>
                </p:cNvPr>
                <p:cNvSpPr>
                  <a:spLocks/>
                </p:cNvSpPr>
                <p:nvPr/>
              </p:nvSpPr>
              <p:spPr bwMode="auto">
                <a:xfrm>
                  <a:off x="2939" y="2008"/>
                  <a:ext cx="347" cy="436"/>
                </a:xfrm>
                <a:custGeom>
                  <a:avLst/>
                  <a:gdLst>
                    <a:gd name="T0" fmla="*/ 331 w 693"/>
                    <a:gd name="T1" fmla="*/ 38 h 873"/>
                    <a:gd name="T2" fmla="*/ 352 w 693"/>
                    <a:gd name="T3" fmla="*/ 11 h 873"/>
                    <a:gd name="T4" fmla="*/ 388 w 693"/>
                    <a:gd name="T5" fmla="*/ 0 h 873"/>
                    <a:gd name="T6" fmla="*/ 411 w 693"/>
                    <a:gd name="T7" fmla="*/ 3 h 873"/>
                    <a:gd name="T8" fmla="*/ 422 w 693"/>
                    <a:gd name="T9" fmla="*/ 18 h 873"/>
                    <a:gd name="T10" fmla="*/ 435 w 693"/>
                    <a:gd name="T11" fmla="*/ 51 h 873"/>
                    <a:gd name="T12" fmla="*/ 439 w 693"/>
                    <a:gd name="T13" fmla="*/ 114 h 873"/>
                    <a:gd name="T14" fmla="*/ 434 w 693"/>
                    <a:gd name="T15" fmla="*/ 174 h 873"/>
                    <a:gd name="T16" fmla="*/ 432 w 693"/>
                    <a:gd name="T17" fmla="*/ 212 h 873"/>
                    <a:gd name="T18" fmla="*/ 444 w 693"/>
                    <a:gd name="T19" fmla="*/ 300 h 873"/>
                    <a:gd name="T20" fmla="*/ 460 w 693"/>
                    <a:gd name="T21" fmla="*/ 366 h 873"/>
                    <a:gd name="T22" fmla="*/ 468 w 693"/>
                    <a:gd name="T23" fmla="*/ 389 h 873"/>
                    <a:gd name="T24" fmla="*/ 489 w 693"/>
                    <a:gd name="T25" fmla="*/ 429 h 873"/>
                    <a:gd name="T26" fmla="*/ 531 w 693"/>
                    <a:gd name="T27" fmla="*/ 561 h 873"/>
                    <a:gd name="T28" fmla="*/ 563 w 693"/>
                    <a:gd name="T29" fmla="*/ 597 h 873"/>
                    <a:gd name="T30" fmla="*/ 617 w 693"/>
                    <a:gd name="T31" fmla="*/ 653 h 873"/>
                    <a:gd name="T32" fmla="*/ 693 w 693"/>
                    <a:gd name="T33" fmla="*/ 727 h 873"/>
                    <a:gd name="T34" fmla="*/ 422 w 693"/>
                    <a:gd name="T35" fmla="*/ 873 h 873"/>
                    <a:gd name="T36" fmla="*/ 259 w 693"/>
                    <a:gd name="T37" fmla="*/ 689 h 873"/>
                    <a:gd name="T38" fmla="*/ 195 w 693"/>
                    <a:gd name="T39" fmla="*/ 717 h 873"/>
                    <a:gd name="T40" fmla="*/ 96 w 693"/>
                    <a:gd name="T41" fmla="*/ 736 h 873"/>
                    <a:gd name="T42" fmla="*/ 31 w 693"/>
                    <a:gd name="T43" fmla="*/ 727 h 873"/>
                    <a:gd name="T44" fmla="*/ 0 w 693"/>
                    <a:gd name="T45" fmla="*/ 699 h 873"/>
                    <a:gd name="T46" fmla="*/ 0 w 693"/>
                    <a:gd name="T47" fmla="*/ 671 h 873"/>
                    <a:gd name="T48" fmla="*/ 18 w 693"/>
                    <a:gd name="T49" fmla="*/ 632 h 873"/>
                    <a:gd name="T50" fmla="*/ 77 w 693"/>
                    <a:gd name="T51" fmla="*/ 612 h 873"/>
                    <a:gd name="T52" fmla="*/ 157 w 693"/>
                    <a:gd name="T53" fmla="*/ 595 h 873"/>
                    <a:gd name="T54" fmla="*/ 214 w 693"/>
                    <a:gd name="T55" fmla="*/ 574 h 873"/>
                    <a:gd name="T56" fmla="*/ 241 w 693"/>
                    <a:gd name="T57" fmla="*/ 547 h 873"/>
                    <a:gd name="T58" fmla="*/ 280 w 693"/>
                    <a:gd name="T59" fmla="*/ 508 h 873"/>
                    <a:gd name="T60" fmla="*/ 303 w 693"/>
                    <a:gd name="T61" fmla="*/ 485 h 873"/>
                    <a:gd name="T62" fmla="*/ 326 w 693"/>
                    <a:gd name="T63" fmla="*/ 450 h 873"/>
                    <a:gd name="T64" fmla="*/ 326 w 693"/>
                    <a:gd name="T65" fmla="*/ 378 h 873"/>
                    <a:gd name="T66" fmla="*/ 319 w 693"/>
                    <a:gd name="T67" fmla="*/ 302 h 873"/>
                    <a:gd name="T68" fmla="*/ 303 w 693"/>
                    <a:gd name="T69" fmla="*/ 219 h 873"/>
                    <a:gd name="T70" fmla="*/ 315 w 693"/>
                    <a:gd name="T71" fmla="*/ 101 h 873"/>
                    <a:gd name="T72" fmla="*/ 331 w 693"/>
                    <a:gd name="T73" fmla="*/ 38 h 8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93" h="873">
                      <a:moveTo>
                        <a:pt x="331" y="38"/>
                      </a:moveTo>
                      <a:lnTo>
                        <a:pt x="352" y="11"/>
                      </a:lnTo>
                      <a:lnTo>
                        <a:pt x="388" y="0"/>
                      </a:lnTo>
                      <a:lnTo>
                        <a:pt x="411" y="3"/>
                      </a:lnTo>
                      <a:lnTo>
                        <a:pt x="422" y="18"/>
                      </a:lnTo>
                      <a:lnTo>
                        <a:pt x="435" y="51"/>
                      </a:lnTo>
                      <a:lnTo>
                        <a:pt x="439" y="114"/>
                      </a:lnTo>
                      <a:lnTo>
                        <a:pt x="434" y="174"/>
                      </a:lnTo>
                      <a:lnTo>
                        <a:pt x="432" y="212"/>
                      </a:lnTo>
                      <a:lnTo>
                        <a:pt x="444" y="300"/>
                      </a:lnTo>
                      <a:lnTo>
                        <a:pt x="460" y="366"/>
                      </a:lnTo>
                      <a:lnTo>
                        <a:pt x="468" y="389"/>
                      </a:lnTo>
                      <a:lnTo>
                        <a:pt x="489" y="429"/>
                      </a:lnTo>
                      <a:lnTo>
                        <a:pt x="531" y="561"/>
                      </a:lnTo>
                      <a:lnTo>
                        <a:pt x="563" y="597"/>
                      </a:lnTo>
                      <a:lnTo>
                        <a:pt x="617" y="653"/>
                      </a:lnTo>
                      <a:lnTo>
                        <a:pt x="693" y="727"/>
                      </a:lnTo>
                      <a:lnTo>
                        <a:pt x="422" y="873"/>
                      </a:lnTo>
                      <a:lnTo>
                        <a:pt x="259" y="689"/>
                      </a:lnTo>
                      <a:lnTo>
                        <a:pt x="195" y="717"/>
                      </a:lnTo>
                      <a:lnTo>
                        <a:pt x="96" y="736"/>
                      </a:lnTo>
                      <a:lnTo>
                        <a:pt x="31" y="727"/>
                      </a:lnTo>
                      <a:lnTo>
                        <a:pt x="0" y="699"/>
                      </a:lnTo>
                      <a:lnTo>
                        <a:pt x="0" y="671"/>
                      </a:lnTo>
                      <a:lnTo>
                        <a:pt x="18" y="632"/>
                      </a:lnTo>
                      <a:lnTo>
                        <a:pt x="77" y="612"/>
                      </a:lnTo>
                      <a:lnTo>
                        <a:pt x="157" y="595"/>
                      </a:lnTo>
                      <a:lnTo>
                        <a:pt x="214" y="574"/>
                      </a:lnTo>
                      <a:lnTo>
                        <a:pt x="241" y="547"/>
                      </a:lnTo>
                      <a:lnTo>
                        <a:pt x="280" y="508"/>
                      </a:lnTo>
                      <a:lnTo>
                        <a:pt x="303" y="485"/>
                      </a:lnTo>
                      <a:lnTo>
                        <a:pt x="326" y="450"/>
                      </a:lnTo>
                      <a:lnTo>
                        <a:pt x="326" y="378"/>
                      </a:lnTo>
                      <a:lnTo>
                        <a:pt x="319" y="302"/>
                      </a:lnTo>
                      <a:lnTo>
                        <a:pt x="303" y="219"/>
                      </a:lnTo>
                      <a:lnTo>
                        <a:pt x="315" y="101"/>
                      </a:lnTo>
                      <a:lnTo>
                        <a:pt x="331" y="38"/>
                      </a:lnTo>
                      <a:close/>
                    </a:path>
                  </a:pathLst>
                </a:custGeom>
                <a:solidFill>
                  <a:srgbClr val="FFE0C0"/>
                </a:solidFill>
                <a:ln w="7938">
                  <a:solidFill>
                    <a:srgbClr val="000000"/>
                  </a:solidFill>
                  <a:prstDash val="solid"/>
                  <a:round/>
                  <a:headEnd/>
                  <a:tailEnd/>
                </a:ln>
              </p:spPr>
              <p:txBody>
                <a:bodyPr/>
                <a:lstStyle/>
                <a:p>
                  <a:endParaRPr lang="zh-CN" altLang="en-US"/>
                </a:p>
              </p:txBody>
            </p:sp>
            <p:sp>
              <p:nvSpPr>
                <p:cNvPr id="51288" name="Freeform 88">
                  <a:extLst>
                    <a:ext uri="{FF2B5EF4-FFF2-40B4-BE49-F238E27FC236}">
                      <a16:creationId xmlns:a16="http://schemas.microsoft.com/office/drawing/2014/main" id="{8ADCBD0D-4429-E200-367E-FC2A6CCC2537}"/>
                    </a:ext>
                  </a:extLst>
                </p:cNvPr>
                <p:cNvSpPr>
                  <a:spLocks/>
                </p:cNvSpPr>
                <p:nvPr/>
              </p:nvSpPr>
              <p:spPr bwMode="auto">
                <a:xfrm>
                  <a:off x="2681" y="1740"/>
                  <a:ext cx="438" cy="621"/>
                </a:xfrm>
                <a:custGeom>
                  <a:avLst/>
                  <a:gdLst>
                    <a:gd name="T0" fmla="*/ 254 w 874"/>
                    <a:gd name="T1" fmla="*/ 21 h 1244"/>
                    <a:gd name="T2" fmla="*/ 192 w 874"/>
                    <a:gd name="T3" fmla="*/ 64 h 1244"/>
                    <a:gd name="T4" fmla="*/ 149 w 874"/>
                    <a:gd name="T5" fmla="*/ 101 h 1244"/>
                    <a:gd name="T6" fmla="*/ 118 w 874"/>
                    <a:gd name="T7" fmla="*/ 150 h 1244"/>
                    <a:gd name="T8" fmla="*/ 80 w 874"/>
                    <a:gd name="T9" fmla="*/ 203 h 1244"/>
                    <a:gd name="T10" fmla="*/ 63 w 874"/>
                    <a:gd name="T11" fmla="*/ 277 h 1244"/>
                    <a:gd name="T12" fmla="*/ 46 w 874"/>
                    <a:gd name="T13" fmla="*/ 335 h 1244"/>
                    <a:gd name="T14" fmla="*/ 46 w 874"/>
                    <a:gd name="T15" fmla="*/ 405 h 1244"/>
                    <a:gd name="T16" fmla="*/ 63 w 874"/>
                    <a:gd name="T17" fmla="*/ 501 h 1244"/>
                    <a:gd name="T18" fmla="*/ 67 w 874"/>
                    <a:gd name="T19" fmla="*/ 590 h 1244"/>
                    <a:gd name="T20" fmla="*/ 43 w 874"/>
                    <a:gd name="T21" fmla="*/ 683 h 1244"/>
                    <a:gd name="T22" fmla="*/ 17 w 874"/>
                    <a:gd name="T23" fmla="*/ 772 h 1244"/>
                    <a:gd name="T24" fmla="*/ 0 w 874"/>
                    <a:gd name="T25" fmla="*/ 853 h 1244"/>
                    <a:gd name="T26" fmla="*/ 0 w 874"/>
                    <a:gd name="T27" fmla="*/ 922 h 1244"/>
                    <a:gd name="T28" fmla="*/ 5 w 874"/>
                    <a:gd name="T29" fmla="*/ 985 h 1244"/>
                    <a:gd name="T30" fmla="*/ 17 w 874"/>
                    <a:gd name="T31" fmla="*/ 1036 h 1244"/>
                    <a:gd name="T32" fmla="*/ 41 w 874"/>
                    <a:gd name="T33" fmla="*/ 1089 h 1244"/>
                    <a:gd name="T34" fmla="*/ 74 w 874"/>
                    <a:gd name="T35" fmla="*/ 1128 h 1244"/>
                    <a:gd name="T36" fmla="*/ 115 w 874"/>
                    <a:gd name="T37" fmla="*/ 1157 h 1244"/>
                    <a:gd name="T38" fmla="*/ 196 w 874"/>
                    <a:gd name="T39" fmla="*/ 1207 h 1244"/>
                    <a:gd name="T40" fmla="*/ 286 w 874"/>
                    <a:gd name="T41" fmla="*/ 1230 h 1244"/>
                    <a:gd name="T42" fmla="*/ 378 w 874"/>
                    <a:gd name="T43" fmla="*/ 1244 h 1244"/>
                    <a:gd name="T44" fmla="*/ 465 w 874"/>
                    <a:gd name="T45" fmla="*/ 1232 h 1244"/>
                    <a:gd name="T46" fmla="*/ 540 w 874"/>
                    <a:gd name="T47" fmla="*/ 1218 h 1244"/>
                    <a:gd name="T48" fmla="*/ 621 w 874"/>
                    <a:gd name="T49" fmla="*/ 1183 h 1244"/>
                    <a:gd name="T50" fmla="*/ 690 w 874"/>
                    <a:gd name="T51" fmla="*/ 1149 h 1244"/>
                    <a:gd name="T52" fmla="*/ 747 w 874"/>
                    <a:gd name="T53" fmla="*/ 1103 h 1244"/>
                    <a:gd name="T54" fmla="*/ 816 w 874"/>
                    <a:gd name="T55" fmla="*/ 1022 h 1244"/>
                    <a:gd name="T56" fmla="*/ 845 w 874"/>
                    <a:gd name="T57" fmla="*/ 979 h 1244"/>
                    <a:gd name="T58" fmla="*/ 862 w 874"/>
                    <a:gd name="T59" fmla="*/ 922 h 1244"/>
                    <a:gd name="T60" fmla="*/ 873 w 874"/>
                    <a:gd name="T61" fmla="*/ 864 h 1244"/>
                    <a:gd name="T62" fmla="*/ 874 w 874"/>
                    <a:gd name="T63" fmla="*/ 811 h 1244"/>
                    <a:gd name="T64" fmla="*/ 864 w 874"/>
                    <a:gd name="T65" fmla="*/ 745 h 1244"/>
                    <a:gd name="T66" fmla="*/ 853 w 874"/>
                    <a:gd name="T67" fmla="*/ 683 h 1244"/>
                    <a:gd name="T68" fmla="*/ 837 w 874"/>
                    <a:gd name="T69" fmla="*/ 563 h 1244"/>
                    <a:gd name="T70" fmla="*/ 845 w 874"/>
                    <a:gd name="T71" fmla="*/ 503 h 1244"/>
                    <a:gd name="T72" fmla="*/ 864 w 874"/>
                    <a:gd name="T73" fmla="*/ 437 h 1244"/>
                    <a:gd name="T74" fmla="*/ 873 w 874"/>
                    <a:gd name="T75" fmla="*/ 319 h 1244"/>
                    <a:gd name="T76" fmla="*/ 864 w 874"/>
                    <a:gd name="T77" fmla="*/ 213 h 1244"/>
                    <a:gd name="T78" fmla="*/ 845 w 874"/>
                    <a:gd name="T79" fmla="*/ 141 h 1244"/>
                    <a:gd name="T80" fmla="*/ 805 w 874"/>
                    <a:gd name="T81" fmla="*/ 92 h 1244"/>
                    <a:gd name="T82" fmla="*/ 704 w 874"/>
                    <a:gd name="T83" fmla="*/ 42 h 1244"/>
                    <a:gd name="T84" fmla="*/ 586 w 874"/>
                    <a:gd name="T85" fmla="*/ 11 h 1244"/>
                    <a:gd name="T86" fmla="*/ 393 w 874"/>
                    <a:gd name="T87" fmla="*/ 0 h 1244"/>
                    <a:gd name="T88" fmla="*/ 254 w 874"/>
                    <a:gd name="T89" fmla="*/ 21 h 12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874" h="1244">
                      <a:moveTo>
                        <a:pt x="254" y="21"/>
                      </a:moveTo>
                      <a:lnTo>
                        <a:pt x="192" y="64"/>
                      </a:lnTo>
                      <a:lnTo>
                        <a:pt x="149" y="101"/>
                      </a:lnTo>
                      <a:lnTo>
                        <a:pt x="118" y="150"/>
                      </a:lnTo>
                      <a:lnTo>
                        <a:pt x="80" y="203"/>
                      </a:lnTo>
                      <a:lnTo>
                        <a:pt x="63" y="277"/>
                      </a:lnTo>
                      <a:lnTo>
                        <a:pt x="46" y="335"/>
                      </a:lnTo>
                      <a:lnTo>
                        <a:pt x="46" y="405"/>
                      </a:lnTo>
                      <a:lnTo>
                        <a:pt x="63" y="501"/>
                      </a:lnTo>
                      <a:lnTo>
                        <a:pt x="67" y="590"/>
                      </a:lnTo>
                      <a:lnTo>
                        <a:pt x="43" y="683"/>
                      </a:lnTo>
                      <a:lnTo>
                        <a:pt x="17" y="772"/>
                      </a:lnTo>
                      <a:lnTo>
                        <a:pt x="0" y="853"/>
                      </a:lnTo>
                      <a:lnTo>
                        <a:pt x="0" y="922"/>
                      </a:lnTo>
                      <a:lnTo>
                        <a:pt x="5" y="985"/>
                      </a:lnTo>
                      <a:lnTo>
                        <a:pt x="17" y="1036"/>
                      </a:lnTo>
                      <a:lnTo>
                        <a:pt x="41" y="1089"/>
                      </a:lnTo>
                      <a:lnTo>
                        <a:pt x="74" y="1128"/>
                      </a:lnTo>
                      <a:lnTo>
                        <a:pt x="115" y="1157"/>
                      </a:lnTo>
                      <a:lnTo>
                        <a:pt x="196" y="1207"/>
                      </a:lnTo>
                      <a:lnTo>
                        <a:pt x="286" y="1230"/>
                      </a:lnTo>
                      <a:lnTo>
                        <a:pt x="378" y="1244"/>
                      </a:lnTo>
                      <a:lnTo>
                        <a:pt x="465" y="1232"/>
                      </a:lnTo>
                      <a:lnTo>
                        <a:pt x="540" y="1218"/>
                      </a:lnTo>
                      <a:lnTo>
                        <a:pt x="621" y="1183"/>
                      </a:lnTo>
                      <a:lnTo>
                        <a:pt x="690" y="1149"/>
                      </a:lnTo>
                      <a:lnTo>
                        <a:pt x="747" y="1103"/>
                      </a:lnTo>
                      <a:lnTo>
                        <a:pt x="816" y="1022"/>
                      </a:lnTo>
                      <a:lnTo>
                        <a:pt x="845" y="979"/>
                      </a:lnTo>
                      <a:lnTo>
                        <a:pt x="862" y="922"/>
                      </a:lnTo>
                      <a:lnTo>
                        <a:pt x="873" y="864"/>
                      </a:lnTo>
                      <a:lnTo>
                        <a:pt x="874" y="811"/>
                      </a:lnTo>
                      <a:lnTo>
                        <a:pt x="864" y="745"/>
                      </a:lnTo>
                      <a:lnTo>
                        <a:pt x="853" y="683"/>
                      </a:lnTo>
                      <a:lnTo>
                        <a:pt x="837" y="563"/>
                      </a:lnTo>
                      <a:lnTo>
                        <a:pt x="845" y="503"/>
                      </a:lnTo>
                      <a:lnTo>
                        <a:pt x="864" y="437"/>
                      </a:lnTo>
                      <a:lnTo>
                        <a:pt x="873" y="319"/>
                      </a:lnTo>
                      <a:lnTo>
                        <a:pt x="864" y="213"/>
                      </a:lnTo>
                      <a:lnTo>
                        <a:pt x="845" y="141"/>
                      </a:lnTo>
                      <a:lnTo>
                        <a:pt x="805" y="92"/>
                      </a:lnTo>
                      <a:lnTo>
                        <a:pt x="704" y="42"/>
                      </a:lnTo>
                      <a:lnTo>
                        <a:pt x="586" y="11"/>
                      </a:lnTo>
                      <a:lnTo>
                        <a:pt x="393" y="0"/>
                      </a:lnTo>
                      <a:lnTo>
                        <a:pt x="254" y="21"/>
                      </a:lnTo>
                      <a:close/>
                    </a:path>
                  </a:pathLst>
                </a:custGeom>
                <a:solidFill>
                  <a:srgbClr val="FFE0C0"/>
                </a:solidFill>
                <a:ln w="7938">
                  <a:solidFill>
                    <a:srgbClr val="000000"/>
                  </a:solidFill>
                  <a:prstDash val="solid"/>
                  <a:round/>
                  <a:headEnd/>
                  <a:tailEnd/>
                </a:ln>
              </p:spPr>
              <p:txBody>
                <a:bodyPr/>
                <a:lstStyle/>
                <a:p>
                  <a:endParaRPr lang="zh-CN" altLang="en-US"/>
                </a:p>
              </p:txBody>
            </p:sp>
            <p:grpSp>
              <p:nvGrpSpPr>
                <p:cNvPr id="51289" name="Group 89">
                  <a:extLst>
                    <a:ext uri="{FF2B5EF4-FFF2-40B4-BE49-F238E27FC236}">
                      <a16:creationId xmlns:a16="http://schemas.microsoft.com/office/drawing/2014/main" id="{1744625C-CF21-DE5F-2A9B-719998C086C9}"/>
                    </a:ext>
                  </a:extLst>
                </p:cNvPr>
                <p:cNvGrpSpPr>
                  <a:grpSpLocks/>
                </p:cNvGrpSpPr>
                <p:nvPr/>
              </p:nvGrpSpPr>
              <p:grpSpPr bwMode="auto">
                <a:xfrm>
                  <a:off x="2802" y="2002"/>
                  <a:ext cx="216" cy="233"/>
                  <a:chOff x="2802" y="2002"/>
                  <a:chExt cx="216" cy="233"/>
                </a:xfrm>
              </p:grpSpPr>
              <p:sp>
                <p:nvSpPr>
                  <p:cNvPr id="51290" name="Freeform 90">
                    <a:extLst>
                      <a:ext uri="{FF2B5EF4-FFF2-40B4-BE49-F238E27FC236}">
                        <a16:creationId xmlns:a16="http://schemas.microsoft.com/office/drawing/2014/main" id="{0E02EE6B-C4BD-93CC-8013-479C2D0C5E00}"/>
                      </a:ext>
                    </a:extLst>
                  </p:cNvPr>
                  <p:cNvSpPr>
                    <a:spLocks/>
                  </p:cNvSpPr>
                  <p:nvPr/>
                </p:nvSpPr>
                <p:spPr bwMode="auto">
                  <a:xfrm>
                    <a:off x="2802" y="2206"/>
                    <a:ext cx="216" cy="9"/>
                  </a:xfrm>
                  <a:custGeom>
                    <a:avLst/>
                    <a:gdLst>
                      <a:gd name="T0" fmla="*/ 0 w 431"/>
                      <a:gd name="T1" fmla="*/ 4 h 19"/>
                      <a:gd name="T2" fmla="*/ 39 w 431"/>
                      <a:gd name="T3" fmla="*/ 0 h 19"/>
                      <a:gd name="T4" fmla="*/ 98 w 431"/>
                      <a:gd name="T5" fmla="*/ 0 h 19"/>
                      <a:gd name="T6" fmla="*/ 151 w 431"/>
                      <a:gd name="T7" fmla="*/ 0 h 19"/>
                      <a:gd name="T8" fmla="*/ 217 w 431"/>
                      <a:gd name="T9" fmla="*/ 11 h 19"/>
                      <a:gd name="T10" fmla="*/ 292 w 431"/>
                      <a:gd name="T11" fmla="*/ 11 h 19"/>
                      <a:gd name="T12" fmla="*/ 365 w 431"/>
                      <a:gd name="T13" fmla="*/ 11 h 19"/>
                      <a:gd name="T14" fmla="*/ 431 w 431"/>
                      <a:gd name="T15" fmla="*/ 19 h 1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31" h="19">
                        <a:moveTo>
                          <a:pt x="0" y="4"/>
                        </a:moveTo>
                        <a:lnTo>
                          <a:pt x="39" y="0"/>
                        </a:lnTo>
                        <a:lnTo>
                          <a:pt x="98" y="0"/>
                        </a:lnTo>
                        <a:lnTo>
                          <a:pt x="151" y="0"/>
                        </a:lnTo>
                        <a:lnTo>
                          <a:pt x="217" y="11"/>
                        </a:lnTo>
                        <a:lnTo>
                          <a:pt x="292" y="11"/>
                        </a:lnTo>
                        <a:lnTo>
                          <a:pt x="365" y="11"/>
                        </a:lnTo>
                        <a:lnTo>
                          <a:pt x="431" y="19"/>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91" name="Freeform 91">
                    <a:extLst>
                      <a:ext uri="{FF2B5EF4-FFF2-40B4-BE49-F238E27FC236}">
                        <a16:creationId xmlns:a16="http://schemas.microsoft.com/office/drawing/2014/main" id="{BCE93440-773A-8FD6-35B3-4600BAE80B9D}"/>
                      </a:ext>
                    </a:extLst>
                  </p:cNvPr>
                  <p:cNvSpPr>
                    <a:spLocks/>
                  </p:cNvSpPr>
                  <p:nvPr/>
                </p:nvSpPr>
                <p:spPr bwMode="auto">
                  <a:xfrm>
                    <a:off x="2877" y="2232"/>
                    <a:ext cx="46" cy="3"/>
                  </a:xfrm>
                  <a:custGeom>
                    <a:avLst/>
                    <a:gdLst>
                      <a:gd name="T0" fmla="*/ 0 w 92"/>
                      <a:gd name="T1" fmla="*/ 5 h 5"/>
                      <a:gd name="T2" fmla="*/ 67 w 92"/>
                      <a:gd name="T3" fmla="*/ 0 h 5"/>
                      <a:gd name="T4" fmla="*/ 92 w 92"/>
                      <a:gd name="T5" fmla="*/ 5 h 5"/>
                    </a:gdLst>
                    <a:ahLst/>
                    <a:cxnLst>
                      <a:cxn ang="0">
                        <a:pos x="T0" y="T1"/>
                      </a:cxn>
                      <a:cxn ang="0">
                        <a:pos x="T2" y="T3"/>
                      </a:cxn>
                      <a:cxn ang="0">
                        <a:pos x="T4" y="T5"/>
                      </a:cxn>
                    </a:cxnLst>
                    <a:rect l="0" t="0" r="r" b="b"/>
                    <a:pathLst>
                      <a:path w="92" h="5">
                        <a:moveTo>
                          <a:pt x="0" y="5"/>
                        </a:moveTo>
                        <a:lnTo>
                          <a:pt x="67" y="0"/>
                        </a:lnTo>
                        <a:lnTo>
                          <a:pt x="92" y="5"/>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1292" name="Freeform 92">
                    <a:extLst>
                      <a:ext uri="{FF2B5EF4-FFF2-40B4-BE49-F238E27FC236}">
                        <a16:creationId xmlns:a16="http://schemas.microsoft.com/office/drawing/2014/main" id="{875C03B1-63F0-9A17-2598-7660FBE44689}"/>
                      </a:ext>
                    </a:extLst>
                  </p:cNvPr>
                  <p:cNvSpPr>
                    <a:spLocks/>
                  </p:cNvSpPr>
                  <p:nvPr/>
                </p:nvSpPr>
                <p:spPr bwMode="auto">
                  <a:xfrm>
                    <a:off x="2859" y="2002"/>
                    <a:ext cx="101" cy="155"/>
                  </a:xfrm>
                  <a:custGeom>
                    <a:avLst/>
                    <a:gdLst>
                      <a:gd name="T0" fmla="*/ 138 w 202"/>
                      <a:gd name="T1" fmla="*/ 0 h 309"/>
                      <a:gd name="T2" fmla="*/ 132 w 202"/>
                      <a:gd name="T3" fmla="*/ 53 h 309"/>
                      <a:gd name="T4" fmla="*/ 143 w 202"/>
                      <a:gd name="T5" fmla="*/ 104 h 309"/>
                      <a:gd name="T6" fmla="*/ 155 w 202"/>
                      <a:gd name="T7" fmla="*/ 139 h 309"/>
                      <a:gd name="T8" fmla="*/ 177 w 202"/>
                      <a:gd name="T9" fmla="*/ 190 h 309"/>
                      <a:gd name="T10" fmla="*/ 189 w 202"/>
                      <a:gd name="T11" fmla="*/ 223 h 309"/>
                      <a:gd name="T12" fmla="*/ 202 w 202"/>
                      <a:gd name="T13" fmla="*/ 264 h 309"/>
                      <a:gd name="T14" fmla="*/ 189 w 202"/>
                      <a:gd name="T15" fmla="*/ 293 h 309"/>
                      <a:gd name="T16" fmla="*/ 173 w 202"/>
                      <a:gd name="T17" fmla="*/ 303 h 309"/>
                      <a:gd name="T18" fmla="*/ 143 w 202"/>
                      <a:gd name="T19" fmla="*/ 309 h 309"/>
                      <a:gd name="T20" fmla="*/ 109 w 202"/>
                      <a:gd name="T21" fmla="*/ 293 h 309"/>
                      <a:gd name="T22" fmla="*/ 63 w 202"/>
                      <a:gd name="T23" fmla="*/ 287 h 309"/>
                      <a:gd name="T24" fmla="*/ 0 w 202"/>
                      <a:gd name="T25" fmla="*/ 297 h 3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02" h="309">
                        <a:moveTo>
                          <a:pt x="138" y="0"/>
                        </a:moveTo>
                        <a:lnTo>
                          <a:pt x="132" y="53"/>
                        </a:lnTo>
                        <a:lnTo>
                          <a:pt x="143" y="104"/>
                        </a:lnTo>
                        <a:lnTo>
                          <a:pt x="155" y="139"/>
                        </a:lnTo>
                        <a:lnTo>
                          <a:pt x="177" y="190"/>
                        </a:lnTo>
                        <a:lnTo>
                          <a:pt x="189" y="223"/>
                        </a:lnTo>
                        <a:lnTo>
                          <a:pt x="202" y="264"/>
                        </a:lnTo>
                        <a:lnTo>
                          <a:pt x="189" y="293"/>
                        </a:lnTo>
                        <a:lnTo>
                          <a:pt x="173" y="303"/>
                        </a:lnTo>
                        <a:lnTo>
                          <a:pt x="143" y="309"/>
                        </a:lnTo>
                        <a:lnTo>
                          <a:pt x="109" y="293"/>
                        </a:lnTo>
                        <a:lnTo>
                          <a:pt x="63" y="287"/>
                        </a:lnTo>
                        <a:lnTo>
                          <a:pt x="0" y="297"/>
                        </a:lnTo>
                      </a:path>
                    </a:pathLst>
                  </a:custGeom>
                  <a:noFill/>
                  <a:ln w="7938">
                    <a:solidFill>
                      <a:srgbClr val="000000"/>
                    </a:solidFill>
                    <a:prstDash val="solid"/>
                    <a:round/>
                    <a:headEnd/>
                    <a:tailEn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1293" name="Group 93">
                  <a:extLst>
                    <a:ext uri="{FF2B5EF4-FFF2-40B4-BE49-F238E27FC236}">
                      <a16:creationId xmlns:a16="http://schemas.microsoft.com/office/drawing/2014/main" id="{B0D8220E-9A6D-B759-83BF-4358F4A557CB}"/>
                    </a:ext>
                  </a:extLst>
                </p:cNvPr>
                <p:cNvGrpSpPr>
                  <a:grpSpLocks/>
                </p:cNvGrpSpPr>
                <p:nvPr/>
              </p:nvGrpSpPr>
              <p:grpSpPr bwMode="auto">
                <a:xfrm>
                  <a:off x="2780" y="1904"/>
                  <a:ext cx="287" cy="26"/>
                  <a:chOff x="2780" y="1904"/>
                  <a:chExt cx="287" cy="26"/>
                </a:xfrm>
              </p:grpSpPr>
              <p:sp>
                <p:nvSpPr>
                  <p:cNvPr id="51294" name="Freeform 94">
                    <a:extLst>
                      <a:ext uri="{FF2B5EF4-FFF2-40B4-BE49-F238E27FC236}">
                        <a16:creationId xmlns:a16="http://schemas.microsoft.com/office/drawing/2014/main" id="{053C20AA-FC0A-D149-D766-6C197465B888}"/>
                      </a:ext>
                    </a:extLst>
                  </p:cNvPr>
                  <p:cNvSpPr>
                    <a:spLocks/>
                  </p:cNvSpPr>
                  <p:nvPr/>
                </p:nvSpPr>
                <p:spPr bwMode="auto">
                  <a:xfrm>
                    <a:off x="2780" y="1904"/>
                    <a:ext cx="116" cy="24"/>
                  </a:xfrm>
                  <a:custGeom>
                    <a:avLst/>
                    <a:gdLst>
                      <a:gd name="T0" fmla="*/ 0 w 232"/>
                      <a:gd name="T1" fmla="*/ 49 h 49"/>
                      <a:gd name="T2" fmla="*/ 33 w 232"/>
                      <a:gd name="T3" fmla="*/ 28 h 49"/>
                      <a:gd name="T4" fmla="*/ 64 w 232"/>
                      <a:gd name="T5" fmla="*/ 14 h 49"/>
                      <a:gd name="T6" fmla="*/ 98 w 232"/>
                      <a:gd name="T7" fmla="*/ 6 h 49"/>
                      <a:gd name="T8" fmla="*/ 126 w 232"/>
                      <a:gd name="T9" fmla="*/ 3 h 49"/>
                      <a:gd name="T10" fmla="*/ 148 w 232"/>
                      <a:gd name="T11" fmla="*/ 0 h 49"/>
                      <a:gd name="T12" fmla="*/ 187 w 232"/>
                      <a:gd name="T13" fmla="*/ 11 h 49"/>
                      <a:gd name="T14" fmla="*/ 232 w 232"/>
                      <a:gd name="T15" fmla="*/ 25 h 49"/>
                      <a:gd name="T16" fmla="*/ 230 w 232"/>
                      <a:gd name="T17" fmla="*/ 38 h 49"/>
                      <a:gd name="T18" fmla="*/ 211 w 232"/>
                      <a:gd name="T19" fmla="*/ 41 h 49"/>
                      <a:gd name="T20" fmla="*/ 187 w 232"/>
                      <a:gd name="T21" fmla="*/ 33 h 49"/>
                      <a:gd name="T22" fmla="*/ 146 w 232"/>
                      <a:gd name="T23" fmla="*/ 29 h 49"/>
                      <a:gd name="T24" fmla="*/ 120 w 232"/>
                      <a:gd name="T25" fmla="*/ 28 h 49"/>
                      <a:gd name="T26" fmla="*/ 96 w 232"/>
                      <a:gd name="T27" fmla="*/ 33 h 49"/>
                      <a:gd name="T28" fmla="*/ 64 w 232"/>
                      <a:gd name="T29" fmla="*/ 41 h 49"/>
                      <a:gd name="T30" fmla="*/ 36 w 232"/>
                      <a:gd name="T31" fmla="*/ 46 h 49"/>
                      <a:gd name="T32" fmla="*/ 0 w 232"/>
                      <a:gd name="T33" fmla="*/ 49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32" h="49">
                        <a:moveTo>
                          <a:pt x="0" y="49"/>
                        </a:moveTo>
                        <a:lnTo>
                          <a:pt x="33" y="28"/>
                        </a:lnTo>
                        <a:lnTo>
                          <a:pt x="64" y="14"/>
                        </a:lnTo>
                        <a:lnTo>
                          <a:pt x="98" y="6"/>
                        </a:lnTo>
                        <a:lnTo>
                          <a:pt x="126" y="3"/>
                        </a:lnTo>
                        <a:lnTo>
                          <a:pt x="148" y="0"/>
                        </a:lnTo>
                        <a:lnTo>
                          <a:pt x="187" y="11"/>
                        </a:lnTo>
                        <a:lnTo>
                          <a:pt x="232" y="25"/>
                        </a:lnTo>
                        <a:lnTo>
                          <a:pt x="230" y="38"/>
                        </a:lnTo>
                        <a:lnTo>
                          <a:pt x="211" y="41"/>
                        </a:lnTo>
                        <a:lnTo>
                          <a:pt x="187" y="33"/>
                        </a:lnTo>
                        <a:lnTo>
                          <a:pt x="146" y="29"/>
                        </a:lnTo>
                        <a:lnTo>
                          <a:pt x="120" y="28"/>
                        </a:lnTo>
                        <a:lnTo>
                          <a:pt x="96" y="33"/>
                        </a:lnTo>
                        <a:lnTo>
                          <a:pt x="64" y="41"/>
                        </a:lnTo>
                        <a:lnTo>
                          <a:pt x="36" y="46"/>
                        </a:lnTo>
                        <a:lnTo>
                          <a:pt x="0" y="49"/>
                        </a:lnTo>
                        <a:close/>
                      </a:path>
                    </a:pathLst>
                  </a:custGeom>
                  <a:solidFill>
                    <a:srgbClr val="804000"/>
                  </a:solidFill>
                  <a:ln w="7938">
                    <a:solidFill>
                      <a:srgbClr val="000000"/>
                    </a:solidFill>
                    <a:prstDash val="solid"/>
                    <a:round/>
                    <a:headEnd/>
                    <a:tailEnd/>
                  </a:ln>
                </p:spPr>
                <p:txBody>
                  <a:bodyPr/>
                  <a:lstStyle/>
                  <a:p>
                    <a:endParaRPr lang="zh-CN" altLang="en-US"/>
                  </a:p>
                </p:txBody>
              </p:sp>
              <p:sp>
                <p:nvSpPr>
                  <p:cNvPr id="51295" name="Freeform 95">
                    <a:extLst>
                      <a:ext uri="{FF2B5EF4-FFF2-40B4-BE49-F238E27FC236}">
                        <a16:creationId xmlns:a16="http://schemas.microsoft.com/office/drawing/2014/main" id="{19344CAB-AD77-8F31-A83C-9FA05B2313AC}"/>
                      </a:ext>
                    </a:extLst>
                  </p:cNvPr>
                  <p:cNvSpPr>
                    <a:spLocks/>
                  </p:cNvSpPr>
                  <p:nvPr/>
                </p:nvSpPr>
                <p:spPr bwMode="auto">
                  <a:xfrm>
                    <a:off x="2954" y="1906"/>
                    <a:ext cx="113" cy="24"/>
                  </a:xfrm>
                  <a:custGeom>
                    <a:avLst/>
                    <a:gdLst>
                      <a:gd name="T0" fmla="*/ 226 w 226"/>
                      <a:gd name="T1" fmla="*/ 48 h 48"/>
                      <a:gd name="T2" fmla="*/ 194 w 226"/>
                      <a:gd name="T3" fmla="*/ 26 h 48"/>
                      <a:gd name="T4" fmla="*/ 162 w 226"/>
                      <a:gd name="T5" fmla="*/ 13 h 48"/>
                      <a:gd name="T6" fmla="*/ 131 w 226"/>
                      <a:gd name="T7" fmla="*/ 6 h 48"/>
                      <a:gd name="T8" fmla="*/ 104 w 226"/>
                      <a:gd name="T9" fmla="*/ 2 h 48"/>
                      <a:gd name="T10" fmla="*/ 83 w 226"/>
                      <a:gd name="T11" fmla="*/ 0 h 48"/>
                      <a:gd name="T12" fmla="*/ 45 w 226"/>
                      <a:gd name="T13" fmla="*/ 10 h 48"/>
                      <a:gd name="T14" fmla="*/ 0 w 226"/>
                      <a:gd name="T15" fmla="*/ 23 h 48"/>
                      <a:gd name="T16" fmla="*/ 3 w 226"/>
                      <a:gd name="T17" fmla="*/ 37 h 48"/>
                      <a:gd name="T18" fmla="*/ 21 w 226"/>
                      <a:gd name="T19" fmla="*/ 40 h 48"/>
                      <a:gd name="T20" fmla="*/ 45 w 226"/>
                      <a:gd name="T21" fmla="*/ 32 h 48"/>
                      <a:gd name="T22" fmla="*/ 85 w 226"/>
                      <a:gd name="T23" fmla="*/ 29 h 48"/>
                      <a:gd name="T24" fmla="*/ 110 w 226"/>
                      <a:gd name="T25" fmla="*/ 26 h 48"/>
                      <a:gd name="T26" fmla="*/ 133 w 226"/>
                      <a:gd name="T27" fmla="*/ 32 h 48"/>
                      <a:gd name="T28" fmla="*/ 162 w 226"/>
                      <a:gd name="T29" fmla="*/ 40 h 48"/>
                      <a:gd name="T30" fmla="*/ 191 w 226"/>
                      <a:gd name="T31" fmla="*/ 46 h 48"/>
                      <a:gd name="T32" fmla="*/ 226 w 226"/>
                      <a:gd name="T33" fmla="*/ 48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226" h="48">
                        <a:moveTo>
                          <a:pt x="226" y="48"/>
                        </a:moveTo>
                        <a:lnTo>
                          <a:pt x="194" y="26"/>
                        </a:lnTo>
                        <a:lnTo>
                          <a:pt x="162" y="13"/>
                        </a:lnTo>
                        <a:lnTo>
                          <a:pt x="131" y="6"/>
                        </a:lnTo>
                        <a:lnTo>
                          <a:pt x="104" y="2"/>
                        </a:lnTo>
                        <a:lnTo>
                          <a:pt x="83" y="0"/>
                        </a:lnTo>
                        <a:lnTo>
                          <a:pt x="45" y="10"/>
                        </a:lnTo>
                        <a:lnTo>
                          <a:pt x="0" y="23"/>
                        </a:lnTo>
                        <a:lnTo>
                          <a:pt x="3" y="37"/>
                        </a:lnTo>
                        <a:lnTo>
                          <a:pt x="21" y="40"/>
                        </a:lnTo>
                        <a:lnTo>
                          <a:pt x="45" y="32"/>
                        </a:lnTo>
                        <a:lnTo>
                          <a:pt x="85" y="29"/>
                        </a:lnTo>
                        <a:lnTo>
                          <a:pt x="110" y="26"/>
                        </a:lnTo>
                        <a:lnTo>
                          <a:pt x="133" y="32"/>
                        </a:lnTo>
                        <a:lnTo>
                          <a:pt x="162" y="40"/>
                        </a:lnTo>
                        <a:lnTo>
                          <a:pt x="191" y="46"/>
                        </a:lnTo>
                        <a:lnTo>
                          <a:pt x="226" y="48"/>
                        </a:lnTo>
                        <a:close/>
                      </a:path>
                    </a:pathLst>
                  </a:custGeom>
                  <a:solidFill>
                    <a:srgbClr val="804000"/>
                  </a:solidFill>
                  <a:ln w="7938">
                    <a:solidFill>
                      <a:srgbClr val="000000"/>
                    </a:solidFill>
                    <a:prstDash val="solid"/>
                    <a:round/>
                    <a:headEnd/>
                    <a:tailEnd/>
                  </a:ln>
                </p:spPr>
                <p:txBody>
                  <a:bodyPr/>
                  <a:lstStyle/>
                  <a:p>
                    <a:endParaRPr lang="zh-CN" altLang="en-US"/>
                  </a:p>
                </p:txBody>
              </p:sp>
            </p:grpSp>
            <p:sp>
              <p:nvSpPr>
                <p:cNvPr id="51296" name="Freeform 96">
                  <a:extLst>
                    <a:ext uri="{FF2B5EF4-FFF2-40B4-BE49-F238E27FC236}">
                      <a16:creationId xmlns:a16="http://schemas.microsoft.com/office/drawing/2014/main" id="{742AC6C1-0A6B-21F1-BF78-13949EA56B97}"/>
                    </a:ext>
                  </a:extLst>
                </p:cNvPr>
                <p:cNvSpPr>
                  <a:spLocks/>
                </p:cNvSpPr>
                <p:nvPr/>
              </p:nvSpPr>
              <p:spPr bwMode="auto">
                <a:xfrm>
                  <a:off x="2693" y="1686"/>
                  <a:ext cx="451" cy="294"/>
                </a:xfrm>
                <a:custGeom>
                  <a:avLst/>
                  <a:gdLst>
                    <a:gd name="T0" fmla="*/ 23 w 903"/>
                    <a:gd name="T1" fmla="*/ 580 h 586"/>
                    <a:gd name="T2" fmla="*/ 67 w 903"/>
                    <a:gd name="T3" fmla="*/ 586 h 586"/>
                    <a:gd name="T4" fmla="*/ 57 w 903"/>
                    <a:gd name="T5" fmla="*/ 503 h 586"/>
                    <a:gd name="T6" fmla="*/ 110 w 903"/>
                    <a:gd name="T7" fmla="*/ 428 h 586"/>
                    <a:gd name="T8" fmla="*/ 114 w 903"/>
                    <a:gd name="T9" fmla="*/ 337 h 586"/>
                    <a:gd name="T10" fmla="*/ 179 w 903"/>
                    <a:gd name="T11" fmla="*/ 286 h 586"/>
                    <a:gd name="T12" fmla="*/ 179 w 903"/>
                    <a:gd name="T13" fmla="*/ 212 h 586"/>
                    <a:gd name="T14" fmla="*/ 235 w 903"/>
                    <a:gd name="T15" fmla="*/ 207 h 586"/>
                    <a:gd name="T16" fmla="*/ 287 w 903"/>
                    <a:gd name="T17" fmla="*/ 166 h 586"/>
                    <a:gd name="T18" fmla="*/ 372 w 903"/>
                    <a:gd name="T19" fmla="*/ 217 h 586"/>
                    <a:gd name="T20" fmla="*/ 390 w 903"/>
                    <a:gd name="T21" fmla="*/ 189 h 586"/>
                    <a:gd name="T22" fmla="*/ 476 w 903"/>
                    <a:gd name="T23" fmla="*/ 217 h 586"/>
                    <a:gd name="T24" fmla="*/ 453 w 903"/>
                    <a:gd name="T25" fmla="*/ 166 h 586"/>
                    <a:gd name="T26" fmla="*/ 563 w 903"/>
                    <a:gd name="T27" fmla="*/ 229 h 586"/>
                    <a:gd name="T28" fmla="*/ 574 w 903"/>
                    <a:gd name="T29" fmla="*/ 189 h 586"/>
                    <a:gd name="T30" fmla="*/ 673 w 903"/>
                    <a:gd name="T31" fmla="*/ 252 h 586"/>
                    <a:gd name="T32" fmla="*/ 724 w 903"/>
                    <a:gd name="T33" fmla="*/ 240 h 586"/>
                    <a:gd name="T34" fmla="*/ 752 w 903"/>
                    <a:gd name="T35" fmla="*/ 303 h 586"/>
                    <a:gd name="T36" fmla="*/ 787 w 903"/>
                    <a:gd name="T37" fmla="*/ 296 h 586"/>
                    <a:gd name="T38" fmla="*/ 814 w 903"/>
                    <a:gd name="T39" fmla="*/ 341 h 586"/>
                    <a:gd name="T40" fmla="*/ 790 w 903"/>
                    <a:gd name="T41" fmla="*/ 421 h 586"/>
                    <a:gd name="T42" fmla="*/ 799 w 903"/>
                    <a:gd name="T43" fmla="*/ 488 h 586"/>
                    <a:gd name="T44" fmla="*/ 820 w 903"/>
                    <a:gd name="T45" fmla="*/ 574 h 586"/>
                    <a:gd name="T46" fmla="*/ 845 w 903"/>
                    <a:gd name="T47" fmla="*/ 574 h 586"/>
                    <a:gd name="T48" fmla="*/ 872 w 903"/>
                    <a:gd name="T49" fmla="*/ 517 h 586"/>
                    <a:gd name="T50" fmla="*/ 890 w 903"/>
                    <a:gd name="T51" fmla="*/ 463 h 586"/>
                    <a:gd name="T52" fmla="*/ 903 w 903"/>
                    <a:gd name="T53" fmla="*/ 383 h 586"/>
                    <a:gd name="T54" fmla="*/ 890 w 903"/>
                    <a:gd name="T55" fmla="*/ 264 h 586"/>
                    <a:gd name="T56" fmla="*/ 844 w 903"/>
                    <a:gd name="T57" fmla="*/ 182 h 586"/>
                    <a:gd name="T58" fmla="*/ 810 w 903"/>
                    <a:gd name="T59" fmla="*/ 132 h 586"/>
                    <a:gd name="T60" fmla="*/ 752 w 903"/>
                    <a:gd name="T61" fmla="*/ 79 h 586"/>
                    <a:gd name="T62" fmla="*/ 667 w 903"/>
                    <a:gd name="T63" fmla="*/ 40 h 586"/>
                    <a:gd name="T64" fmla="*/ 580 w 903"/>
                    <a:gd name="T65" fmla="*/ 16 h 586"/>
                    <a:gd name="T66" fmla="*/ 453 w 903"/>
                    <a:gd name="T67" fmla="*/ 0 h 586"/>
                    <a:gd name="T68" fmla="*/ 337 w 903"/>
                    <a:gd name="T69" fmla="*/ 16 h 586"/>
                    <a:gd name="T70" fmla="*/ 258 w 903"/>
                    <a:gd name="T71" fmla="*/ 22 h 586"/>
                    <a:gd name="T72" fmla="*/ 196 w 903"/>
                    <a:gd name="T73" fmla="*/ 44 h 586"/>
                    <a:gd name="T74" fmla="*/ 121 w 903"/>
                    <a:gd name="T75" fmla="*/ 90 h 586"/>
                    <a:gd name="T76" fmla="*/ 57 w 903"/>
                    <a:gd name="T77" fmla="*/ 172 h 586"/>
                    <a:gd name="T78" fmla="*/ 29 w 903"/>
                    <a:gd name="T79" fmla="*/ 223 h 586"/>
                    <a:gd name="T80" fmla="*/ 0 w 903"/>
                    <a:gd name="T81" fmla="*/ 326 h 586"/>
                    <a:gd name="T82" fmla="*/ 0 w 903"/>
                    <a:gd name="T83" fmla="*/ 440 h 586"/>
                    <a:gd name="T84" fmla="*/ 0 w 903"/>
                    <a:gd name="T85" fmla="*/ 516 h 586"/>
                    <a:gd name="T86" fmla="*/ 23 w 903"/>
                    <a:gd name="T87" fmla="*/ 58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03" h="586">
                      <a:moveTo>
                        <a:pt x="23" y="580"/>
                      </a:moveTo>
                      <a:lnTo>
                        <a:pt x="67" y="586"/>
                      </a:lnTo>
                      <a:lnTo>
                        <a:pt x="57" y="503"/>
                      </a:lnTo>
                      <a:lnTo>
                        <a:pt x="110" y="428"/>
                      </a:lnTo>
                      <a:lnTo>
                        <a:pt x="114" y="337"/>
                      </a:lnTo>
                      <a:lnTo>
                        <a:pt x="179" y="286"/>
                      </a:lnTo>
                      <a:lnTo>
                        <a:pt x="179" y="212"/>
                      </a:lnTo>
                      <a:lnTo>
                        <a:pt x="235" y="207"/>
                      </a:lnTo>
                      <a:lnTo>
                        <a:pt x="287" y="166"/>
                      </a:lnTo>
                      <a:lnTo>
                        <a:pt x="372" y="217"/>
                      </a:lnTo>
                      <a:lnTo>
                        <a:pt x="390" y="189"/>
                      </a:lnTo>
                      <a:lnTo>
                        <a:pt x="476" y="217"/>
                      </a:lnTo>
                      <a:lnTo>
                        <a:pt x="453" y="166"/>
                      </a:lnTo>
                      <a:lnTo>
                        <a:pt x="563" y="229"/>
                      </a:lnTo>
                      <a:lnTo>
                        <a:pt x="574" y="189"/>
                      </a:lnTo>
                      <a:lnTo>
                        <a:pt x="673" y="252"/>
                      </a:lnTo>
                      <a:lnTo>
                        <a:pt x="724" y="240"/>
                      </a:lnTo>
                      <a:lnTo>
                        <a:pt x="752" y="303"/>
                      </a:lnTo>
                      <a:lnTo>
                        <a:pt x="787" y="296"/>
                      </a:lnTo>
                      <a:lnTo>
                        <a:pt x="814" y="341"/>
                      </a:lnTo>
                      <a:lnTo>
                        <a:pt x="790" y="421"/>
                      </a:lnTo>
                      <a:lnTo>
                        <a:pt x="799" y="488"/>
                      </a:lnTo>
                      <a:lnTo>
                        <a:pt x="820" y="574"/>
                      </a:lnTo>
                      <a:lnTo>
                        <a:pt x="845" y="574"/>
                      </a:lnTo>
                      <a:lnTo>
                        <a:pt x="872" y="517"/>
                      </a:lnTo>
                      <a:lnTo>
                        <a:pt x="890" y="463"/>
                      </a:lnTo>
                      <a:lnTo>
                        <a:pt x="903" y="383"/>
                      </a:lnTo>
                      <a:lnTo>
                        <a:pt x="890" y="264"/>
                      </a:lnTo>
                      <a:lnTo>
                        <a:pt x="844" y="182"/>
                      </a:lnTo>
                      <a:lnTo>
                        <a:pt x="810" y="132"/>
                      </a:lnTo>
                      <a:lnTo>
                        <a:pt x="752" y="79"/>
                      </a:lnTo>
                      <a:lnTo>
                        <a:pt x="667" y="40"/>
                      </a:lnTo>
                      <a:lnTo>
                        <a:pt x="580" y="16"/>
                      </a:lnTo>
                      <a:lnTo>
                        <a:pt x="453" y="0"/>
                      </a:lnTo>
                      <a:lnTo>
                        <a:pt x="337" y="16"/>
                      </a:lnTo>
                      <a:lnTo>
                        <a:pt x="258" y="22"/>
                      </a:lnTo>
                      <a:lnTo>
                        <a:pt x="196" y="44"/>
                      </a:lnTo>
                      <a:lnTo>
                        <a:pt x="121" y="90"/>
                      </a:lnTo>
                      <a:lnTo>
                        <a:pt x="57" y="172"/>
                      </a:lnTo>
                      <a:lnTo>
                        <a:pt x="29" y="223"/>
                      </a:lnTo>
                      <a:lnTo>
                        <a:pt x="0" y="326"/>
                      </a:lnTo>
                      <a:lnTo>
                        <a:pt x="0" y="440"/>
                      </a:lnTo>
                      <a:lnTo>
                        <a:pt x="0" y="516"/>
                      </a:lnTo>
                      <a:lnTo>
                        <a:pt x="23" y="580"/>
                      </a:lnTo>
                      <a:close/>
                    </a:path>
                  </a:pathLst>
                </a:custGeom>
                <a:solidFill>
                  <a:srgbClr val="804000"/>
                </a:solidFill>
                <a:ln w="7938">
                  <a:solidFill>
                    <a:srgbClr val="000000"/>
                  </a:solidFill>
                  <a:prstDash val="solid"/>
                  <a:round/>
                  <a:headEnd/>
                  <a:tailEnd/>
                </a:ln>
              </p:spPr>
              <p:txBody>
                <a:bodyPr/>
                <a:lstStyle/>
                <a:p>
                  <a:endParaRPr lang="zh-CN" altLang="en-US"/>
                </a:p>
              </p:txBody>
            </p:sp>
          </p:grpSp>
          <p:sp>
            <p:nvSpPr>
              <p:cNvPr id="51297" name="Freeform 97">
                <a:extLst>
                  <a:ext uri="{FF2B5EF4-FFF2-40B4-BE49-F238E27FC236}">
                    <a16:creationId xmlns:a16="http://schemas.microsoft.com/office/drawing/2014/main" id="{9045F03E-6E50-0E68-0983-2A16E5BB0406}"/>
                  </a:ext>
                </a:extLst>
              </p:cNvPr>
              <p:cNvSpPr>
                <a:spLocks/>
              </p:cNvSpPr>
              <p:nvPr/>
            </p:nvSpPr>
            <p:spPr bwMode="auto">
              <a:xfrm>
                <a:off x="3072" y="2309"/>
                <a:ext cx="477" cy="509"/>
              </a:xfrm>
              <a:custGeom>
                <a:avLst/>
                <a:gdLst>
                  <a:gd name="T0" fmla="*/ 65 w 954"/>
                  <a:gd name="T1" fmla="*/ 139 h 1017"/>
                  <a:gd name="T2" fmla="*/ 215 w 954"/>
                  <a:gd name="T3" fmla="*/ 107 h 1017"/>
                  <a:gd name="T4" fmla="*/ 289 w 954"/>
                  <a:gd name="T5" fmla="*/ 53 h 1017"/>
                  <a:gd name="T6" fmla="*/ 343 w 954"/>
                  <a:gd name="T7" fmla="*/ 0 h 1017"/>
                  <a:gd name="T8" fmla="*/ 470 w 954"/>
                  <a:gd name="T9" fmla="*/ 118 h 1017"/>
                  <a:gd name="T10" fmla="*/ 621 w 954"/>
                  <a:gd name="T11" fmla="*/ 257 h 1017"/>
                  <a:gd name="T12" fmla="*/ 749 w 954"/>
                  <a:gd name="T13" fmla="*/ 384 h 1017"/>
                  <a:gd name="T14" fmla="*/ 795 w 954"/>
                  <a:gd name="T15" fmla="*/ 441 h 1017"/>
                  <a:gd name="T16" fmla="*/ 825 w 954"/>
                  <a:gd name="T17" fmla="*/ 483 h 1017"/>
                  <a:gd name="T18" fmla="*/ 865 w 954"/>
                  <a:gd name="T19" fmla="*/ 534 h 1017"/>
                  <a:gd name="T20" fmla="*/ 902 w 954"/>
                  <a:gd name="T21" fmla="*/ 598 h 1017"/>
                  <a:gd name="T22" fmla="*/ 922 w 954"/>
                  <a:gd name="T23" fmla="*/ 648 h 1017"/>
                  <a:gd name="T24" fmla="*/ 941 w 954"/>
                  <a:gd name="T25" fmla="*/ 704 h 1017"/>
                  <a:gd name="T26" fmla="*/ 954 w 954"/>
                  <a:gd name="T27" fmla="*/ 802 h 1017"/>
                  <a:gd name="T28" fmla="*/ 944 w 954"/>
                  <a:gd name="T29" fmla="*/ 858 h 1017"/>
                  <a:gd name="T30" fmla="*/ 922 w 954"/>
                  <a:gd name="T31" fmla="*/ 910 h 1017"/>
                  <a:gd name="T32" fmla="*/ 860 w 954"/>
                  <a:gd name="T33" fmla="*/ 954 h 1017"/>
                  <a:gd name="T34" fmla="*/ 804 w 954"/>
                  <a:gd name="T35" fmla="*/ 984 h 1017"/>
                  <a:gd name="T36" fmla="*/ 726 w 954"/>
                  <a:gd name="T37" fmla="*/ 1004 h 1017"/>
                  <a:gd name="T38" fmla="*/ 664 w 954"/>
                  <a:gd name="T39" fmla="*/ 1017 h 1017"/>
                  <a:gd name="T40" fmla="*/ 603 w 954"/>
                  <a:gd name="T41" fmla="*/ 1011 h 1017"/>
                  <a:gd name="T42" fmla="*/ 557 w 954"/>
                  <a:gd name="T43" fmla="*/ 1007 h 1017"/>
                  <a:gd name="T44" fmla="*/ 508 w 954"/>
                  <a:gd name="T45" fmla="*/ 996 h 1017"/>
                  <a:gd name="T46" fmla="*/ 461 w 954"/>
                  <a:gd name="T47" fmla="*/ 974 h 1017"/>
                  <a:gd name="T48" fmla="*/ 411 w 954"/>
                  <a:gd name="T49" fmla="*/ 944 h 1017"/>
                  <a:gd name="T50" fmla="*/ 375 w 954"/>
                  <a:gd name="T51" fmla="*/ 910 h 1017"/>
                  <a:gd name="T52" fmla="*/ 335 w 954"/>
                  <a:gd name="T53" fmla="*/ 851 h 1017"/>
                  <a:gd name="T54" fmla="*/ 311 w 954"/>
                  <a:gd name="T55" fmla="*/ 813 h 1017"/>
                  <a:gd name="T56" fmla="*/ 252 w 954"/>
                  <a:gd name="T57" fmla="*/ 688 h 1017"/>
                  <a:gd name="T58" fmla="*/ 182 w 954"/>
                  <a:gd name="T59" fmla="*/ 524 h 1017"/>
                  <a:gd name="T60" fmla="*/ 129 w 954"/>
                  <a:gd name="T61" fmla="*/ 396 h 1017"/>
                  <a:gd name="T62" fmla="*/ 43 w 954"/>
                  <a:gd name="T63" fmla="*/ 245 h 1017"/>
                  <a:gd name="T64" fmla="*/ 0 w 954"/>
                  <a:gd name="T65" fmla="*/ 159 h 1017"/>
                  <a:gd name="T66" fmla="*/ 65 w 954"/>
                  <a:gd name="T67" fmla="*/ 139 h 10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54" h="1017">
                    <a:moveTo>
                      <a:pt x="65" y="139"/>
                    </a:moveTo>
                    <a:lnTo>
                      <a:pt x="215" y="107"/>
                    </a:lnTo>
                    <a:lnTo>
                      <a:pt x="289" y="53"/>
                    </a:lnTo>
                    <a:lnTo>
                      <a:pt x="343" y="0"/>
                    </a:lnTo>
                    <a:lnTo>
                      <a:pt x="470" y="118"/>
                    </a:lnTo>
                    <a:lnTo>
                      <a:pt x="621" y="257"/>
                    </a:lnTo>
                    <a:lnTo>
                      <a:pt x="749" y="384"/>
                    </a:lnTo>
                    <a:lnTo>
                      <a:pt x="795" y="441"/>
                    </a:lnTo>
                    <a:lnTo>
                      <a:pt x="825" y="483"/>
                    </a:lnTo>
                    <a:lnTo>
                      <a:pt x="865" y="534"/>
                    </a:lnTo>
                    <a:lnTo>
                      <a:pt x="902" y="598"/>
                    </a:lnTo>
                    <a:lnTo>
                      <a:pt x="922" y="648"/>
                    </a:lnTo>
                    <a:lnTo>
                      <a:pt x="941" y="704"/>
                    </a:lnTo>
                    <a:lnTo>
                      <a:pt x="954" y="802"/>
                    </a:lnTo>
                    <a:lnTo>
                      <a:pt x="944" y="858"/>
                    </a:lnTo>
                    <a:lnTo>
                      <a:pt x="922" y="910"/>
                    </a:lnTo>
                    <a:lnTo>
                      <a:pt x="860" y="954"/>
                    </a:lnTo>
                    <a:lnTo>
                      <a:pt x="804" y="984"/>
                    </a:lnTo>
                    <a:lnTo>
                      <a:pt x="726" y="1004"/>
                    </a:lnTo>
                    <a:lnTo>
                      <a:pt x="664" y="1017"/>
                    </a:lnTo>
                    <a:lnTo>
                      <a:pt x="603" y="1011"/>
                    </a:lnTo>
                    <a:lnTo>
                      <a:pt x="557" y="1007"/>
                    </a:lnTo>
                    <a:lnTo>
                      <a:pt x="508" y="996"/>
                    </a:lnTo>
                    <a:lnTo>
                      <a:pt x="461" y="974"/>
                    </a:lnTo>
                    <a:lnTo>
                      <a:pt x="411" y="944"/>
                    </a:lnTo>
                    <a:lnTo>
                      <a:pt x="375" y="910"/>
                    </a:lnTo>
                    <a:lnTo>
                      <a:pt x="335" y="851"/>
                    </a:lnTo>
                    <a:lnTo>
                      <a:pt x="311" y="813"/>
                    </a:lnTo>
                    <a:lnTo>
                      <a:pt x="252" y="688"/>
                    </a:lnTo>
                    <a:lnTo>
                      <a:pt x="182" y="524"/>
                    </a:lnTo>
                    <a:lnTo>
                      <a:pt x="129" y="396"/>
                    </a:lnTo>
                    <a:lnTo>
                      <a:pt x="43" y="245"/>
                    </a:lnTo>
                    <a:lnTo>
                      <a:pt x="0" y="159"/>
                    </a:lnTo>
                    <a:lnTo>
                      <a:pt x="65" y="139"/>
                    </a:lnTo>
                    <a:close/>
                  </a:path>
                </a:pathLst>
              </a:custGeom>
              <a:solidFill>
                <a:srgbClr val="C0C0FF"/>
              </a:solidFill>
              <a:ln w="7938">
                <a:solidFill>
                  <a:srgbClr val="000000"/>
                </a:solidFill>
                <a:prstDash val="solid"/>
                <a:round/>
                <a:headEnd/>
                <a:tailEnd/>
              </a:ln>
            </p:spPr>
            <p:txBody>
              <a:bodyPr/>
              <a:lstStyle/>
              <a:p>
                <a:endParaRPr lang="zh-CN" altLang="en-US"/>
              </a:p>
            </p:txBody>
          </p:sp>
          <p:sp>
            <p:nvSpPr>
              <p:cNvPr id="51298" name="Freeform 98">
                <a:extLst>
                  <a:ext uri="{FF2B5EF4-FFF2-40B4-BE49-F238E27FC236}">
                    <a16:creationId xmlns:a16="http://schemas.microsoft.com/office/drawing/2014/main" id="{DD89094C-C230-6930-43E9-01E55FBA4AF4}"/>
                  </a:ext>
                </a:extLst>
              </p:cNvPr>
              <p:cNvSpPr>
                <a:spLocks/>
              </p:cNvSpPr>
              <p:nvPr/>
            </p:nvSpPr>
            <p:spPr bwMode="auto">
              <a:xfrm>
                <a:off x="3065" y="2297"/>
                <a:ext cx="291" cy="243"/>
              </a:xfrm>
              <a:custGeom>
                <a:avLst/>
                <a:gdLst>
                  <a:gd name="T0" fmla="*/ 0 w 581"/>
                  <a:gd name="T1" fmla="*/ 171 h 486"/>
                  <a:gd name="T2" fmla="*/ 42 w 581"/>
                  <a:gd name="T3" fmla="*/ 171 h 486"/>
                  <a:gd name="T4" fmla="*/ 96 w 581"/>
                  <a:gd name="T5" fmla="*/ 160 h 486"/>
                  <a:gd name="T6" fmla="*/ 153 w 581"/>
                  <a:gd name="T7" fmla="*/ 150 h 486"/>
                  <a:gd name="T8" fmla="*/ 191 w 581"/>
                  <a:gd name="T9" fmla="*/ 137 h 486"/>
                  <a:gd name="T10" fmla="*/ 267 w 581"/>
                  <a:gd name="T11" fmla="*/ 104 h 486"/>
                  <a:gd name="T12" fmla="*/ 335 w 581"/>
                  <a:gd name="T13" fmla="*/ 46 h 486"/>
                  <a:gd name="T14" fmla="*/ 369 w 581"/>
                  <a:gd name="T15" fmla="*/ 0 h 486"/>
                  <a:gd name="T16" fmla="*/ 581 w 581"/>
                  <a:gd name="T17" fmla="*/ 213 h 486"/>
                  <a:gd name="T18" fmla="*/ 578 w 581"/>
                  <a:gd name="T19" fmla="*/ 248 h 486"/>
                  <a:gd name="T20" fmla="*/ 563 w 581"/>
                  <a:gd name="T21" fmla="*/ 287 h 486"/>
                  <a:gd name="T22" fmla="*/ 528 w 581"/>
                  <a:gd name="T23" fmla="*/ 324 h 486"/>
                  <a:gd name="T24" fmla="*/ 495 w 581"/>
                  <a:gd name="T25" fmla="*/ 357 h 486"/>
                  <a:gd name="T26" fmla="*/ 455 w 581"/>
                  <a:gd name="T27" fmla="*/ 381 h 486"/>
                  <a:gd name="T28" fmla="*/ 398 w 581"/>
                  <a:gd name="T29" fmla="*/ 409 h 486"/>
                  <a:gd name="T30" fmla="*/ 334 w 581"/>
                  <a:gd name="T31" fmla="*/ 436 h 486"/>
                  <a:gd name="T32" fmla="*/ 254 w 581"/>
                  <a:gd name="T33" fmla="*/ 459 h 486"/>
                  <a:gd name="T34" fmla="*/ 188 w 581"/>
                  <a:gd name="T35" fmla="*/ 473 h 486"/>
                  <a:gd name="T36" fmla="*/ 142 w 581"/>
                  <a:gd name="T37" fmla="*/ 486 h 486"/>
                  <a:gd name="T38" fmla="*/ 0 w 581"/>
                  <a:gd name="T39" fmla="*/ 171 h 4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81" h="486">
                    <a:moveTo>
                      <a:pt x="0" y="171"/>
                    </a:moveTo>
                    <a:lnTo>
                      <a:pt x="42" y="171"/>
                    </a:lnTo>
                    <a:lnTo>
                      <a:pt x="96" y="160"/>
                    </a:lnTo>
                    <a:lnTo>
                      <a:pt x="153" y="150"/>
                    </a:lnTo>
                    <a:lnTo>
                      <a:pt x="191" y="137"/>
                    </a:lnTo>
                    <a:lnTo>
                      <a:pt x="267" y="104"/>
                    </a:lnTo>
                    <a:lnTo>
                      <a:pt x="335" y="46"/>
                    </a:lnTo>
                    <a:lnTo>
                      <a:pt x="369" y="0"/>
                    </a:lnTo>
                    <a:lnTo>
                      <a:pt x="581" y="213"/>
                    </a:lnTo>
                    <a:lnTo>
                      <a:pt x="578" y="248"/>
                    </a:lnTo>
                    <a:lnTo>
                      <a:pt x="563" y="287"/>
                    </a:lnTo>
                    <a:lnTo>
                      <a:pt x="528" y="324"/>
                    </a:lnTo>
                    <a:lnTo>
                      <a:pt x="495" y="357"/>
                    </a:lnTo>
                    <a:lnTo>
                      <a:pt x="455" y="381"/>
                    </a:lnTo>
                    <a:lnTo>
                      <a:pt x="398" y="409"/>
                    </a:lnTo>
                    <a:lnTo>
                      <a:pt x="334" y="436"/>
                    </a:lnTo>
                    <a:lnTo>
                      <a:pt x="254" y="459"/>
                    </a:lnTo>
                    <a:lnTo>
                      <a:pt x="188" y="473"/>
                    </a:lnTo>
                    <a:lnTo>
                      <a:pt x="142" y="486"/>
                    </a:lnTo>
                    <a:lnTo>
                      <a:pt x="0" y="171"/>
                    </a:lnTo>
                    <a:close/>
                  </a:path>
                </a:pathLst>
              </a:custGeom>
              <a:solidFill>
                <a:srgbClr val="FFFFFF"/>
              </a:solidFill>
              <a:ln w="7938">
                <a:solidFill>
                  <a:srgbClr val="000000"/>
                </a:solidFill>
                <a:prstDash val="solid"/>
                <a:round/>
                <a:headEnd/>
                <a:tailEnd/>
              </a:ln>
            </p:spPr>
            <p:txBody>
              <a:bodyPr/>
              <a:lstStyle/>
              <a:p>
                <a:endParaRPr lang="zh-CN" altLang="en-US"/>
              </a:p>
            </p:txBody>
          </p:sp>
        </p:grpSp>
        <p:grpSp>
          <p:nvGrpSpPr>
            <p:cNvPr id="51299" name="Group 99">
              <a:extLst>
                <a:ext uri="{FF2B5EF4-FFF2-40B4-BE49-F238E27FC236}">
                  <a16:creationId xmlns:a16="http://schemas.microsoft.com/office/drawing/2014/main" id="{83A0F5AD-8537-1073-59E6-506174745D95}"/>
                </a:ext>
              </a:extLst>
            </p:cNvPr>
            <p:cNvGrpSpPr>
              <a:grpSpLocks/>
            </p:cNvGrpSpPr>
            <p:nvPr/>
          </p:nvGrpSpPr>
          <p:grpSpPr bwMode="auto">
            <a:xfrm>
              <a:off x="2692" y="1940"/>
              <a:ext cx="431" cy="125"/>
              <a:chOff x="2692" y="1940"/>
              <a:chExt cx="431" cy="125"/>
            </a:xfrm>
          </p:grpSpPr>
          <p:grpSp>
            <p:nvGrpSpPr>
              <p:cNvPr id="51300" name="Group 100">
                <a:extLst>
                  <a:ext uri="{FF2B5EF4-FFF2-40B4-BE49-F238E27FC236}">
                    <a16:creationId xmlns:a16="http://schemas.microsoft.com/office/drawing/2014/main" id="{EC3CE57B-D257-E8F7-E90B-F1A890031DBA}"/>
                  </a:ext>
                </a:extLst>
              </p:cNvPr>
              <p:cNvGrpSpPr>
                <a:grpSpLocks/>
              </p:cNvGrpSpPr>
              <p:nvPr/>
            </p:nvGrpSpPr>
            <p:grpSpPr bwMode="auto">
              <a:xfrm>
                <a:off x="2692" y="1940"/>
                <a:ext cx="431" cy="125"/>
                <a:chOff x="2692" y="1940"/>
                <a:chExt cx="431" cy="125"/>
              </a:xfrm>
            </p:grpSpPr>
            <p:sp>
              <p:nvSpPr>
                <p:cNvPr id="51301" name="Freeform 101">
                  <a:extLst>
                    <a:ext uri="{FF2B5EF4-FFF2-40B4-BE49-F238E27FC236}">
                      <a16:creationId xmlns:a16="http://schemas.microsoft.com/office/drawing/2014/main" id="{2316DC27-C8E9-854C-2DA1-A9478740E90C}"/>
                    </a:ext>
                  </a:extLst>
                </p:cNvPr>
                <p:cNvSpPr>
                  <a:spLocks/>
                </p:cNvSpPr>
                <p:nvPr/>
              </p:nvSpPr>
              <p:spPr bwMode="auto">
                <a:xfrm>
                  <a:off x="2756" y="1940"/>
                  <a:ext cx="155" cy="124"/>
                </a:xfrm>
                <a:custGeom>
                  <a:avLst/>
                  <a:gdLst>
                    <a:gd name="T0" fmla="*/ 30 w 309"/>
                    <a:gd name="T1" fmla="*/ 13 h 246"/>
                    <a:gd name="T2" fmla="*/ 88 w 309"/>
                    <a:gd name="T3" fmla="*/ 0 h 246"/>
                    <a:gd name="T4" fmla="*/ 150 w 309"/>
                    <a:gd name="T5" fmla="*/ 0 h 246"/>
                    <a:gd name="T6" fmla="*/ 243 w 309"/>
                    <a:gd name="T7" fmla="*/ 7 h 246"/>
                    <a:gd name="T8" fmla="*/ 276 w 309"/>
                    <a:gd name="T9" fmla="*/ 13 h 246"/>
                    <a:gd name="T10" fmla="*/ 309 w 309"/>
                    <a:gd name="T11" fmla="*/ 29 h 246"/>
                    <a:gd name="T12" fmla="*/ 309 w 309"/>
                    <a:gd name="T13" fmla="*/ 65 h 246"/>
                    <a:gd name="T14" fmla="*/ 309 w 309"/>
                    <a:gd name="T15" fmla="*/ 105 h 246"/>
                    <a:gd name="T16" fmla="*/ 299 w 309"/>
                    <a:gd name="T17" fmla="*/ 142 h 246"/>
                    <a:gd name="T18" fmla="*/ 288 w 309"/>
                    <a:gd name="T19" fmla="*/ 167 h 246"/>
                    <a:gd name="T20" fmla="*/ 279 w 309"/>
                    <a:gd name="T21" fmla="*/ 190 h 246"/>
                    <a:gd name="T22" fmla="*/ 266 w 309"/>
                    <a:gd name="T23" fmla="*/ 208 h 246"/>
                    <a:gd name="T24" fmla="*/ 248 w 309"/>
                    <a:gd name="T25" fmla="*/ 225 h 246"/>
                    <a:gd name="T26" fmla="*/ 218 w 309"/>
                    <a:gd name="T27" fmla="*/ 235 h 246"/>
                    <a:gd name="T28" fmla="*/ 180 w 309"/>
                    <a:gd name="T29" fmla="*/ 242 h 246"/>
                    <a:gd name="T30" fmla="*/ 137 w 309"/>
                    <a:gd name="T31" fmla="*/ 246 h 246"/>
                    <a:gd name="T32" fmla="*/ 103 w 309"/>
                    <a:gd name="T33" fmla="*/ 242 h 246"/>
                    <a:gd name="T34" fmla="*/ 75 w 309"/>
                    <a:gd name="T35" fmla="*/ 237 h 246"/>
                    <a:gd name="T36" fmla="*/ 47 w 309"/>
                    <a:gd name="T37" fmla="*/ 225 h 246"/>
                    <a:gd name="T38" fmla="*/ 23 w 309"/>
                    <a:gd name="T39" fmla="*/ 204 h 246"/>
                    <a:gd name="T40" fmla="*/ 11 w 309"/>
                    <a:gd name="T41" fmla="*/ 184 h 246"/>
                    <a:gd name="T42" fmla="*/ 0 w 309"/>
                    <a:gd name="T43" fmla="*/ 133 h 246"/>
                    <a:gd name="T44" fmla="*/ 0 w 309"/>
                    <a:gd name="T45" fmla="*/ 87 h 246"/>
                    <a:gd name="T46" fmla="*/ 0 w 309"/>
                    <a:gd name="T47" fmla="*/ 41 h 246"/>
                    <a:gd name="T48" fmla="*/ 30 w 309"/>
                    <a:gd name="T49" fmla="*/ 13 h 2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9" h="246">
                      <a:moveTo>
                        <a:pt x="30" y="13"/>
                      </a:moveTo>
                      <a:lnTo>
                        <a:pt x="88" y="0"/>
                      </a:lnTo>
                      <a:lnTo>
                        <a:pt x="150" y="0"/>
                      </a:lnTo>
                      <a:lnTo>
                        <a:pt x="243" y="7"/>
                      </a:lnTo>
                      <a:lnTo>
                        <a:pt x="276" y="13"/>
                      </a:lnTo>
                      <a:lnTo>
                        <a:pt x="309" y="29"/>
                      </a:lnTo>
                      <a:lnTo>
                        <a:pt x="309" y="65"/>
                      </a:lnTo>
                      <a:lnTo>
                        <a:pt x="309" y="105"/>
                      </a:lnTo>
                      <a:lnTo>
                        <a:pt x="299" y="142"/>
                      </a:lnTo>
                      <a:lnTo>
                        <a:pt x="288" y="167"/>
                      </a:lnTo>
                      <a:lnTo>
                        <a:pt x="279" y="190"/>
                      </a:lnTo>
                      <a:lnTo>
                        <a:pt x="266" y="208"/>
                      </a:lnTo>
                      <a:lnTo>
                        <a:pt x="248" y="225"/>
                      </a:lnTo>
                      <a:lnTo>
                        <a:pt x="218" y="235"/>
                      </a:lnTo>
                      <a:lnTo>
                        <a:pt x="180" y="242"/>
                      </a:lnTo>
                      <a:lnTo>
                        <a:pt x="137" y="246"/>
                      </a:lnTo>
                      <a:lnTo>
                        <a:pt x="103" y="242"/>
                      </a:lnTo>
                      <a:lnTo>
                        <a:pt x="75" y="237"/>
                      </a:lnTo>
                      <a:lnTo>
                        <a:pt x="47" y="225"/>
                      </a:lnTo>
                      <a:lnTo>
                        <a:pt x="23" y="204"/>
                      </a:lnTo>
                      <a:lnTo>
                        <a:pt x="11" y="184"/>
                      </a:lnTo>
                      <a:lnTo>
                        <a:pt x="0" y="133"/>
                      </a:lnTo>
                      <a:lnTo>
                        <a:pt x="0" y="87"/>
                      </a:lnTo>
                      <a:lnTo>
                        <a:pt x="0" y="41"/>
                      </a:lnTo>
                      <a:lnTo>
                        <a:pt x="30" y="13"/>
                      </a:lnTo>
                      <a:close/>
                    </a:path>
                  </a:pathLst>
                </a:custGeom>
                <a:solidFill>
                  <a:srgbClr val="C0FFFF"/>
                </a:solidFill>
                <a:ln w="7938">
                  <a:solidFill>
                    <a:srgbClr val="000000"/>
                  </a:solidFill>
                  <a:prstDash val="solid"/>
                  <a:round/>
                  <a:headEnd/>
                  <a:tailEnd/>
                </a:ln>
              </p:spPr>
              <p:txBody>
                <a:bodyPr/>
                <a:lstStyle/>
                <a:p>
                  <a:endParaRPr lang="zh-CN" altLang="en-US"/>
                </a:p>
              </p:txBody>
            </p:sp>
            <p:sp>
              <p:nvSpPr>
                <p:cNvPr id="51302" name="Freeform 102">
                  <a:extLst>
                    <a:ext uri="{FF2B5EF4-FFF2-40B4-BE49-F238E27FC236}">
                      <a16:creationId xmlns:a16="http://schemas.microsoft.com/office/drawing/2014/main" id="{9D578CCA-AE32-443D-92AF-7B752D84EAC2}"/>
                    </a:ext>
                  </a:extLst>
                </p:cNvPr>
                <p:cNvSpPr>
                  <a:spLocks/>
                </p:cNvSpPr>
                <p:nvPr/>
              </p:nvSpPr>
              <p:spPr bwMode="auto">
                <a:xfrm>
                  <a:off x="2932" y="1943"/>
                  <a:ext cx="154" cy="122"/>
                </a:xfrm>
                <a:custGeom>
                  <a:avLst/>
                  <a:gdLst>
                    <a:gd name="T0" fmla="*/ 269 w 308"/>
                    <a:gd name="T1" fmla="*/ 12 h 245"/>
                    <a:gd name="T2" fmla="*/ 212 w 308"/>
                    <a:gd name="T3" fmla="*/ 2 h 245"/>
                    <a:gd name="T4" fmla="*/ 158 w 308"/>
                    <a:gd name="T5" fmla="*/ 2 h 245"/>
                    <a:gd name="T6" fmla="*/ 107 w 308"/>
                    <a:gd name="T7" fmla="*/ 0 h 245"/>
                    <a:gd name="T8" fmla="*/ 61 w 308"/>
                    <a:gd name="T9" fmla="*/ 3 h 245"/>
                    <a:gd name="T10" fmla="*/ 28 w 308"/>
                    <a:gd name="T11" fmla="*/ 12 h 245"/>
                    <a:gd name="T12" fmla="*/ 0 w 308"/>
                    <a:gd name="T13" fmla="*/ 26 h 245"/>
                    <a:gd name="T14" fmla="*/ 0 w 308"/>
                    <a:gd name="T15" fmla="*/ 107 h 245"/>
                    <a:gd name="T16" fmla="*/ 8 w 308"/>
                    <a:gd name="T17" fmla="*/ 153 h 245"/>
                    <a:gd name="T18" fmla="*/ 22 w 308"/>
                    <a:gd name="T19" fmla="*/ 185 h 245"/>
                    <a:gd name="T20" fmla="*/ 39 w 308"/>
                    <a:gd name="T21" fmla="*/ 207 h 245"/>
                    <a:gd name="T22" fmla="*/ 57 w 308"/>
                    <a:gd name="T23" fmla="*/ 220 h 245"/>
                    <a:gd name="T24" fmla="*/ 80 w 308"/>
                    <a:gd name="T25" fmla="*/ 232 h 245"/>
                    <a:gd name="T26" fmla="*/ 102 w 308"/>
                    <a:gd name="T27" fmla="*/ 239 h 245"/>
                    <a:gd name="T28" fmla="*/ 128 w 308"/>
                    <a:gd name="T29" fmla="*/ 242 h 245"/>
                    <a:gd name="T30" fmla="*/ 157 w 308"/>
                    <a:gd name="T31" fmla="*/ 245 h 245"/>
                    <a:gd name="T32" fmla="*/ 205 w 308"/>
                    <a:gd name="T33" fmla="*/ 242 h 245"/>
                    <a:gd name="T34" fmla="*/ 235 w 308"/>
                    <a:gd name="T35" fmla="*/ 235 h 245"/>
                    <a:gd name="T36" fmla="*/ 262 w 308"/>
                    <a:gd name="T37" fmla="*/ 226 h 245"/>
                    <a:gd name="T38" fmla="*/ 283 w 308"/>
                    <a:gd name="T39" fmla="*/ 200 h 245"/>
                    <a:gd name="T40" fmla="*/ 297 w 308"/>
                    <a:gd name="T41" fmla="*/ 168 h 245"/>
                    <a:gd name="T42" fmla="*/ 308 w 308"/>
                    <a:gd name="T43" fmla="*/ 134 h 245"/>
                    <a:gd name="T44" fmla="*/ 308 w 308"/>
                    <a:gd name="T45" fmla="*/ 87 h 245"/>
                    <a:gd name="T46" fmla="*/ 308 w 308"/>
                    <a:gd name="T47" fmla="*/ 42 h 245"/>
                    <a:gd name="T48" fmla="*/ 269 w 308"/>
                    <a:gd name="T49" fmla="*/ 12 h 2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308" h="245">
                      <a:moveTo>
                        <a:pt x="269" y="12"/>
                      </a:moveTo>
                      <a:lnTo>
                        <a:pt x="212" y="2"/>
                      </a:lnTo>
                      <a:lnTo>
                        <a:pt x="158" y="2"/>
                      </a:lnTo>
                      <a:lnTo>
                        <a:pt x="107" y="0"/>
                      </a:lnTo>
                      <a:lnTo>
                        <a:pt x="61" y="3"/>
                      </a:lnTo>
                      <a:lnTo>
                        <a:pt x="28" y="12"/>
                      </a:lnTo>
                      <a:lnTo>
                        <a:pt x="0" y="26"/>
                      </a:lnTo>
                      <a:lnTo>
                        <a:pt x="0" y="107"/>
                      </a:lnTo>
                      <a:lnTo>
                        <a:pt x="8" y="153"/>
                      </a:lnTo>
                      <a:lnTo>
                        <a:pt x="22" y="185"/>
                      </a:lnTo>
                      <a:lnTo>
                        <a:pt x="39" y="207"/>
                      </a:lnTo>
                      <a:lnTo>
                        <a:pt x="57" y="220"/>
                      </a:lnTo>
                      <a:lnTo>
                        <a:pt x="80" y="232"/>
                      </a:lnTo>
                      <a:lnTo>
                        <a:pt x="102" y="239"/>
                      </a:lnTo>
                      <a:lnTo>
                        <a:pt x="128" y="242"/>
                      </a:lnTo>
                      <a:lnTo>
                        <a:pt x="157" y="245"/>
                      </a:lnTo>
                      <a:lnTo>
                        <a:pt x="205" y="242"/>
                      </a:lnTo>
                      <a:lnTo>
                        <a:pt x="235" y="235"/>
                      </a:lnTo>
                      <a:lnTo>
                        <a:pt x="262" y="226"/>
                      </a:lnTo>
                      <a:lnTo>
                        <a:pt x="283" y="200"/>
                      </a:lnTo>
                      <a:lnTo>
                        <a:pt x="297" y="168"/>
                      </a:lnTo>
                      <a:lnTo>
                        <a:pt x="308" y="134"/>
                      </a:lnTo>
                      <a:lnTo>
                        <a:pt x="308" y="87"/>
                      </a:lnTo>
                      <a:lnTo>
                        <a:pt x="308" y="42"/>
                      </a:lnTo>
                      <a:lnTo>
                        <a:pt x="269" y="12"/>
                      </a:lnTo>
                      <a:close/>
                    </a:path>
                  </a:pathLst>
                </a:custGeom>
                <a:solidFill>
                  <a:srgbClr val="C0FFFF"/>
                </a:solidFill>
                <a:ln w="7938">
                  <a:solidFill>
                    <a:srgbClr val="000000"/>
                  </a:solidFill>
                  <a:prstDash val="solid"/>
                  <a:round/>
                  <a:headEnd/>
                  <a:tailEnd/>
                </a:ln>
              </p:spPr>
              <p:txBody>
                <a:bodyPr/>
                <a:lstStyle/>
                <a:p>
                  <a:endParaRPr lang="zh-CN" altLang="en-US"/>
                </a:p>
              </p:txBody>
            </p:sp>
            <p:sp>
              <p:nvSpPr>
                <p:cNvPr id="51303" name="Freeform 103">
                  <a:extLst>
                    <a:ext uri="{FF2B5EF4-FFF2-40B4-BE49-F238E27FC236}">
                      <a16:creationId xmlns:a16="http://schemas.microsoft.com/office/drawing/2014/main" id="{4D127F2B-5B10-C7FA-89B3-E5AEFBAA21BB}"/>
                    </a:ext>
                  </a:extLst>
                </p:cNvPr>
                <p:cNvSpPr>
                  <a:spLocks/>
                </p:cNvSpPr>
                <p:nvPr/>
              </p:nvSpPr>
              <p:spPr bwMode="auto">
                <a:xfrm>
                  <a:off x="2911" y="1958"/>
                  <a:ext cx="22" cy="16"/>
                </a:xfrm>
                <a:custGeom>
                  <a:avLst/>
                  <a:gdLst>
                    <a:gd name="T0" fmla="*/ 0 w 45"/>
                    <a:gd name="T1" fmla="*/ 10 h 33"/>
                    <a:gd name="T2" fmla="*/ 7 w 45"/>
                    <a:gd name="T3" fmla="*/ 3 h 33"/>
                    <a:gd name="T4" fmla="*/ 17 w 45"/>
                    <a:gd name="T5" fmla="*/ 0 h 33"/>
                    <a:gd name="T6" fmla="*/ 31 w 45"/>
                    <a:gd name="T7" fmla="*/ 0 h 33"/>
                    <a:gd name="T8" fmla="*/ 41 w 45"/>
                    <a:gd name="T9" fmla="*/ 6 h 33"/>
                    <a:gd name="T10" fmla="*/ 45 w 45"/>
                    <a:gd name="T11" fmla="*/ 31 h 33"/>
                    <a:gd name="T12" fmla="*/ 34 w 45"/>
                    <a:gd name="T13" fmla="*/ 29 h 33"/>
                    <a:gd name="T14" fmla="*/ 25 w 45"/>
                    <a:gd name="T15" fmla="*/ 24 h 33"/>
                    <a:gd name="T16" fmla="*/ 13 w 45"/>
                    <a:gd name="T17" fmla="*/ 29 h 33"/>
                    <a:gd name="T18" fmla="*/ 2 w 45"/>
                    <a:gd name="T19" fmla="*/ 33 h 33"/>
                    <a:gd name="T20" fmla="*/ 0 w 45"/>
                    <a:gd name="T21" fmla="*/ 10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45" h="33">
                      <a:moveTo>
                        <a:pt x="0" y="10"/>
                      </a:moveTo>
                      <a:lnTo>
                        <a:pt x="7" y="3"/>
                      </a:lnTo>
                      <a:lnTo>
                        <a:pt x="17" y="0"/>
                      </a:lnTo>
                      <a:lnTo>
                        <a:pt x="31" y="0"/>
                      </a:lnTo>
                      <a:lnTo>
                        <a:pt x="41" y="6"/>
                      </a:lnTo>
                      <a:lnTo>
                        <a:pt x="45" y="31"/>
                      </a:lnTo>
                      <a:lnTo>
                        <a:pt x="34" y="29"/>
                      </a:lnTo>
                      <a:lnTo>
                        <a:pt x="25" y="24"/>
                      </a:lnTo>
                      <a:lnTo>
                        <a:pt x="13" y="29"/>
                      </a:lnTo>
                      <a:lnTo>
                        <a:pt x="2" y="33"/>
                      </a:lnTo>
                      <a:lnTo>
                        <a:pt x="0" y="10"/>
                      </a:lnTo>
                      <a:close/>
                    </a:path>
                  </a:pathLst>
                </a:custGeom>
                <a:solidFill>
                  <a:srgbClr val="C0C0C0"/>
                </a:solidFill>
                <a:ln w="7938">
                  <a:solidFill>
                    <a:srgbClr val="000000"/>
                  </a:solidFill>
                  <a:prstDash val="solid"/>
                  <a:round/>
                  <a:headEnd/>
                  <a:tailEnd/>
                </a:ln>
              </p:spPr>
              <p:txBody>
                <a:bodyPr/>
                <a:lstStyle/>
                <a:p>
                  <a:endParaRPr lang="zh-CN" altLang="en-US"/>
                </a:p>
              </p:txBody>
            </p:sp>
            <p:sp>
              <p:nvSpPr>
                <p:cNvPr id="51304" name="Freeform 104">
                  <a:extLst>
                    <a:ext uri="{FF2B5EF4-FFF2-40B4-BE49-F238E27FC236}">
                      <a16:creationId xmlns:a16="http://schemas.microsoft.com/office/drawing/2014/main" id="{E8ABA580-0742-85D8-351C-B647923D79D2}"/>
                    </a:ext>
                  </a:extLst>
                </p:cNvPr>
                <p:cNvSpPr>
                  <a:spLocks/>
                </p:cNvSpPr>
                <p:nvPr/>
              </p:nvSpPr>
              <p:spPr bwMode="auto">
                <a:xfrm>
                  <a:off x="2692" y="1951"/>
                  <a:ext cx="65" cy="26"/>
                </a:xfrm>
                <a:custGeom>
                  <a:avLst/>
                  <a:gdLst>
                    <a:gd name="T0" fmla="*/ 128 w 128"/>
                    <a:gd name="T1" fmla="*/ 17 h 52"/>
                    <a:gd name="T2" fmla="*/ 128 w 128"/>
                    <a:gd name="T3" fmla="*/ 52 h 52"/>
                    <a:gd name="T4" fmla="*/ 14 w 128"/>
                    <a:gd name="T5" fmla="*/ 20 h 52"/>
                    <a:gd name="T6" fmla="*/ 0 w 128"/>
                    <a:gd name="T7" fmla="*/ 0 h 52"/>
                    <a:gd name="T8" fmla="*/ 128 w 128"/>
                    <a:gd name="T9" fmla="*/ 17 h 52"/>
                  </a:gdLst>
                  <a:ahLst/>
                  <a:cxnLst>
                    <a:cxn ang="0">
                      <a:pos x="T0" y="T1"/>
                    </a:cxn>
                    <a:cxn ang="0">
                      <a:pos x="T2" y="T3"/>
                    </a:cxn>
                    <a:cxn ang="0">
                      <a:pos x="T4" y="T5"/>
                    </a:cxn>
                    <a:cxn ang="0">
                      <a:pos x="T6" y="T7"/>
                    </a:cxn>
                    <a:cxn ang="0">
                      <a:pos x="T8" y="T9"/>
                    </a:cxn>
                  </a:cxnLst>
                  <a:rect l="0" t="0" r="r" b="b"/>
                  <a:pathLst>
                    <a:path w="128" h="52">
                      <a:moveTo>
                        <a:pt x="128" y="17"/>
                      </a:moveTo>
                      <a:lnTo>
                        <a:pt x="128" y="52"/>
                      </a:lnTo>
                      <a:lnTo>
                        <a:pt x="14" y="20"/>
                      </a:lnTo>
                      <a:lnTo>
                        <a:pt x="0" y="0"/>
                      </a:lnTo>
                      <a:lnTo>
                        <a:pt x="128" y="17"/>
                      </a:lnTo>
                      <a:close/>
                    </a:path>
                  </a:pathLst>
                </a:custGeom>
                <a:solidFill>
                  <a:srgbClr val="C0C0C0"/>
                </a:solidFill>
                <a:ln w="7938">
                  <a:solidFill>
                    <a:srgbClr val="000000"/>
                  </a:solidFill>
                  <a:prstDash val="solid"/>
                  <a:round/>
                  <a:headEnd/>
                  <a:tailEnd/>
                </a:ln>
              </p:spPr>
              <p:txBody>
                <a:bodyPr/>
                <a:lstStyle/>
                <a:p>
                  <a:endParaRPr lang="zh-CN" altLang="en-US"/>
                </a:p>
              </p:txBody>
            </p:sp>
            <p:sp>
              <p:nvSpPr>
                <p:cNvPr id="51305" name="Freeform 105">
                  <a:extLst>
                    <a:ext uri="{FF2B5EF4-FFF2-40B4-BE49-F238E27FC236}">
                      <a16:creationId xmlns:a16="http://schemas.microsoft.com/office/drawing/2014/main" id="{4EDCA58C-6D00-028E-6F7D-3B897B1DE1CD}"/>
                    </a:ext>
                  </a:extLst>
                </p:cNvPr>
                <p:cNvSpPr>
                  <a:spLocks/>
                </p:cNvSpPr>
                <p:nvPr/>
              </p:nvSpPr>
              <p:spPr bwMode="auto">
                <a:xfrm>
                  <a:off x="3085" y="1950"/>
                  <a:ext cx="38" cy="27"/>
                </a:xfrm>
                <a:custGeom>
                  <a:avLst/>
                  <a:gdLst>
                    <a:gd name="T0" fmla="*/ 0 w 74"/>
                    <a:gd name="T1" fmla="*/ 29 h 54"/>
                    <a:gd name="T2" fmla="*/ 0 w 74"/>
                    <a:gd name="T3" fmla="*/ 54 h 54"/>
                    <a:gd name="T4" fmla="*/ 70 w 74"/>
                    <a:gd name="T5" fmla="*/ 22 h 54"/>
                    <a:gd name="T6" fmla="*/ 74 w 74"/>
                    <a:gd name="T7" fmla="*/ 0 h 54"/>
                    <a:gd name="T8" fmla="*/ 0 w 74"/>
                    <a:gd name="T9" fmla="*/ 29 h 54"/>
                  </a:gdLst>
                  <a:ahLst/>
                  <a:cxnLst>
                    <a:cxn ang="0">
                      <a:pos x="T0" y="T1"/>
                    </a:cxn>
                    <a:cxn ang="0">
                      <a:pos x="T2" y="T3"/>
                    </a:cxn>
                    <a:cxn ang="0">
                      <a:pos x="T4" y="T5"/>
                    </a:cxn>
                    <a:cxn ang="0">
                      <a:pos x="T6" y="T7"/>
                    </a:cxn>
                    <a:cxn ang="0">
                      <a:pos x="T8" y="T9"/>
                    </a:cxn>
                  </a:cxnLst>
                  <a:rect l="0" t="0" r="r" b="b"/>
                  <a:pathLst>
                    <a:path w="74" h="54">
                      <a:moveTo>
                        <a:pt x="0" y="29"/>
                      </a:moveTo>
                      <a:lnTo>
                        <a:pt x="0" y="54"/>
                      </a:lnTo>
                      <a:lnTo>
                        <a:pt x="70" y="22"/>
                      </a:lnTo>
                      <a:lnTo>
                        <a:pt x="74" y="0"/>
                      </a:lnTo>
                      <a:lnTo>
                        <a:pt x="0" y="29"/>
                      </a:lnTo>
                      <a:close/>
                    </a:path>
                  </a:pathLst>
                </a:custGeom>
                <a:solidFill>
                  <a:srgbClr val="C0C0C0"/>
                </a:solidFill>
                <a:ln w="7938">
                  <a:solidFill>
                    <a:srgbClr val="000000"/>
                  </a:solidFill>
                  <a:prstDash val="solid"/>
                  <a:round/>
                  <a:headEnd/>
                  <a:tailEnd/>
                </a:ln>
              </p:spPr>
              <p:txBody>
                <a:bodyPr/>
                <a:lstStyle/>
                <a:p>
                  <a:endParaRPr lang="zh-CN" altLang="en-US"/>
                </a:p>
              </p:txBody>
            </p:sp>
          </p:grpSp>
          <p:grpSp>
            <p:nvGrpSpPr>
              <p:cNvPr id="51306" name="Group 106">
                <a:extLst>
                  <a:ext uri="{FF2B5EF4-FFF2-40B4-BE49-F238E27FC236}">
                    <a16:creationId xmlns:a16="http://schemas.microsoft.com/office/drawing/2014/main" id="{E54F8F39-0315-90B6-3802-3CE718E4D7F7}"/>
                  </a:ext>
                </a:extLst>
              </p:cNvPr>
              <p:cNvGrpSpPr>
                <a:grpSpLocks/>
              </p:cNvGrpSpPr>
              <p:nvPr/>
            </p:nvGrpSpPr>
            <p:grpSpPr bwMode="auto">
              <a:xfrm>
                <a:off x="2803" y="1970"/>
                <a:ext cx="67" cy="57"/>
                <a:chOff x="2803" y="1970"/>
                <a:chExt cx="67" cy="57"/>
              </a:xfrm>
            </p:grpSpPr>
            <p:sp>
              <p:nvSpPr>
                <p:cNvPr id="51307" name="Oval 107">
                  <a:extLst>
                    <a:ext uri="{FF2B5EF4-FFF2-40B4-BE49-F238E27FC236}">
                      <a16:creationId xmlns:a16="http://schemas.microsoft.com/office/drawing/2014/main" id="{91F3FE89-2247-9180-956F-7A5FDDCE22D1}"/>
                    </a:ext>
                  </a:extLst>
                </p:cNvPr>
                <p:cNvSpPr>
                  <a:spLocks noChangeArrowheads="1"/>
                </p:cNvSpPr>
                <p:nvPr/>
              </p:nvSpPr>
              <p:spPr bwMode="auto">
                <a:xfrm>
                  <a:off x="2803" y="1970"/>
                  <a:ext cx="67" cy="57"/>
                </a:xfrm>
                <a:prstGeom prst="ellipse">
                  <a:avLst/>
                </a:prstGeom>
                <a:solidFill>
                  <a:srgbClr val="C0FFFF"/>
                </a:solidFill>
                <a:ln w="7938">
                  <a:solidFill>
                    <a:srgbClr val="000000"/>
                  </a:solidFill>
                  <a:round/>
                  <a:headEnd/>
                  <a:tailEnd/>
                </a:ln>
              </p:spPr>
              <p:txBody>
                <a:bodyPr/>
                <a:lstStyle/>
                <a:p>
                  <a:endParaRPr lang="zh-CN" altLang="en-US"/>
                </a:p>
              </p:txBody>
            </p:sp>
            <p:sp>
              <p:nvSpPr>
                <p:cNvPr id="51308" name="Oval 108">
                  <a:extLst>
                    <a:ext uri="{FF2B5EF4-FFF2-40B4-BE49-F238E27FC236}">
                      <a16:creationId xmlns:a16="http://schemas.microsoft.com/office/drawing/2014/main" id="{B9FB32B6-4010-F290-6194-BEB3AE2E0144}"/>
                    </a:ext>
                  </a:extLst>
                </p:cNvPr>
                <p:cNvSpPr>
                  <a:spLocks noChangeArrowheads="1"/>
                </p:cNvSpPr>
                <p:nvPr/>
              </p:nvSpPr>
              <p:spPr bwMode="auto">
                <a:xfrm>
                  <a:off x="2826" y="1976"/>
                  <a:ext cx="35" cy="36"/>
                </a:xfrm>
                <a:prstGeom prst="ellipse">
                  <a:avLst/>
                </a:prstGeom>
                <a:solidFill>
                  <a:srgbClr val="618FFD"/>
                </a:solidFill>
                <a:ln w="7938">
                  <a:solidFill>
                    <a:srgbClr val="000000"/>
                  </a:solidFill>
                  <a:round/>
                  <a:headEnd/>
                  <a:tailEnd/>
                </a:ln>
              </p:spPr>
              <p:txBody>
                <a:bodyPr/>
                <a:lstStyle/>
                <a:p>
                  <a:endParaRPr lang="zh-CN" altLang="en-US"/>
                </a:p>
              </p:txBody>
            </p:sp>
          </p:grpSp>
          <p:grpSp>
            <p:nvGrpSpPr>
              <p:cNvPr id="51309" name="Group 109">
                <a:extLst>
                  <a:ext uri="{FF2B5EF4-FFF2-40B4-BE49-F238E27FC236}">
                    <a16:creationId xmlns:a16="http://schemas.microsoft.com/office/drawing/2014/main" id="{2380A774-74A9-13D2-4356-0B1B681E9522}"/>
                  </a:ext>
                </a:extLst>
              </p:cNvPr>
              <p:cNvGrpSpPr>
                <a:grpSpLocks/>
              </p:cNvGrpSpPr>
              <p:nvPr/>
            </p:nvGrpSpPr>
            <p:grpSpPr bwMode="auto">
              <a:xfrm>
                <a:off x="2975" y="1975"/>
                <a:ext cx="67" cy="57"/>
                <a:chOff x="2975" y="1975"/>
                <a:chExt cx="67" cy="57"/>
              </a:xfrm>
            </p:grpSpPr>
            <p:sp>
              <p:nvSpPr>
                <p:cNvPr id="51310" name="Oval 110">
                  <a:extLst>
                    <a:ext uri="{FF2B5EF4-FFF2-40B4-BE49-F238E27FC236}">
                      <a16:creationId xmlns:a16="http://schemas.microsoft.com/office/drawing/2014/main" id="{9A3EA119-677F-25CF-0F23-0B4D346E306A}"/>
                    </a:ext>
                  </a:extLst>
                </p:cNvPr>
                <p:cNvSpPr>
                  <a:spLocks noChangeArrowheads="1"/>
                </p:cNvSpPr>
                <p:nvPr/>
              </p:nvSpPr>
              <p:spPr bwMode="auto">
                <a:xfrm>
                  <a:off x="2975" y="1975"/>
                  <a:ext cx="67" cy="57"/>
                </a:xfrm>
                <a:prstGeom prst="ellipse">
                  <a:avLst/>
                </a:prstGeom>
                <a:solidFill>
                  <a:srgbClr val="C0FFFF"/>
                </a:solidFill>
                <a:ln w="7938">
                  <a:solidFill>
                    <a:srgbClr val="000000"/>
                  </a:solidFill>
                  <a:round/>
                  <a:headEnd/>
                  <a:tailEnd/>
                </a:ln>
              </p:spPr>
              <p:txBody>
                <a:bodyPr/>
                <a:lstStyle/>
                <a:p>
                  <a:endParaRPr lang="zh-CN" altLang="en-US"/>
                </a:p>
              </p:txBody>
            </p:sp>
            <p:sp>
              <p:nvSpPr>
                <p:cNvPr id="51311" name="Oval 111">
                  <a:extLst>
                    <a:ext uri="{FF2B5EF4-FFF2-40B4-BE49-F238E27FC236}">
                      <a16:creationId xmlns:a16="http://schemas.microsoft.com/office/drawing/2014/main" id="{3A9B1103-3D96-F18A-A5BF-1A1DBCAA5D14}"/>
                    </a:ext>
                  </a:extLst>
                </p:cNvPr>
                <p:cNvSpPr>
                  <a:spLocks noChangeArrowheads="1"/>
                </p:cNvSpPr>
                <p:nvPr/>
              </p:nvSpPr>
              <p:spPr bwMode="auto">
                <a:xfrm>
                  <a:off x="2998" y="1982"/>
                  <a:ext cx="35" cy="35"/>
                </a:xfrm>
                <a:prstGeom prst="ellipse">
                  <a:avLst/>
                </a:prstGeom>
                <a:solidFill>
                  <a:srgbClr val="618FFD"/>
                </a:solidFill>
                <a:ln w="7938">
                  <a:solidFill>
                    <a:srgbClr val="000000"/>
                  </a:solidFill>
                  <a:round/>
                  <a:headEnd/>
                  <a:tailEnd/>
                </a:ln>
              </p:spPr>
              <p:txBody>
                <a:bodyPr/>
                <a:lstStyle/>
                <a:p>
                  <a:endParaRPr lang="zh-CN" altLang="en-US"/>
                </a:p>
              </p:txBody>
            </p:sp>
          </p:grpSp>
        </p:grpSp>
        <p:sp>
          <p:nvSpPr>
            <p:cNvPr id="51312" name="Freeform 112">
              <a:extLst>
                <a:ext uri="{FF2B5EF4-FFF2-40B4-BE49-F238E27FC236}">
                  <a16:creationId xmlns:a16="http://schemas.microsoft.com/office/drawing/2014/main" id="{EF8AE4C7-C717-15A5-4FD2-480C2818466A}"/>
                </a:ext>
              </a:extLst>
            </p:cNvPr>
            <p:cNvSpPr>
              <a:spLocks/>
            </p:cNvSpPr>
            <p:nvPr/>
          </p:nvSpPr>
          <p:spPr bwMode="auto">
            <a:xfrm>
              <a:off x="2208" y="2064"/>
              <a:ext cx="192" cy="192"/>
            </a:xfrm>
            <a:custGeom>
              <a:avLst/>
              <a:gdLst>
                <a:gd name="T0" fmla="*/ 94 w 487"/>
                <a:gd name="T1" fmla="*/ 0 h 424"/>
                <a:gd name="T2" fmla="*/ 115 w 487"/>
                <a:gd name="T3" fmla="*/ 35 h 424"/>
                <a:gd name="T4" fmla="*/ 125 w 487"/>
                <a:gd name="T5" fmla="*/ 50 h 424"/>
                <a:gd name="T6" fmla="*/ 143 w 487"/>
                <a:gd name="T7" fmla="*/ 84 h 424"/>
                <a:gd name="T8" fmla="*/ 156 w 487"/>
                <a:gd name="T9" fmla="*/ 107 h 424"/>
                <a:gd name="T10" fmla="*/ 174 w 487"/>
                <a:gd name="T11" fmla="*/ 122 h 424"/>
                <a:gd name="T12" fmla="*/ 201 w 487"/>
                <a:gd name="T13" fmla="*/ 143 h 424"/>
                <a:gd name="T14" fmla="*/ 246 w 487"/>
                <a:gd name="T15" fmla="*/ 166 h 424"/>
                <a:gd name="T16" fmla="*/ 288 w 487"/>
                <a:gd name="T17" fmla="*/ 166 h 424"/>
                <a:gd name="T18" fmla="*/ 327 w 487"/>
                <a:gd name="T19" fmla="*/ 161 h 424"/>
                <a:gd name="T20" fmla="*/ 375 w 487"/>
                <a:gd name="T21" fmla="*/ 143 h 424"/>
                <a:gd name="T22" fmla="*/ 440 w 487"/>
                <a:gd name="T23" fmla="*/ 114 h 424"/>
                <a:gd name="T24" fmla="*/ 446 w 487"/>
                <a:gd name="T25" fmla="*/ 138 h 424"/>
                <a:gd name="T26" fmla="*/ 476 w 487"/>
                <a:gd name="T27" fmla="*/ 304 h 424"/>
                <a:gd name="T28" fmla="*/ 487 w 487"/>
                <a:gd name="T29" fmla="*/ 389 h 424"/>
                <a:gd name="T30" fmla="*/ 417 w 487"/>
                <a:gd name="T31" fmla="*/ 412 h 424"/>
                <a:gd name="T32" fmla="*/ 327 w 487"/>
                <a:gd name="T33" fmla="*/ 418 h 424"/>
                <a:gd name="T34" fmla="*/ 275 w 487"/>
                <a:gd name="T35" fmla="*/ 424 h 424"/>
                <a:gd name="T36" fmla="*/ 184 w 487"/>
                <a:gd name="T37" fmla="*/ 400 h 424"/>
                <a:gd name="T38" fmla="*/ 120 w 487"/>
                <a:gd name="T39" fmla="*/ 365 h 424"/>
                <a:gd name="T40" fmla="*/ 71 w 487"/>
                <a:gd name="T41" fmla="*/ 320 h 424"/>
                <a:gd name="T42" fmla="*/ 29 w 487"/>
                <a:gd name="T43" fmla="*/ 275 h 424"/>
                <a:gd name="T44" fmla="*/ 0 w 487"/>
                <a:gd name="T45" fmla="*/ 224 h 424"/>
                <a:gd name="T46" fmla="*/ 11 w 487"/>
                <a:gd name="T47" fmla="*/ 175 h 424"/>
                <a:gd name="T48" fmla="*/ 35 w 487"/>
                <a:gd name="T49" fmla="*/ 108 h 424"/>
                <a:gd name="T50" fmla="*/ 59 w 487"/>
                <a:gd name="T51" fmla="*/ 66 h 424"/>
                <a:gd name="T52" fmla="*/ 94 w 487"/>
                <a:gd name="T53" fmla="*/ 0 h 4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487" h="424">
                  <a:moveTo>
                    <a:pt x="94" y="0"/>
                  </a:moveTo>
                  <a:lnTo>
                    <a:pt x="115" y="35"/>
                  </a:lnTo>
                  <a:lnTo>
                    <a:pt x="125" y="50"/>
                  </a:lnTo>
                  <a:lnTo>
                    <a:pt x="143" y="84"/>
                  </a:lnTo>
                  <a:lnTo>
                    <a:pt x="156" y="107"/>
                  </a:lnTo>
                  <a:lnTo>
                    <a:pt x="174" y="122"/>
                  </a:lnTo>
                  <a:lnTo>
                    <a:pt x="201" y="143"/>
                  </a:lnTo>
                  <a:lnTo>
                    <a:pt x="246" y="166"/>
                  </a:lnTo>
                  <a:lnTo>
                    <a:pt x="288" y="166"/>
                  </a:lnTo>
                  <a:lnTo>
                    <a:pt x="327" y="161"/>
                  </a:lnTo>
                  <a:lnTo>
                    <a:pt x="375" y="143"/>
                  </a:lnTo>
                  <a:lnTo>
                    <a:pt x="440" y="114"/>
                  </a:lnTo>
                  <a:lnTo>
                    <a:pt x="446" y="138"/>
                  </a:lnTo>
                  <a:lnTo>
                    <a:pt x="476" y="304"/>
                  </a:lnTo>
                  <a:lnTo>
                    <a:pt x="487" y="389"/>
                  </a:lnTo>
                  <a:lnTo>
                    <a:pt x="417" y="412"/>
                  </a:lnTo>
                  <a:lnTo>
                    <a:pt x="327" y="418"/>
                  </a:lnTo>
                  <a:lnTo>
                    <a:pt x="275" y="424"/>
                  </a:lnTo>
                  <a:lnTo>
                    <a:pt x="184" y="400"/>
                  </a:lnTo>
                  <a:lnTo>
                    <a:pt x="120" y="365"/>
                  </a:lnTo>
                  <a:lnTo>
                    <a:pt x="71" y="320"/>
                  </a:lnTo>
                  <a:lnTo>
                    <a:pt x="29" y="275"/>
                  </a:lnTo>
                  <a:lnTo>
                    <a:pt x="0" y="224"/>
                  </a:lnTo>
                  <a:lnTo>
                    <a:pt x="11" y="175"/>
                  </a:lnTo>
                  <a:lnTo>
                    <a:pt x="35" y="108"/>
                  </a:lnTo>
                  <a:lnTo>
                    <a:pt x="59" y="66"/>
                  </a:lnTo>
                  <a:lnTo>
                    <a:pt x="94" y="0"/>
                  </a:lnTo>
                  <a:close/>
                </a:path>
              </a:pathLst>
            </a:custGeom>
            <a:solidFill>
              <a:srgbClr val="FFFFFF"/>
            </a:solidFill>
            <a:ln w="7938">
              <a:solidFill>
                <a:srgbClr val="000000"/>
              </a:solidFill>
              <a:prstDash val="solid"/>
              <a:round/>
              <a:headEnd/>
              <a:tailEnd/>
            </a:ln>
          </p:spPr>
          <p:txBody>
            <a:bodyPr/>
            <a:lstStyle/>
            <a:p>
              <a:endParaRPr lang="zh-CN" altLang="en-US"/>
            </a:p>
          </p:txBody>
        </p:sp>
        <p:grpSp>
          <p:nvGrpSpPr>
            <p:cNvPr id="51313" name="Group 113">
              <a:extLst>
                <a:ext uri="{FF2B5EF4-FFF2-40B4-BE49-F238E27FC236}">
                  <a16:creationId xmlns:a16="http://schemas.microsoft.com/office/drawing/2014/main" id="{6B74AA8F-A830-764B-3BE5-041F568E4D74}"/>
                </a:ext>
              </a:extLst>
            </p:cNvPr>
            <p:cNvGrpSpPr>
              <a:grpSpLocks/>
            </p:cNvGrpSpPr>
            <p:nvPr/>
          </p:nvGrpSpPr>
          <p:grpSpPr bwMode="auto">
            <a:xfrm rot="16200000" flipV="1">
              <a:off x="2006" y="1788"/>
              <a:ext cx="442" cy="322"/>
              <a:chOff x="4363" y="2585"/>
              <a:chExt cx="1104" cy="808"/>
            </a:xfrm>
          </p:grpSpPr>
          <p:sp>
            <p:nvSpPr>
              <p:cNvPr id="51314" name="Freeform 114">
                <a:extLst>
                  <a:ext uri="{FF2B5EF4-FFF2-40B4-BE49-F238E27FC236}">
                    <a16:creationId xmlns:a16="http://schemas.microsoft.com/office/drawing/2014/main" id="{1BCE262B-8331-0373-7D48-0FDF7519F104}"/>
                  </a:ext>
                </a:extLst>
              </p:cNvPr>
              <p:cNvSpPr>
                <a:spLocks/>
              </p:cNvSpPr>
              <p:nvPr/>
            </p:nvSpPr>
            <p:spPr bwMode="auto">
              <a:xfrm>
                <a:off x="4363" y="2585"/>
                <a:ext cx="1104" cy="808"/>
              </a:xfrm>
              <a:custGeom>
                <a:avLst/>
                <a:gdLst>
                  <a:gd name="T0" fmla="*/ 729 w 3311"/>
                  <a:gd name="T1" fmla="*/ 97 h 2423"/>
                  <a:gd name="T2" fmla="*/ 1249 w 3311"/>
                  <a:gd name="T3" fmla="*/ 0 h 2423"/>
                  <a:gd name="T4" fmla="*/ 1674 w 3311"/>
                  <a:gd name="T5" fmla="*/ 79 h 2423"/>
                  <a:gd name="T6" fmla="*/ 2115 w 3311"/>
                  <a:gd name="T7" fmla="*/ 271 h 2423"/>
                  <a:gd name="T8" fmla="*/ 2512 w 3311"/>
                  <a:gd name="T9" fmla="*/ 443 h 2423"/>
                  <a:gd name="T10" fmla="*/ 2874 w 3311"/>
                  <a:gd name="T11" fmla="*/ 584 h 2423"/>
                  <a:gd name="T12" fmla="*/ 2967 w 3311"/>
                  <a:gd name="T13" fmla="*/ 663 h 2423"/>
                  <a:gd name="T14" fmla="*/ 2971 w 3311"/>
                  <a:gd name="T15" fmla="*/ 829 h 2423"/>
                  <a:gd name="T16" fmla="*/ 2874 w 3311"/>
                  <a:gd name="T17" fmla="*/ 909 h 2423"/>
                  <a:gd name="T18" fmla="*/ 2708 w 3311"/>
                  <a:gd name="T19" fmla="*/ 938 h 2423"/>
                  <a:gd name="T20" fmla="*/ 2574 w 3311"/>
                  <a:gd name="T21" fmla="*/ 931 h 2423"/>
                  <a:gd name="T22" fmla="*/ 2424 w 3311"/>
                  <a:gd name="T23" fmla="*/ 900 h 2423"/>
                  <a:gd name="T24" fmla="*/ 2477 w 3311"/>
                  <a:gd name="T25" fmla="*/ 981 h 2423"/>
                  <a:gd name="T26" fmla="*/ 2526 w 3311"/>
                  <a:gd name="T27" fmla="*/ 1048 h 2423"/>
                  <a:gd name="T28" fmla="*/ 2756 w 3311"/>
                  <a:gd name="T29" fmla="*/ 1194 h 2423"/>
                  <a:gd name="T30" fmla="*/ 2874 w 3311"/>
                  <a:gd name="T31" fmla="*/ 1309 h 2423"/>
                  <a:gd name="T32" fmla="*/ 2983 w 3311"/>
                  <a:gd name="T33" fmla="*/ 1420 h 2423"/>
                  <a:gd name="T34" fmla="*/ 3158 w 3311"/>
                  <a:gd name="T35" fmla="*/ 1570 h 2423"/>
                  <a:gd name="T36" fmla="*/ 3249 w 3311"/>
                  <a:gd name="T37" fmla="*/ 1676 h 2423"/>
                  <a:gd name="T38" fmla="*/ 3299 w 3311"/>
                  <a:gd name="T39" fmla="*/ 1776 h 2423"/>
                  <a:gd name="T40" fmla="*/ 3308 w 3311"/>
                  <a:gd name="T41" fmla="*/ 1879 h 2423"/>
                  <a:gd name="T42" fmla="*/ 3239 w 3311"/>
                  <a:gd name="T43" fmla="*/ 1969 h 2423"/>
                  <a:gd name="T44" fmla="*/ 3228 w 3311"/>
                  <a:gd name="T45" fmla="*/ 2050 h 2423"/>
                  <a:gd name="T46" fmla="*/ 3237 w 3311"/>
                  <a:gd name="T47" fmla="*/ 2131 h 2423"/>
                  <a:gd name="T48" fmla="*/ 3218 w 3311"/>
                  <a:gd name="T49" fmla="*/ 2200 h 2423"/>
                  <a:gd name="T50" fmla="*/ 3184 w 3311"/>
                  <a:gd name="T51" fmla="*/ 2244 h 2423"/>
                  <a:gd name="T52" fmla="*/ 3117 w 3311"/>
                  <a:gd name="T53" fmla="*/ 2272 h 2423"/>
                  <a:gd name="T54" fmla="*/ 3002 w 3311"/>
                  <a:gd name="T55" fmla="*/ 2267 h 2423"/>
                  <a:gd name="T56" fmla="*/ 2939 w 3311"/>
                  <a:gd name="T57" fmla="*/ 2291 h 2423"/>
                  <a:gd name="T58" fmla="*/ 2923 w 3311"/>
                  <a:gd name="T59" fmla="*/ 2369 h 2423"/>
                  <a:gd name="T60" fmla="*/ 2890 w 3311"/>
                  <a:gd name="T61" fmla="*/ 2410 h 2423"/>
                  <a:gd name="T62" fmla="*/ 2842 w 3311"/>
                  <a:gd name="T63" fmla="*/ 2422 h 2423"/>
                  <a:gd name="T64" fmla="*/ 2768 w 3311"/>
                  <a:gd name="T65" fmla="*/ 2420 h 2423"/>
                  <a:gd name="T66" fmla="*/ 2629 w 3311"/>
                  <a:gd name="T67" fmla="*/ 2373 h 2423"/>
                  <a:gd name="T68" fmla="*/ 2337 w 3311"/>
                  <a:gd name="T69" fmla="*/ 2223 h 2423"/>
                  <a:gd name="T70" fmla="*/ 2176 w 3311"/>
                  <a:gd name="T71" fmla="*/ 2173 h 2423"/>
                  <a:gd name="T72" fmla="*/ 2012 w 3311"/>
                  <a:gd name="T73" fmla="*/ 2147 h 2423"/>
                  <a:gd name="T74" fmla="*/ 1642 w 3311"/>
                  <a:gd name="T75" fmla="*/ 2004 h 2423"/>
                  <a:gd name="T76" fmla="*/ 1364 w 3311"/>
                  <a:gd name="T77" fmla="*/ 1853 h 2423"/>
                  <a:gd name="T78" fmla="*/ 1158 w 3311"/>
                  <a:gd name="T79" fmla="*/ 1766 h 2423"/>
                  <a:gd name="T80" fmla="*/ 995 w 3311"/>
                  <a:gd name="T81" fmla="*/ 1687 h 2423"/>
                  <a:gd name="T82" fmla="*/ 821 w 3311"/>
                  <a:gd name="T83" fmla="*/ 1562 h 2423"/>
                  <a:gd name="T84" fmla="*/ 270 w 3311"/>
                  <a:gd name="T85" fmla="*/ 1059 h 2423"/>
                  <a:gd name="T86" fmla="*/ 208 w 3311"/>
                  <a:gd name="T87" fmla="*/ 206 h 24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3311" h="2423">
                    <a:moveTo>
                      <a:pt x="538" y="113"/>
                    </a:moveTo>
                    <a:lnTo>
                      <a:pt x="729" y="97"/>
                    </a:lnTo>
                    <a:lnTo>
                      <a:pt x="1027" y="48"/>
                    </a:lnTo>
                    <a:lnTo>
                      <a:pt x="1249" y="0"/>
                    </a:lnTo>
                    <a:lnTo>
                      <a:pt x="1563" y="32"/>
                    </a:lnTo>
                    <a:lnTo>
                      <a:pt x="1674" y="79"/>
                    </a:lnTo>
                    <a:lnTo>
                      <a:pt x="1926" y="175"/>
                    </a:lnTo>
                    <a:lnTo>
                      <a:pt x="2115" y="271"/>
                    </a:lnTo>
                    <a:lnTo>
                      <a:pt x="2376" y="379"/>
                    </a:lnTo>
                    <a:lnTo>
                      <a:pt x="2512" y="443"/>
                    </a:lnTo>
                    <a:lnTo>
                      <a:pt x="2708" y="513"/>
                    </a:lnTo>
                    <a:lnTo>
                      <a:pt x="2874" y="584"/>
                    </a:lnTo>
                    <a:lnTo>
                      <a:pt x="2927" y="616"/>
                    </a:lnTo>
                    <a:lnTo>
                      <a:pt x="2967" y="663"/>
                    </a:lnTo>
                    <a:lnTo>
                      <a:pt x="2993" y="753"/>
                    </a:lnTo>
                    <a:lnTo>
                      <a:pt x="2971" y="829"/>
                    </a:lnTo>
                    <a:lnTo>
                      <a:pt x="2929" y="873"/>
                    </a:lnTo>
                    <a:lnTo>
                      <a:pt x="2874" y="909"/>
                    </a:lnTo>
                    <a:lnTo>
                      <a:pt x="2795" y="935"/>
                    </a:lnTo>
                    <a:lnTo>
                      <a:pt x="2708" y="938"/>
                    </a:lnTo>
                    <a:lnTo>
                      <a:pt x="2643" y="937"/>
                    </a:lnTo>
                    <a:lnTo>
                      <a:pt x="2574" y="931"/>
                    </a:lnTo>
                    <a:lnTo>
                      <a:pt x="2498" y="920"/>
                    </a:lnTo>
                    <a:lnTo>
                      <a:pt x="2424" y="900"/>
                    </a:lnTo>
                    <a:lnTo>
                      <a:pt x="2258" y="837"/>
                    </a:lnTo>
                    <a:lnTo>
                      <a:pt x="2477" y="981"/>
                    </a:lnTo>
                    <a:lnTo>
                      <a:pt x="2512" y="1013"/>
                    </a:lnTo>
                    <a:lnTo>
                      <a:pt x="2526" y="1048"/>
                    </a:lnTo>
                    <a:lnTo>
                      <a:pt x="2645" y="1115"/>
                    </a:lnTo>
                    <a:lnTo>
                      <a:pt x="2756" y="1194"/>
                    </a:lnTo>
                    <a:lnTo>
                      <a:pt x="2824" y="1275"/>
                    </a:lnTo>
                    <a:lnTo>
                      <a:pt x="2874" y="1309"/>
                    </a:lnTo>
                    <a:lnTo>
                      <a:pt x="2929" y="1351"/>
                    </a:lnTo>
                    <a:lnTo>
                      <a:pt x="2983" y="1420"/>
                    </a:lnTo>
                    <a:lnTo>
                      <a:pt x="3024" y="1475"/>
                    </a:lnTo>
                    <a:lnTo>
                      <a:pt x="3158" y="1570"/>
                    </a:lnTo>
                    <a:lnTo>
                      <a:pt x="3202" y="1613"/>
                    </a:lnTo>
                    <a:lnTo>
                      <a:pt x="3249" y="1676"/>
                    </a:lnTo>
                    <a:lnTo>
                      <a:pt x="3273" y="1722"/>
                    </a:lnTo>
                    <a:lnTo>
                      <a:pt x="3299" y="1776"/>
                    </a:lnTo>
                    <a:lnTo>
                      <a:pt x="3311" y="1829"/>
                    </a:lnTo>
                    <a:lnTo>
                      <a:pt x="3308" y="1879"/>
                    </a:lnTo>
                    <a:lnTo>
                      <a:pt x="3287" y="1928"/>
                    </a:lnTo>
                    <a:lnTo>
                      <a:pt x="3239" y="1969"/>
                    </a:lnTo>
                    <a:lnTo>
                      <a:pt x="3196" y="1988"/>
                    </a:lnTo>
                    <a:lnTo>
                      <a:pt x="3228" y="2050"/>
                    </a:lnTo>
                    <a:lnTo>
                      <a:pt x="3239" y="2087"/>
                    </a:lnTo>
                    <a:lnTo>
                      <a:pt x="3237" y="2131"/>
                    </a:lnTo>
                    <a:lnTo>
                      <a:pt x="3227" y="2179"/>
                    </a:lnTo>
                    <a:lnTo>
                      <a:pt x="3218" y="2200"/>
                    </a:lnTo>
                    <a:lnTo>
                      <a:pt x="3201" y="2226"/>
                    </a:lnTo>
                    <a:lnTo>
                      <a:pt x="3184" y="2244"/>
                    </a:lnTo>
                    <a:lnTo>
                      <a:pt x="3159" y="2262"/>
                    </a:lnTo>
                    <a:lnTo>
                      <a:pt x="3117" y="2272"/>
                    </a:lnTo>
                    <a:lnTo>
                      <a:pt x="3068" y="2281"/>
                    </a:lnTo>
                    <a:lnTo>
                      <a:pt x="3002" y="2267"/>
                    </a:lnTo>
                    <a:lnTo>
                      <a:pt x="2934" y="2245"/>
                    </a:lnTo>
                    <a:lnTo>
                      <a:pt x="2939" y="2291"/>
                    </a:lnTo>
                    <a:lnTo>
                      <a:pt x="2934" y="2342"/>
                    </a:lnTo>
                    <a:lnTo>
                      <a:pt x="2923" y="2369"/>
                    </a:lnTo>
                    <a:lnTo>
                      <a:pt x="2908" y="2394"/>
                    </a:lnTo>
                    <a:lnTo>
                      <a:pt x="2890" y="2410"/>
                    </a:lnTo>
                    <a:lnTo>
                      <a:pt x="2867" y="2420"/>
                    </a:lnTo>
                    <a:lnTo>
                      <a:pt x="2842" y="2422"/>
                    </a:lnTo>
                    <a:lnTo>
                      <a:pt x="2808" y="2423"/>
                    </a:lnTo>
                    <a:lnTo>
                      <a:pt x="2768" y="2420"/>
                    </a:lnTo>
                    <a:lnTo>
                      <a:pt x="2734" y="2410"/>
                    </a:lnTo>
                    <a:lnTo>
                      <a:pt x="2629" y="2373"/>
                    </a:lnTo>
                    <a:lnTo>
                      <a:pt x="2537" y="2325"/>
                    </a:lnTo>
                    <a:lnTo>
                      <a:pt x="2337" y="2223"/>
                    </a:lnTo>
                    <a:lnTo>
                      <a:pt x="2229" y="2147"/>
                    </a:lnTo>
                    <a:lnTo>
                      <a:pt x="2176" y="2173"/>
                    </a:lnTo>
                    <a:lnTo>
                      <a:pt x="2115" y="2173"/>
                    </a:lnTo>
                    <a:lnTo>
                      <a:pt x="2012" y="2147"/>
                    </a:lnTo>
                    <a:lnTo>
                      <a:pt x="1832" y="2084"/>
                    </a:lnTo>
                    <a:lnTo>
                      <a:pt x="1642" y="2004"/>
                    </a:lnTo>
                    <a:lnTo>
                      <a:pt x="1454" y="1910"/>
                    </a:lnTo>
                    <a:lnTo>
                      <a:pt x="1364" y="1853"/>
                    </a:lnTo>
                    <a:lnTo>
                      <a:pt x="1263" y="1800"/>
                    </a:lnTo>
                    <a:lnTo>
                      <a:pt x="1158" y="1766"/>
                    </a:lnTo>
                    <a:lnTo>
                      <a:pt x="1073" y="1729"/>
                    </a:lnTo>
                    <a:lnTo>
                      <a:pt x="995" y="1687"/>
                    </a:lnTo>
                    <a:lnTo>
                      <a:pt x="941" y="1654"/>
                    </a:lnTo>
                    <a:lnTo>
                      <a:pt x="821" y="1562"/>
                    </a:lnTo>
                    <a:lnTo>
                      <a:pt x="585" y="1341"/>
                    </a:lnTo>
                    <a:lnTo>
                      <a:pt x="270" y="1059"/>
                    </a:lnTo>
                    <a:lnTo>
                      <a:pt x="0" y="696"/>
                    </a:lnTo>
                    <a:lnTo>
                      <a:pt x="208" y="206"/>
                    </a:lnTo>
                    <a:lnTo>
                      <a:pt x="538" y="113"/>
                    </a:lnTo>
                    <a:close/>
                  </a:path>
                </a:pathLst>
              </a:custGeom>
              <a:solidFill>
                <a:srgbClr val="FFDBB7"/>
              </a:solidFill>
              <a:ln w="6350">
                <a:solidFill>
                  <a:srgbClr val="000000"/>
                </a:solidFill>
                <a:prstDash val="solid"/>
                <a:round/>
                <a:headEnd/>
                <a:tailEnd/>
              </a:ln>
            </p:spPr>
            <p:txBody>
              <a:bodyPr/>
              <a:lstStyle/>
              <a:p>
                <a:endParaRPr lang="zh-CN" altLang="en-US"/>
              </a:p>
            </p:txBody>
          </p:sp>
          <p:sp>
            <p:nvSpPr>
              <p:cNvPr id="51315" name="Freeform 115">
                <a:extLst>
                  <a:ext uri="{FF2B5EF4-FFF2-40B4-BE49-F238E27FC236}">
                    <a16:creationId xmlns:a16="http://schemas.microsoft.com/office/drawing/2014/main" id="{58F4F18D-FABC-FDD0-2ECE-D4AABFAD70E6}"/>
                  </a:ext>
                </a:extLst>
              </p:cNvPr>
              <p:cNvSpPr>
                <a:spLocks/>
              </p:cNvSpPr>
              <p:nvPr/>
            </p:nvSpPr>
            <p:spPr bwMode="auto">
              <a:xfrm>
                <a:off x="4784" y="3075"/>
                <a:ext cx="336" cy="224"/>
              </a:xfrm>
              <a:custGeom>
                <a:avLst/>
                <a:gdLst>
                  <a:gd name="T0" fmla="*/ 961 w 1008"/>
                  <a:gd name="T1" fmla="*/ 673 h 673"/>
                  <a:gd name="T2" fmla="*/ 995 w 1008"/>
                  <a:gd name="T3" fmla="*/ 624 h 673"/>
                  <a:gd name="T4" fmla="*/ 1008 w 1008"/>
                  <a:gd name="T5" fmla="*/ 572 h 673"/>
                  <a:gd name="T6" fmla="*/ 1004 w 1008"/>
                  <a:gd name="T7" fmla="*/ 530 h 673"/>
                  <a:gd name="T8" fmla="*/ 970 w 1008"/>
                  <a:gd name="T9" fmla="*/ 469 h 673"/>
                  <a:gd name="T10" fmla="*/ 916 w 1008"/>
                  <a:gd name="T11" fmla="*/ 420 h 673"/>
                  <a:gd name="T12" fmla="*/ 847 w 1008"/>
                  <a:gd name="T13" fmla="*/ 372 h 673"/>
                  <a:gd name="T14" fmla="*/ 763 w 1008"/>
                  <a:gd name="T15" fmla="*/ 332 h 673"/>
                  <a:gd name="T16" fmla="*/ 679 w 1008"/>
                  <a:gd name="T17" fmla="*/ 310 h 673"/>
                  <a:gd name="T18" fmla="*/ 599 w 1008"/>
                  <a:gd name="T19" fmla="*/ 291 h 673"/>
                  <a:gd name="T20" fmla="*/ 557 w 1008"/>
                  <a:gd name="T21" fmla="*/ 248 h 673"/>
                  <a:gd name="T22" fmla="*/ 513 w 1008"/>
                  <a:gd name="T23" fmla="*/ 208 h 673"/>
                  <a:gd name="T24" fmla="*/ 454 w 1008"/>
                  <a:gd name="T25" fmla="*/ 161 h 673"/>
                  <a:gd name="T26" fmla="*/ 405 w 1008"/>
                  <a:gd name="T27" fmla="*/ 129 h 673"/>
                  <a:gd name="T28" fmla="*/ 332 w 1008"/>
                  <a:gd name="T29" fmla="*/ 92 h 673"/>
                  <a:gd name="T30" fmla="*/ 292 w 1008"/>
                  <a:gd name="T31" fmla="*/ 75 h 673"/>
                  <a:gd name="T32" fmla="*/ 220 w 1008"/>
                  <a:gd name="T33" fmla="*/ 33 h 673"/>
                  <a:gd name="T34" fmla="*/ 142 w 1008"/>
                  <a:gd name="T35" fmla="*/ 10 h 673"/>
                  <a:gd name="T36" fmla="*/ 53 w 1008"/>
                  <a:gd name="T37" fmla="*/ 0 h 673"/>
                  <a:gd name="T38" fmla="*/ 0 w 1008"/>
                  <a:gd name="T39" fmla="*/ 1 h 6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008" h="673">
                    <a:moveTo>
                      <a:pt x="961" y="673"/>
                    </a:moveTo>
                    <a:lnTo>
                      <a:pt x="995" y="624"/>
                    </a:lnTo>
                    <a:lnTo>
                      <a:pt x="1008" y="572"/>
                    </a:lnTo>
                    <a:lnTo>
                      <a:pt x="1004" y="530"/>
                    </a:lnTo>
                    <a:lnTo>
                      <a:pt x="970" y="469"/>
                    </a:lnTo>
                    <a:lnTo>
                      <a:pt x="916" y="420"/>
                    </a:lnTo>
                    <a:lnTo>
                      <a:pt x="847" y="372"/>
                    </a:lnTo>
                    <a:lnTo>
                      <a:pt x="763" y="332"/>
                    </a:lnTo>
                    <a:lnTo>
                      <a:pt x="679" y="310"/>
                    </a:lnTo>
                    <a:lnTo>
                      <a:pt x="599" y="291"/>
                    </a:lnTo>
                    <a:lnTo>
                      <a:pt x="557" y="248"/>
                    </a:lnTo>
                    <a:lnTo>
                      <a:pt x="513" y="208"/>
                    </a:lnTo>
                    <a:lnTo>
                      <a:pt x="454" y="161"/>
                    </a:lnTo>
                    <a:lnTo>
                      <a:pt x="405" y="129"/>
                    </a:lnTo>
                    <a:lnTo>
                      <a:pt x="332" y="92"/>
                    </a:lnTo>
                    <a:lnTo>
                      <a:pt x="292" y="75"/>
                    </a:lnTo>
                    <a:lnTo>
                      <a:pt x="220" y="33"/>
                    </a:lnTo>
                    <a:lnTo>
                      <a:pt x="142" y="10"/>
                    </a:lnTo>
                    <a:lnTo>
                      <a:pt x="53" y="0"/>
                    </a:lnTo>
                    <a:lnTo>
                      <a:pt x="0" y="1"/>
                    </a:lnTo>
                  </a:path>
                </a:pathLst>
              </a:custGeom>
              <a:solidFill>
                <a:srgbClr val="FFDBB7"/>
              </a:solidFill>
              <a:ln w="6350">
                <a:solidFill>
                  <a:srgbClr val="000000"/>
                </a:solidFill>
                <a:prstDash val="solid"/>
                <a:round/>
                <a:headEnd/>
                <a:tailEnd/>
              </a:ln>
            </p:spPr>
            <p:txBody>
              <a:bodyPr/>
              <a:lstStyle/>
              <a:p>
                <a:endParaRPr lang="zh-CN" altLang="en-US"/>
              </a:p>
            </p:txBody>
          </p:sp>
          <p:sp>
            <p:nvSpPr>
              <p:cNvPr id="51316" name="Freeform 116">
                <a:extLst>
                  <a:ext uri="{FF2B5EF4-FFF2-40B4-BE49-F238E27FC236}">
                    <a16:creationId xmlns:a16="http://schemas.microsoft.com/office/drawing/2014/main" id="{1294AC6A-BF9E-4AF8-8B54-AC16F56C3D97}"/>
                  </a:ext>
                </a:extLst>
              </p:cNvPr>
              <p:cNvSpPr>
                <a:spLocks/>
              </p:cNvSpPr>
              <p:nvPr/>
            </p:nvSpPr>
            <p:spPr bwMode="auto">
              <a:xfrm>
                <a:off x="4981" y="3054"/>
                <a:ext cx="359" cy="279"/>
              </a:xfrm>
              <a:custGeom>
                <a:avLst/>
                <a:gdLst>
                  <a:gd name="T0" fmla="*/ 1077 w 1077"/>
                  <a:gd name="T1" fmla="*/ 838 h 838"/>
                  <a:gd name="T2" fmla="*/ 1069 w 1077"/>
                  <a:gd name="T3" fmla="*/ 806 h 838"/>
                  <a:gd name="T4" fmla="*/ 1057 w 1077"/>
                  <a:gd name="T5" fmla="*/ 769 h 838"/>
                  <a:gd name="T6" fmla="*/ 1036 w 1077"/>
                  <a:gd name="T7" fmla="*/ 732 h 838"/>
                  <a:gd name="T8" fmla="*/ 1016 w 1077"/>
                  <a:gd name="T9" fmla="*/ 704 h 838"/>
                  <a:gd name="T10" fmla="*/ 989 w 1077"/>
                  <a:gd name="T11" fmla="*/ 676 h 838"/>
                  <a:gd name="T12" fmla="*/ 908 w 1077"/>
                  <a:gd name="T13" fmla="*/ 609 h 838"/>
                  <a:gd name="T14" fmla="*/ 814 w 1077"/>
                  <a:gd name="T15" fmla="*/ 548 h 838"/>
                  <a:gd name="T16" fmla="*/ 736 w 1077"/>
                  <a:gd name="T17" fmla="*/ 514 h 838"/>
                  <a:gd name="T18" fmla="*/ 635 w 1077"/>
                  <a:gd name="T19" fmla="*/ 485 h 838"/>
                  <a:gd name="T20" fmla="*/ 547 w 1077"/>
                  <a:gd name="T21" fmla="*/ 413 h 838"/>
                  <a:gd name="T22" fmla="*/ 469 w 1077"/>
                  <a:gd name="T23" fmla="*/ 339 h 838"/>
                  <a:gd name="T24" fmla="*/ 386 w 1077"/>
                  <a:gd name="T25" fmla="*/ 275 h 838"/>
                  <a:gd name="T26" fmla="*/ 286 w 1077"/>
                  <a:gd name="T27" fmla="*/ 213 h 838"/>
                  <a:gd name="T28" fmla="*/ 198 w 1077"/>
                  <a:gd name="T29" fmla="*/ 159 h 838"/>
                  <a:gd name="T30" fmla="*/ 120 w 1077"/>
                  <a:gd name="T31" fmla="*/ 72 h 838"/>
                  <a:gd name="T32" fmla="*/ 0 w 1077"/>
                  <a:gd name="T33" fmla="*/ 0 h 8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77" h="838">
                    <a:moveTo>
                      <a:pt x="1077" y="838"/>
                    </a:moveTo>
                    <a:lnTo>
                      <a:pt x="1069" y="806"/>
                    </a:lnTo>
                    <a:lnTo>
                      <a:pt x="1057" y="769"/>
                    </a:lnTo>
                    <a:lnTo>
                      <a:pt x="1036" y="732"/>
                    </a:lnTo>
                    <a:lnTo>
                      <a:pt x="1016" y="704"/>
                    </a:lnTo>
                    <a:lnTo>
                      <a:pt x="989" y="676"/>
                    </a:lnTo>
                    <a:lnTo>
                      <a:pt x="908" y="609"/>
                    </a:lnTo>
                    <a:lnTo>
                      <a:pt x="814" y="548"/>
                    </a:lnTo>
                    <a:lnTo>
                      <a:pt x="736" y="514"/>
                    </a:lnTo>
                    <a:lnTo>
                      <a:pt x="635" y="485"/>
                    </a:lnTo>
                    <a:lnTo>
                      <a:pt x="547" y="413"/>
                    </a:lnTo>
                    <a:lnTo>
                      <a:pt x="469" y="339"/>
                    </a:lnTo>
                    <a:lnTo>
                      <a:pt x="386" y="275"/>
                    </a:lnTo>
                    <a:lnTo>
                      <a:pt x="286" y="213"/>
                    </a:lnTo>
                    <a:lnTo>
                      <a:pt x="198" y="159"/>
                    </a:lnTo>
                    <a:lnTo>
                      <a:pt x="120" y="72"/>
                    </a:lnTo>
                    <a:lnTo>
                      <a:pt x="0" y="0"/>
                    </a:lnTo>
                  </a:path>
                </a:pathLst>
              </a:custGeom>
              <a:solidFill>
                <a:srgbClr val="FFDBB7"/>
              </a:solidFill>
              <a:ln w="6350">
                <a:solidFill>
                  <a:srgbClr val="000000"/>
                </a:solidFill>
                <a:prstDash val="solid"/>
                <a:round/>
                <a:headEnd/>
                <a:tailEnd/>
              </a:ln>
            </p:spPr>
            <p:txBody>
              <a:bodyPr/>
              <a:lstStyle/>
              <a:p>
                <a:endParaRPr lang="zh-CN" altLang="en-US"/>
              </a:p>
            </p:txBody>
          </p:sp>
          <p:sp>
            <p:nvSpPr>
              <p:cNvPr id="51317" name="Freeform 117">
                <a:extLst>
                  <a:ext uri="{FF2B5EF4-FFF2-40B4-BE49-F238E27FC236}">
                    <a16:creationId xmlns:a16="http://schemas.microsoft.com/office/drawing/2014/main" id="{1908D647-831A-C4A3-C373-F14F9E54B917}"/>
                  </a:ext>
                </a:extLst>
              </p:cNvPr>
              <p:cNvSpPr>
                <a:spLocks/>
              </p:cNvSpPr>
              <p:nvPr/>
            </p:nvSpPr>
            <p:spPr bwMode="auto">
              <a:xfrm>
                <a:off x="5074" y="2973"/>
                <a:ext cx="356" cy="276"/>
              </a:xfrm>
              <a:custGeom>
                <a:avLst/>
                <a:gdLst>
                  <a:gd name="T0" fmla="*/ 1069 w 1069"/>
                  <a:gd name="T1" fmla="*/ 828 h 828"/>
                  <a:gd name="T2" fmla="*/ 1026 w 1069"/>
                  <a:gd name="T3" fmla="*/ 771 h 828"/>
                  <a:gd name="T4" fmla="*/ 989 w 1069"/>
                  <a:gd name="T5" fmla="*/ 728 h 828"/>
                  <a:gd name="T6" fmla="*/ 947 w 1069"/>
                  <a:gd name="T7" fmla="*/ 694 h 828"/>
                  <a:gd name="T8" fmla="*/ 797 w 1069"/>
                  <a:gd name="T9" fmla="*/ 593 h 828"/>
                  <a:gd name="T10" fmla="*/ 698 w 1069"/>
                  <a:gd name="T11" fmla="*/ 540 h 828"/>
                  <a:gd name="T12" fmla="*/ 624 w 1069"/>
                  <a:gd name="T13" fmla="*/ 463 h 828"/>
                  <a:gd name="T14" fmla="*/ 539 w 1069"/>
                  <a:gd name="T15" fmla="*/ 393 h 828"/>
                  <a:gd name="T16" fmla="*/ 458 w 1069"/>
                  <a:gd name="T17" fmla="*/ 332 h 828"/>
                  <a:gd name="T18" fmla="*/ 372 w 1069"/>
                  <a:gd name="T19" fmla="*/ 278 h 828"/>
                  <a:gd name="T20" fmla="*/ 322 w 1069"/>
                  <a:gd name="T21" fmla="*/ 243 h 828"/>
                  <a:gd name="T22" fmla="*/ 222 w 1069"/>
                  <a:gd name="T23" fmla="*/ 188 h 828"/>
                  <a:gd name="T24" fmla="*/ 126 w 1069"/>
                  <a:gd name="T25" fmla="*/ 80 h 828"/>
                  <a:gd name="T26" fmla="*/ 0 w 1069"/>
                  <a:gd name="T27" fmla="*/ 0 h 8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069" h="828">
                    <a:moveTo>
                      <a:pt x="1069" y="828"/>
                    </a:moveTo>
                    <a:lnTo>
                      <a:pt x="1026" y="771"/>
                    </a:lnTo>
                    <a:lnTo>
                      <a:pt x="989" y="728"/>
                    </a:lnTo>
                    <a:lnTo>
                      <a:pt x="947" y="694"/>
                    </a:lnTo>
                    <a:lnTo>
                      <a:pt x="797" y="593"/>
                    </a:lnTo>
                    <a:lnTo>
                      <a:pt x="698" y="540"/>
                    </a:lnTo>
                    <a:lnTo>
                      <a:pt x="624" y="463"/>
                    </a:lnTo>
                    <a:lnTo>
                      <a:pt x="539" y="393"/>
                    </a:lnTo>
                    <a:lnTo>
                      <a:pt x="458" y="332"/>
                    </a:lnTo>
                    <a:lnTo>
                      <a:pt x="372" y="278"/>
                    </a:lnTo>
                    <a:lnTo>
                      <a:pt x="322" y="243"/>
                    </a:lnTo>
                    <a:lnTo>
                      <a:pt x="222" y="188"/>
                    </a:lnTo>
                    <a:lnTo>
                      <a:pt x="126" y="80"/>
                    </a:lnTo>
                    <a:lnTo>
                      <a:pt x="0" y="0"/>
                    </a:lnTo>
                  </a:path>
                </a:pathLst>
              </a:custGeom>
              <a:solidFill>
                <a:srgbClr val="FFDBB7"/>
              </a:solidFill>
              <a:ln w="6350">
                <a:solidFill>
                  <a:srgbClr val="000000"/>
                </a:solidFill>
                <a:prstDash val="solid"/>
                <a:round/>
                <a:headEnd/>
                <a:tailEnd/>
              </a:ln>
            </p:spPr>
            <p:txBody>
              <a:bodyPr/>
              <a:lstStyle/>
              <a:p>
                <a:endParaRPr lang="zh-CN" altLang="en-US"/>
              </a:p>
            </p:txBody>
          </p:sp>
          <p:sp>
            <p:nvSpPr>
              <p:cNvPr id="51318" name="Freeform 118">
                <a:extLst>
                  <a:ext uri="{FF2B5EF4-FFF2-40B4-BE49-F238E27FC236}">
                    <a16:creationId xmlns:a16="http://schemas.microsoft.com/office/drawing/2014/main" id="{ECCE278E-D649-7CF4-9E52-FD1EE3F031FE}"/>
                  </a:ext>
                </a:extLst>
              </p:cNvPr>
              <p:cNvSpPr>
                <a:spLocks/>
              </p:cNvSpPr>
              <p:nvPr/>
            </p:nvSpPr>
            <p:spPr bwMode="auto">
              <a:xfrm>
                <a:off x="5130" y="2749"/>
                <a:ext cx="12" cy="104"/>
              </a:xfrm>
              <a:custGeom>
                <a:avLst/>
                <a:gdLst>
                  <a:gd name="T0" fmla="*/ 20 w 36"/>
                  <a:gd name="T1" fmla="*/ 313 h 313"/>
                  <a:gd name="T2" fmla="*/ 4 w 36"/>
                  <a:gd name="T3" fmla="*/ 216 h 313"/>
                  <a:gd name="T4" fmla="*/ 0 w 36"/>
                  <a:gd name="T5" fmla="*/ 152 h 313"/>
                  <a:gd name="T6" fmla="*/ 16 w 36"/>
                  <a:gd name="T7" fmla="*/ 66 h 313"/>
                  <a:gd name="T8" fmla="*/ 36 w 36"/>
                  <a:gd name="T9" fmla="*/ 0 h 313"/>
                </a:gdLst>
                <a:ahLst/>
                <a:cxnLst>
                  <a:cxn ang="0">
                    <a:pos x="T0" y="T1"/>
                  </a:cxn>
                  <a:cxn ang="0">
                    <a:pos x="T2" y="T3"/>
                  </a:cxn>
                  <a:cxn ang="0">
                    <a:pos x="T4" y="T5"/>
                  </a:cxn>
                  <a:cxn ang="0">
                    <a:pos x="T6" y="T7"/>
                  </a:cxn>
                  <a:cxn ang="0">
                    <a:pos x="T8" y="T9"/>
                  </a:cxn>
                </a:cxnLst>
                <a:rect l="0" t="0" r="r" b="b"/>
                <a:pathLst>
                  <a:path w="36" h="313">
                    <a:moveTo>
                      <a:pt x="20" y="313"/>
                    </a:moveTo>
                    <a:lnTo>
                      <a:pt x="4" y="216"/>
                    </a:lnTo>
                    <a:lnTo>
                      <a:pt x="0" y="152"/>
                    </a:lnTo>
                    <a:lnTo>
                      <a:pt x="16" y="66"/>
                    </a:lnTo>
                    <a:lnTo>
                      <a:pt x="36" y="0"/>
                    </a:lnTo>
                  </a:path>
                </a:pathLst>
              </a:custGeom>
              <a:solidFill>
                <a:srgbClr val="FFDBB7"/>
              </a:solidFill>
              <a:ln w="6350">
                <a:solidFill>
                  <a:srgbClr val="000000"/>
                </a:solidFill>
                <a:prstDash val="solid"/>
                <a:round/>
                <a:headEnd/>
                <a:tailEnd/>
              </a:ln>
            </p:spPr>
            <p:txBody>
              <a:bodyPr/>
              <a:lstStyle/>
              <a:p>
                <a:endParaRPr lang="zh-CN" altLang="en-US"/>
              </a:p>
            </p:txBody>
          </p:sp>
          <p:sp>
            <p:nvSpPr>
              <p:cNvPr id="51319" name="Freeform 119">
                <a:extLst>
                  <a:ext uri="{FF2B5EF4-FFF2-40B4-BE49-F238E27FC236}">
                    <a16:creationId xmlns:a16="http://schemas.microsoft.com/office/drawing/2014/main" id="{D7BB7CE5-2273-2C0C-62A8-653EEE6832E8}"/>
                  </a:ext>
                </a:extLst>
              </p:cNvPr>
              <p:cNvSpPr>
                <a:spLocks/>
              </p:cNvSpPr>
              <p:nvPr/>
            </p:nvSpPr>
            <p:spPr bwMode="auto">
              <a:xfrm>
                <a:off x="5146" y="2938"/>
                <a:ext cx="59" cy="59"/>
              </a:xfrm>
              <a:custGeom>
                <a:avLst/>
                <a:gdLst>
                  <a:gd name="T0" fmla="*/ 177 w 177"/>
                  <a:gd name="T1" fmla="*/ 0 h 175"/>
                  <a:gd name="T2" fmla="*/ 133 w 177"/>
                  <a:gd name="T3" fmla="*/ 9 h 175"/>
                  <a:gd name="T4" fmla="*/ 84 w 177"/>
                  <a:gd name="T5" fmla="*/ 34 h 175"/>
                  <a:gd name="T6" fmla="*/ 43 w 177"/>
                  <a:gd name="T7" fmla="*/ 72 h 175"/>
                  <a:gd name="T8" fmla="*/ 21 w 177"/>
                  <a:gd name="T9" fmla="*/ 107 h 175"/>
                  <a:gd name="T10" fmla="*/ 0 w 177"/>
                  <a:gd name="T11" fmla="*/ 175 h 175"/>
                </a:gdLst>
                <a:ahLst/>
                <a:cxnLst>
                  <a:cxn ang="0">
                    <a:pos x="T0" y="T1"/>
                  </a:cxn>
                  <a:cxn ang="0">
                    <a:pos x="T2" y="T3"/>
                  </a:cxn>
                  <a:cxn ang="0">
                    <a:pos x="T4" y="T5"/>
                  </a:cxn>
                  <a:cxn ang="0">
                    <a:pos x="T6" y="T7"/>
                  </a:cxn>
                  <a:cxn ang="0">
                    <a:pos x="T8" y="T9"/>
                  </a:cxn>
                  <a:cxn ang="0">
                    <a:pos x="T10" y="T11"/>
                  </a:cxn>
                </a:cxnLst>
                <a:rect l="0" t="0" r="r" b="b"/>
                <a:pathLst>
                  <a:path w="177" h="175">
                    <a:moveTo>
                      <a:pt x="177" y="0"/>
                    </a:moveTo>
                    <a:lnTo>
                      <a:pt x="133" y="9"/>
                    </a:lnTo>
                    <a:lnTo>
                      <a:pt x="84" y="34"/>
                    </a:lnTo>
                    <a:lnTo>
                      <a:pt x="43" y="72"/>
                    </a:lnTo>
                    <a:lnTo>
                      <a:pt x="21" y="107"/>
                    </a:lnTo>
                    <a:lnTo>
                      <a:pt x="0" y="175"/>
                    </a:lnTo>
                  </a:path>
                </a:pathLst>
              </a:custGeom>
              <a:solidFill>
                <a:srgbClr val="FFDBB7"/>
              </a:solidFill>
              <a:ln w="6350">
                <a:solidFill>
                  <a:srgbClr val="000000"/>
                </a:solidFill>
                <a:prstDash val="solid"/>
                <a:round/>
                <a:headEnd/>
                <a:tailEnd/>
              </a:ln>
            </p:spPr>
            <p:txBody>
              <a:bodyPr/>
              <a:lstStyle/>
              <a:p>
                <a:endParaRPr lang="zh-CN" altLang="en-US"/>
              </a:p>
            </p:txBody>
          </p:sp>
          <p:sp>
            <p:nvSpPr>
              <p:cNvPr id="51320" name="Freeform 120">
                <a:extLst>
                  <a:ext uri="{FF2B5EF4-FFF2-40B4-BE49-F238E27FC236}">
                    <a16:creationId xmlns:a16="http://schemas.microsoft.com/office/drawing/2014/main" id="{FBA5E35E-D17F-B668-004A-AEE24690B1DE}"/>
                  </a:ext>
                </a:extLst>
              </p:cNvPr>
              <p:cNvSpPr>
                <a:spLocks/>
              </p:cNvSpPr>
              <p:nvPr/>
            </p:nvSpPr>
            <p:spPr bwMode="auto">
              <a:xfrm>
                <a:off x="5048" y="3028"/>
                <a:ext cx="94" cy="41"/>
              </a:xfrm>
              <a:custGeom>
                <a:avLst/>
                <a:gdLst>
                  <a:gd name="T0" fmla="*/ 281 w 281"/>
                  <a:gd name="T1" fmla="*/ 3 h 123"/>
                  <a:gd name="T2" fmla="*/ 229 w 281"/>
                  <a:gd name="T3" fmla="*/ 0 h 123"/>
                  <a:gd name="T4" fmla="*/ 159 w 281"/>
                  <a:gd name="T5" fmla="*/ 12 h 123"/>
                  <a:gd name="T6" fmla="*/ 88 w 281"/>
                  <a:gd name="T7" fmla="*/ 34 h 123"/>
                  <a:gd name="T8" fmla="*/ 50 w 281"/>
                  <a:gd name="T9" fmla="*/ 60 h 123"/>
                  <a:gd name="T10" fmla="*/ 0 w 281"/>
                  <a:gd name="T11" fmla="*/ 123 h 123"/>
                </a:gdLst>
                <a:ahLst/>
                <a:cxnLst>
                  <a:cxn ang="0">
                    <a:pos x="T0" y="T1"/>
                  </a:cxn>
                  <a:cxn ang="0">
                    <a:pos x="T2" y="T3"/>
                  </a:cxn>
                  <a:cxn ang="0">
                    <a:pos x="T4" y="T5"/>
                  </a:cxn>
                  <a:cxn ang="0">
                    <a:pos x="T6" y="T7"/>
                  </a:cxn>
                  <a:cxn ang="0">
                    <a:pos x="T8" y="T9"/>
                  </a:cxn>
                  <a:cxn ang="0">
                    <a:pos x="T10" y="T11"/>
                  </a:cxn>
                </a:cxnLst>
                <a:rect l="0" t="0" r="r" b="b"/>
                <a:pathLst>
                  <a:path w="281" h="123">
                    <a:moveTo>
                      <a:pt x="281" y="3"/>
                    </a:moveTo>
                    <a:lnTo>
                      <a:pt x="229" y="0"/>
                    </a:lnTo>
                    <a:lnTo>
                      <a:pt x="159" y="12"/>
                    </a:lnTo>
                    <a:lnTo>
                      <a:pt x="88" y="34"/>
                    </a:lnTo>
                    <a:lnTo>
                      <a:pt x="50" y="60"/>
                    </a:lnTo>
                    <a:lnTo>
                      <a:pt x="0" y="123"/>
                    </a:lnTo>
                  </a:path>
                </a:pathLst>
              </a:custGeom>
              <a:solidFill>
                <a:srgbClr val="FFDBB7"/>
              </a:solidFill>
              <a:ln w="6350">
                <a:solidFill>
                  <a:srgbClr val="000000"/>
                </a:solidFill>
                <a:prstDash val="solid"/>
                <a:round/>
                <a:headEnd/>
                <a:tailEnd/>
              </a:ln>
            </p:spPr>
            <p:txBody>
              <a:bodyPr/>
              <a:lstStyle/>
              <a:p>
                <a:endParaRPr lang="zh-CN" altLang="en-US"/>
              </a:p>
            </p:txBody>
          </p:sp>
          <p:sp>
            <p:nvSpPr>
              <p:cNvPr id="51321" name="Freeform 121">
                <a:extLst>
                  <a:ext uri="{FF2B5EF4-FFF2-40B4-BE49-F238E27FC236}">
                    <a16:creationId xmlns:a16="http://schemas.microsoft.com/office/drawing/2014/main" id="{898F40B0-7AE5-DB2A-4071-BD8773FB7959}"/>
                  </a:ext>
                </a:extLst>
              </p:cNvPr>
              <p:cNvSpPr>
                <a:spLocks/>
              </p:cNvSpPr>
              <p:nvPr/>
            </p:nvSpPr>
            <p:spPr bwMode="auto">
              <a:xfrm>
                <a:off x="4920" y="3088"/>
                <a:ext cx="106" cy="22"/>
              </a:xfrm>
              <a:custGeom>
                <a:avLst/>
                <a:gdLst>
                  <a:gd name="T0" fmla="*/ 319 w 319"/>
                  <a:gd name="T1" fmla="*/ 5 h 68"/>
                  <a:gd name="T2" fmla="*/ 247 w 319"/>
                  <a:gd name="T3" fmla="*/ 0 h 68"/>
                  <a:gd name="T4" fmla="*/ 171 w 319"/>
                  <a:gd name="T5" fmla="*/ 3 h 68"/>
                  <a:gd name="T6" fmla="*/ 108 w 319"/>
                  <a:gd name="T7" fmla="*/ 21 h 68"/>
                  <a:gd name="T8" fmla="*/ 42 w 319"/>
                  <a:gd name="T9" fmla="*/ 41 h 68"/>
                  <a:gd name="T10" fmla="*/ 0 w 319"/>
                  <a:gd name="T11" fmla="*/ 68 h 68"/>
                </a:gdLst>
                <a:ahLst/>
                <a:cxnLst>
                  <a:cxn ang="0">
                    <a:pos x="T0" y="T1"/>
                  </a:cxn>
                  <a:cxn ang="0">
                    <a:pos x="T2" y="T3"/>
                  </a:cxn>
                  <a:cxn ang="0">
                    <a:pos x="T4" y="T5"/>
                  </a:cxn>
                  <a:cxn ang="0">
                    <a:pos x="T6" y="T7"/>
                  </a:cxn>
                  <a:cxn ang="0">
                    <a:pos x="T8" y="T9"/>
                  </a:cxn>
                  <a:cxn ang="0">
                    <a:pos x="T10" y="T11"/>
                  </a:cxn>
                </a:cxnLst>
                <a:rect l="0" t="0" r="r" b="b"/>
                <a:pathLst>
                  <a:path w="319" h="68">
                    <a:moveTo>
                      <a:pt x="319" y="5"/>
                    </a:moveTo>
                    <a:lnTo>
                      <a:pt x="247" y="0"/>
                    </a:lnTo>
                    <a:lnTo>
                      <a:pt x="171" y="3"/>
                    </a:lnTo>
                    <a:lnTo>
                      <a:pt x="108" y="21"/>
                    </a:lnTo>
                    <a:lnTo>
                      <a:pt x="42" y="41"/>
                    </a:lnTo>
                    <a:lnTo>
                      <a:pt x="0" y="68"/>
                    </a:lnTo>
                  </a:path>
                </a:pathLst>
              </a:custGeom>
              <a:solidFill>
                <a:srgbClr val="FFDBB7"/>
              </a:solidFill>
              <a:ln w="6350">
                <a:solidFill>
                  <a:srgbClr val="000000"/>
                </a:solidFill>
                <a:prstDash val="solid"/>
                <a:round/>
                <a:headEnd/>
                <a:tailEnd/>
              </a:ln>
            </p:spPr>
            <p:txBody>
              <a:bodyPr/>
              <a:lstStyle/>
              <a:p>
                <a:endParaRPr lang="zh-CN" altLang="en-US"/>
              </a:p>
            </p:txBody>
          </p:sp>
          <p:sp>
            <p:nvSpPr>
              <p:cNvPr id="51322" name="Freeform 122">
                <a:extLst>
                  <a:ext uri="{FF2B5EF4-FFF2-40B4-BE49-F238E27FC236}">
                    <a16:creationId xmlns:a16="http://schemas.microsoft.com/office/drawing/2014/main" id="{A207F847-EDC4-4998-EAFD-D4D11FAF19AC}"/>
                  </a:ext>
                </a:extLst>
              </p:cNvPr>
              <p:cNvSpPr>
                <a:spLocks/>
              </p:cNvSpPr>
              <p:nvPr/>
            </p:nvSpPr>
            <p:spPr bwMode="auto">
              <a:xfrm>
                <a:off x="5251" y="3010"/>
                <a:ext cx="50" cy="35"/>
              </a:xfrm>
              <a:custGeom>
                <a:avLst/>
                <a:gdLst>
                  <a:gd name="T0" fmla="*/ 150 w 150"/>
                  <a:gd name="T1" fmla="*/ 0 h 103"/>
                  <a:gd name="T2" fmla="*/ 97 w 150"/>
                  <a:gd name="T3" fmla="*/ 12 h 103"/>
                  <a:gd name="T4" fmla="*/ 45 w 150"/>
                  <a:gd name="T5" fmla="*/ 40 h 103"/>
                  <a:gd name="T6" fmla="*/ 0 w 150"/>
                  <a:gd name="T7" fmla="*/ 103 h 103"/>
                </a:gdLst>
                <a:ahLst/>
                <a:cxnLst>
                  <a:cxn ang="0">
                    <a:pos x="T0" y="T1"/>
                  </a:cxn>
                  <a:cxn ang="0">
                    <a:pos x="T2" y="T3"/>
                  </a:cxn>
                  <a:cxn ang="0">
                    <a:pos x="T4" y="T5"/>
                  </a:cxn>
                  <a:cxn ang="0">
                    <a:pos x="T6" y="T7"/>
                  </a:cxn>
                </a:cxnLst>
                <a:rect l="0" t="0" r="r" b="b"/>
                <a:pathLst>
                  <a:path w="150" h="103">
                    <a:moveTo>
                      <a:pt x="150" y="0"/>
                    </a:moveTo>
                    <a:lnTo>
                      <a:pt x="97" y="12"/>
                    </a:lnTo>
                    <a:lnTo>
                      <a:pt x="45" y="40"/>
                    </a:lnTo>
                    <a:lnTo>
                      <a:pt x="0" y="103"/>
                    </a:lnTo>
                  </a:path>
                </a:pathLst>
              </a:custGeom>
              <a:solidFill>
                <a:srgbClr val="FFDBB7"/>
              </a:solidFill>
              <a:ln w="6350">
                <a:solidFill>
                  <a:srgbClr val="000000"/>
                </a:solidFill>
                <a:prstDash val="solid"/>
                <a:round/>
                <a:headEnd/>
                <a:tailEnd/>
              </a:ln>
            </p:spPr>
            <p:txBody>
              <a:bodyPr/>
              <a:lstStyle/>
              <a:p>
                <a:endParaRPr lang="zh-CN" altLang="en-US"/>
              </a:p>
            </p:txBody>
          </p:sp>
          <p:sp>
            <p:nvSpPr>
              <p:cNvPr id="51323" name="Freeform 123">
                <a:extLst>
                  <a:ext uri="{FF2B5EF4-FFF2-40B4-BE49-F238E27FC236}">
                    <a16:creationId xmlns:a16="http://schemas.microsoft.com/office/drawing/2014/main" id="{A2284FF0-9DCB-4669-F960-F879F1CCD811}"/>
                  </a:ext>
                </a:extLst>
              </p:cNvPr>
              <p:cNvSpPr>
                <a:spLocks/>
              </p:cNvSpPr>
              <p:nvPr/>
            </p:nvSpPr>
            <p:spPr bwMode="auto">
              <a:xfrm>
                <a:off x="5142" y="3082"/>
                <a:ext cx="81" cy="42"/>
              </a:xfrm>
              <a:custGeom>
                <a:avLst/>
                <a:gdLst>
                  <a:gd name="T0" fmla="*/ 242 w 242"/>
                  <a:gd name="T1" fmla="*/ 3 h 124"/>
                  <a:gd name="T2" fmla="*/ 165 w 242"/>
                  <a:gd name="T3" fmla="*/ 0 h 124"/>
                  <a:gd name="T4" fmla="*/ 114 w 242"/>
                  <a:gd name="T5" fmla="*/ 19 h 124"/>
                  <a:gd name="T6" fmla="*/ 59 w 242"/>
                  <a:gd name="T7" fmla="*/ 57 h 124"/>
                  <a:gd name="T8" fmla="*/ 0 w 242"/>
                  <a:gd name="T9" fmla="*/ 124 h 124"/>
                </a:gdLst>
                <a:ahLst/>
                <a:cxnLst>
                  <a:cxn ang="0">
                    <a:pos x="T0" y="T1"/>
                  </a:cxn>
                  <a:cxn ang="0">
                    <a:pos x="T2" y="T3"/>
                  </a:cxn>
                  <a:cxn ang="0">
                    <a:pos x="T4" y="T5"/>
                  </a:cxn>
                  <a:cxn ang="0">
                    <a:pos x="T6" y="T7"/>
                  </a:cxn>
                  <a:cxn ang="0">
                    <a:pos x="T8" y="T9"/>
                  </a:cxn>
                </a:cxnLst>
                <a:rect l="0" t="0" r="r" b="b"/>
                <a:pathLst>
                  <a:path w="242" h="124">
                    <a:moveTo>
                      <a:pt x="242" y="3"/>
                    </a:moveTo>
                    <a:lnTo>
                      <a:pt x="165" y="0"/>
                    </a:lnTo>
                    <a:lnTo>
                      <a:pt x="114" y="19"/>
                    </a:lnTo>
                    <a:lnTo>
                      <a:pt x="59" y="57"/>
                    </a:lnTo>
                    <a:lnTo>
                      <a:pt x="0" y="124"/>
                    </a:lnTo>
                  </a:path>
                </a:pathLst>
              </a:custGeom>
              <a:solidFill>
                <a:srgbClr val="FFDBB7"/>
              </a:solidFill>
              <a:ln w="6350">
                <a:solidFill>
                  <a:srgbClr val="000000"/>
                </a:solidFill>
                <a:prstDash val="solid"/>
                <a:round/>
                <a:headEnd/>
                <a:tailEnd/>
              </a:ln>
            </p:spPr>
            <p:txBody>
              <a:bodyPr/>
              <a:lstStyle/>
              <a:p>
                <a:endParaRPr lang="zh-CN" altLang="en-US"/>
              </a:p>
            </p:txBody>
          </p:sp>
          <p:sp>
            <p:nvSpPr>
              <p:cNvPr id="51324" name="Freeform 124">
                <a:extLst>
                  <a:ext uri="{FF2B5EF4-FFF2-40B4-BE49-F238E27FC236}">
                    <a16:creationId xmlns:a16="http://schemas.microsoft.com/office/drawing/2014/main" id="{D2F6D484-026C-29CF-0519-91EDEF735167}"/>
                  </a:ext>
                </a:extLst>
              </p:cNvPr>
              <p:cNvSpPr>
                <a:spLocks/>
              </p:cNvSpPr>
              <p:nvPr/>
            </p:nvSpPr>
            <p:spPr bwMode="auto">
              <a:xfrm>
                <a:off x="5262" y="3167"/>
                <a:ext cx="68" cy="32"/>
              </a:xfrm>
              <a:custGeom>
                <a:avLst/>
                <a:gdLst>
                  <a:gd name="T0" fmla="*/ 205 w 205"/>
                  <a:gd name="T1" fmla="*/ 0 h 95"/>
                  <a:gd name="T2" fmla="*/ 155 w 205"/>
                  <a:gd name="T3" fmla="*/ 0 h 95"/>
                  <a:gd name="T4" fmla="*/ 102 w 205"/>
                  <a:gd name="T5" fmla="*/ 15 h 95"/>
                  <a:gd name="T6" fmla="*/ 44 w 205"/>
                  <a:gd name="T7" fmla="*/ 48 h 95"/>
                  <a:gd name="T8" fmla="*/ 0 w 205"/>
                  <a:gd name="T9" fmla="*/ 95 h 95"/>
                </a:gdLst>
                <a:ahLst/>
                <a:cxnLst>
                  <a:cxn ang="0">
                    <a:pos x="T0" y="T1"/>
                  </a:cxn>
                  <a:cxn ang="0">
                    <a:pos x="T2" y="T3"/>
                  </a:cxn>
                  <a:cxn ang="0">
                    <a:pos x="T4" y="T5"/>
                  </a:cxn>
                  <a:cxn ang="0">
                    <a:pos x="T6" y="T7"/>
                  </a:cxn>
                  <a:cxn ang="0">
                    <a:pos x="T8" y="T9"/>
                  </a:cxn>
                </a:cxnLst>
                <a:rect l="0" t="0" r="r" b="b"/>
                <a:pathLst>
                  <a:path w="205" h="95">
                    <a:moveTo>
                      <a:pt x="205" y="0"/>
                    </a:moveTo>
                    <a:lnTo>
                      <a:pt x="155" y="0"/>
                    </a:lnTo>
                    <a:lnTo>
                      <a:pt x="102" y="15"/>
                    </a:lnTo>
                    <a:lnTo>
                      <a:pt x="44" y="48"/>
                    </a:lnTo>
                    <a:lnTo>
                      <a:pt x="0" y="95"/>
                    </a:lnTo>
                  </a:path>
                </a:pathLst>
              </a:custGeom>
              <a:solidFill>
                <a:srgbClr val="FFDBB7"/>
              </a:solidFill>
              <a:ln w="6350">
                <a:solidFill>
                  <a:srgbClr val="000000"/>
                </a:solidFill>
                <a:prstDash val="solid"/>
                <a:round/>
                <a:headEnd/>
                <a:tailEnd/>
              </a:ln>
            </p:spPr>
            <p:txBody>
              <a:bodyPr/>
              <a:lstStyle/>
              <a:p>
                <a:endParaRPr lang="zh-CN" altLang="en-US"/>
              </a:p>
            </p:txBody>
          </p:sp>
          <p:sp>
            <p:nvSpPr>
              <p:cNvPr id="51325" name="Freeform 125">
                <a:extLst>
                  <a:ext uri="{FF2B5EF4-FFF2-40B4-BE49-F238E27FC236}">
                    <a16:creationId xmlns:a16="http://schemas.microsoft.com/office/drawing/2014/main" id="{15478FEB-D01F-6E89-CA75-915C21D5E7ED}"/>
                  </a:ext>
                </a:extLst>
              </p:cNvPr>
              <p:cNvSpPr>
                <a:spLocks/>
              </p:cNvSpPr>
              <p:nvPr/>
            </p:nvSpPr>
            <p:spPr bwMode="auto">
              <a:xfrm>
                <a:off x="5139" y="3221"/>
                <a:ext cx="66" cy="33"/>
              </a:xfrm>
              <a:custGeom>
                <a:avLst/>
                <a:gdLst>
                  <a:gd name="T0" fmla="*/ 199 w 199"/>
                  <a:gd name="T1" fmla="*/ 0 h 101"/>
                  <a:gd name="T2" fmla="*/ 127 w 199"/>
                  <a:gd name="T3" fmla="*/ 14 h 101"/>
                  <a:gd name="T4" fmla="*/ 81 w 199"/>
                  <a:gd name="T5" fmla="*/ 31 h 101"/>
                  <a:gd name="T6" fmla="*/ 37 w 199"/>
                  <a:gd name="T7" fmla="*/ 66 h 101"/>
                  <a:gd name="T8" fmla="*/ 0 w 199"/>
                  <a:gd name="T9" fmla="*/ 101 h 101"/>
                </a:gdLst>
                <a:ahLst/>
                <a:cxnLst>
                  <a:cxn ang="0">
                    <a:pos x="T0" y="T1"/>
                  </a:cxn>
                  <a:cxn ang="0">
                    <a:pos x="T2" y="T3"/>
                  </a:cxn>
                  <a:cxn ang="0">
                    <a:pos x="T4" y="T5"/>
                  </a:cxn>
                  <a:cxn ang="0">
                    <a:pos x="T6" y="T7"/>
                  </a:cxn>
                  <a:cxn ang="0">
                    <a:pos x="T8" y="T9"/>
                  </a:cxn>
                </a:cxnLst>
                <a:rect l="0" t="0" r="r" b="b"/>
                <a:pathLst>
                  <a:path w="199" h="101">
                    <a:moveTo>
                      <a:pt x="199" y="0"/>
                    </a:moveTo>
                    <a:lnTo>
                      <a:pt x="127" y="14"/>
                    </a:lnTo>
                    <a:lnTo>
                      <a:pt x="81" y="31"/>
                    </a:lnTo>
                    <a:lnTo>
                      <a:pt x="37" y="66"/>
                    </a:lnTo>
                    <a:lnTo>
                      <a:pt x="0" y="101"/>
                    </a:lnTo>
                  </a:path>
                </a:pathLst>
              </a:custGeom>
              <a:solidFill>
                <a:srgbClr val="FFDBB7"/>
              </a:solidFill>
              <a:ln w="6350">
                <a:solidFill>
                  <a:srgbClr val="000000"/>
                </a:solidFill>
                <a:prstDash val="solid"/>
                <a:round/>
                <a:headEnd/>
                <a:tailEnd/>
              </a:ln>
            </p:spPr>
            <p:txBody>
              <a:bodyPr/>
              <a:lstStyle/>
              <a:p>
                <a:endParaRPr lang="zh-CN" altLang="en-US"/>
              </a:p>
            </p:txBody>
          </p:sp>
          <p:sp>
            <p:nvSpPr>
              <p:cNvPr id="51326" name="Freeform 126">
                <a:extLst>
                  <a:ext uri="{FF2B5EF4-FFF2-40B4-BE49-F238E27FC236}">
                    <a16:creationId xmlns:a16="http://schemas.microsoft.com/office/drawing/2014/main" id="{0C5A8DA7-813E-CD72-A50F-0DC3B07C5D3E}"/>
                  </a:ext>
                </a:extLst>
              </p:cNvPr>
              <p:cNvSpPr>
                <a:spLocks/>
              </p:cNvSpPr>
              <p:nvPr/>
            </p:nvSpPr>
            <p:spPr bwMode="auto">
              <a:xfrm>
                <a:off x="5013" y="2863"/>
                <a:ext cx="98" cy="85"/>
              </a:xfrm>
              <a:custGeom>
                <a:avLst/>
                <a:gdLst>
                  <a:gd name="T0" fmla="*/ 0 w 296"/>
                  <a:gd name="T1" fmla="*/ 253 h 253"/>
                  <a:gd name="T2" fmla="*/ 63 w 296"/>
                  <a:gd name="T3" fmla="*/ 206 h 253"/>
                  <a:gd name="T4" fmla="*/ 146 w 296"/>
                  <a:gd name="T5" fmla="*/ 142 h 253"/>
                  <a:gd name="T6" fmla="*/ 231 w 296"/>
                  <a:gd name="T7" fmla="*/ 72 h 253"/>
                  <a:gd name="T8" fmla="*/ 296 w 296"/>
                  <a:gd name="T9" fmla="*/ 0 h 253"/>
                </a:gdLst>
                <a:ahLst/>
                <a:cxnLst>
                  <a:cxn ang="0">
                    <a:pos x="T0" y="T1"/>
                  </a:cxn>
                  <a:cxn ang="0">
                    <a:pos x="T2" y="T3"/>
                  </a:cxn>
                  <a:cxn ang="0">
                    <a:pos x="T4" y="T5"/>
                  </a:cxn>
                  <a:cxn ang="0">
                    <a:pos x="T6" y="T7"/>
                  </a:cxn>
                  <a:cxn ang="0">
                    <a:pos x="T8" y="T9"/>
                  </a:cxn>
                </a:cxnLst>
                <a:rect l="0" t="0" r="r" b="b"/>
                <a:pathLst>
                  <a:path w="296" h="253">
                    <a:moveTo>
                      <a:pt x="0" y="253"/>
                    </a:moveTo>
                    <a:lnTo>
                      <a:pt x="63" y="206"/>
                    </a:lnTo>
                    <a:lnTo>
                      <a:pt x="146" y="142"/>
                    </a:lnTo>
                    <a:lnTo>
                      <a:pt x="231" y="72"/>
                    </a:lnTo>
                    <a:lnTo>
                      <a:pt x="296" y="0"/>
                    </a:lnTo>
                  </a:path>
                </a:pathLst>
              </a:custGeom>
              <a:solidFill>
                <a:srgbClr val="FFDBB7"/>
              </a:solidFill>
              <a:ln w="6350">
                <a:solidFill>
                  <a:srgbClr val="000000"/>
                </a:solidFill>
                <a:prstDash val="solid"/>
                <a:round/>
                <a:headEnd/>
                <a:tailEnd/>
              </a:ln>
            </p:spPr>
            <p:txBody>
              <a:bodyPr/>
              <a:lstStyle/>
              <a:p>
                <a:endParaRPr lang="zh-CN" altLang="en-US"/>
              </a:p>
            </p:txBody>
          </p:sp>
          <p:sp>
            <p:nvSpPr>
              <p:cNvPr id="51327" name="Freeform 127">
                <a:extLst>
                  <a:ext uri="{FF2B5EF4-FFF2-40B4-BE49-F238E27FC236}">
                    <a16:creationId xmlns:a16="http://schemas.microsoft.com/office/drawing/2014/main" id="{EDA16A61-2B9C-FF0F-4122-15BDB6D8EE8C}"/>
                  </a:ext>
                </a:extLst>
              </p:cNvPr>
              <p:cNvSpPr>
                <a:spLocks/>
              </p:cNvSpPr>
              <p:nvPr/>
            </p:nvSpPr>
            <p:spPr bwMode="auto">
              <a:xfrm>
                <a:off x="5016" y="3137"/>
                <a:ext cx="79" cy="32"/>
              </a:xfrm>
              <a:custGeom>
                <a:avLst/>
                <a:gdLst>
                  <a:gd name="T0" fmla="*/ 237 w 237"/>
                  <a:gd name="T1" fmla="*/ 0 h 96"/>
                  <a:gd name="T2" fmla="*/ 152 w 237"/>
                  <a:gd name="T3" fmla="*/ 5 h 96"/>
                  <a:gd name="T4" fmla="*/ 88 w 237"/>
                  <a:gd name="T5" fmla="*/ 25 h 96"/>
                  <a:gd name="T6" fmla="*/ 41 w 237"/>
                  <a:gd name="T7" fmla="*/ 53 h 96"/>
                  <a:gd name="T8" fmla="*/ 0 w 237"/>
                  <a:gd name="T9" fmla="*/ 96 h 96"/>
                </a:gdLst>
                <a:ahLst/>
                <a:cxnLst>
                  <a:cxn ang="0">
                    <a:pos x="T0" y="T1"/>
                  </a:cxn>
                  <a:cxn ang="0">
                    <a:pos x="T2" y="T3"/>
                  </a:cxn>
                  <a:cxn ang="0">
                    <a:pos x="T4" y="T5"/>
                  </a:cxn>
                  <a:cxn ang="0">
                    <a:pos x="T6" y="T7"/>
                  </a:cxn>
                  <a:cxn ang="0">
                    <a:pos x="T8" y="T9"/>
                  </a:cxn>
                </a:cxnLst>
                <a:rect l="0" t="0" r="r" b="b"/>
                <a:pathLst>
                  <a:path w="237" h="96">
                    <a:moveTo>
                      <a:pt x="237" y="0"/>
                    </a:moveTo>
                    <a:lnTo>
                      <a:pt x="152" y="5"/>
                    </a:lnTo>
                    <a:lnTo>
                      <a:pt x="88" y="25"/>
                    </a:lnTo>
                    <a:lnTo>
                      <a:pt x="41" y="53"/>
                    </a:lnTo>
                    <a:lnTo>
                      <a:pt x="0" y="96"/>
                    </a:lnTo>
                  </a:path>
                </a:pathLst>
              </a:custGeom>
              <a:solidFill>
                <a:srgbClr val="FFDBB7"/>
              </a:solidFill>
              <a:ln w="6350">
                <a:solidFill>
                  <a:srgbClr val="000000"/>
                </a:solidFill>
                <a:prstDash val="solid"/>
                <a:round/>
                <a:headEnd/>
                <a:tailEnd/>
              </a:ln>
            </p:spPr>
            <p:txBody>
              <a:bodyPr/>
              <a:lstStyle/>
              <a:p>
                <a:endParaRPr lang="zh-CN" altLang="en-US"/>
              </a:p>
            </p:txBody>
          </p:sp>
          <p:sp>
            <p:nvSpPr>
              <p:cNvPr id="51328" name="Freeform 128">
                <a:extLst>
                  <a:ext uri="{FF2B5EF4-FFF2-40B4-BE49-F238E27FC236}">
                    <a16:creationId xmlns:a16="http://schemas.microsoft.com/office/drawing/2014/main" id="{82DBF865-5283-77E9-0C0A-CE29933A6A37}"/>
                  </a:ext>
                </a:extLst>
              </p:cNvPr>
              <p:cNvSpPr>
                <a:spLocks/>
              </p:cNvSpPr>
              <p:nvPr/>
            </p:nvSpPr>
            <p:spPr bwMode="auto">
              <a:xfrm>
                <a:off x="5320" y="3082"/>
                <a:ext cx="66" cy="27"/>
              </a:xfrm>
              <a:custGeom>
                <a:avLst/>
                <a:gdLst>
                  <a:gd name="T0" fmla="*/ 198 w 198"/>
                  <a:gd name="T1" fmla="*/ 16 h 79"/>
                  <a:gd name="T2" fmla="*/ 145 w 198"/>
                  <a:gd name="T3" fmla="*/ 0 h 79"/>
                  <a:gd name="T4" fmla="*/ 97 w 198"/>
                  <a:gd name="T5" fmla="*/ 3 h 79"/>
                  <a:gd name="T6" fmla="*/ 47 w 198"/>
                  <a:gd name="T7" fmla="*/ 25 h 79"/>
                  <a:gd name="T8" fmla="*/ 16 w 198"/>
                  <a:gd name="T9" fmla="*/ 47 h 79"/>
                  <a:gd name="T10" fmla="*/ 0 w 198"/>
                  <a:gd name="T11" fmla="*/ 79 h 79"/>
                </a:gdLst>
                <a:ahLst/>
                <a:cxnLst>
                  <a:cxn ang="0">
                    <a:pos x="T0" y="T1"/>
                  </a:cxn>
                  <a:cxn ang="0">
                    <a:pos x="T2" y="T3"/>
                  </a:cxn>
                  <a:cxn ang="0">
                    <a:pos x="T4" y="T5"/>
                  </a:cxn>
                  <a:cxn ang="0">
                    <a:pos x="T6" y="T7"/>
                  </a:cxn>
                  <a:cxn ang="0">
                    <a:pos x="T8" y="T9"/>
                  </a:cxn>
                  <a:cxn ang="0">
                    <a:pos x="T10" y="T11"/>
                  </a:cxn>
                </a:cxnLst>
                <a:rect l="0" t="0" r="r" b="b"/>
                <a:pathLst>
                  <a:path w="198" h="79">
                    <a:moveTo>
                      <a:pt x="198" y="16"/>
                    </a:moveTo>
                    <a:lnTo>
                      <a:pt x="145" y="0"/>
                    </a:lnTo>
                    <a:lnTo>
                      <a:pt x="97" y="3"/>
                    </a:lnTo>
                    <a:lnTo>
                      <a:pt x="47" y="25"/>
                    </a:lnTo>
                    <a:lnTo>
                      <a:pt x="16" y="47"/>
                    </a:lnTo>
                    <a:lnTo>
                      <a:pt x="0" y="79"/>
                    </a:lnTo>
                  </a:path>
                </a:pathLst>
              </a:custGeom>
              <a:solidFill>
                <a:srgbClr val="FFDBB7"/>
              </a:solidFill>
              <a:ln w="6350">
                <a:solidFill>
                  <a:srgbClr val="000000"/>
                </a:solidFill>
                <a:prstDash val="solid"/>
                <a:round/>
                <a:headEnd/>
                <a:tailEnd/>
              </a:ln>
            </p:spPr>
            <p:txBody>
              <a:bodyPr/>
              <a:lstStyle/>
              <a:p>
                <a:endParaRPr lang="zh-CN" altLang="en-US"/>
              </a:p>
            </p:txBody>
          </p:sp>
          <p:sp>
            <p:nvSpPr>
              <p:cNvPr id="51329" name="Freeform 129">
                <a:extLst>
                  <a:ext uri="{FF2B5EF4-FFF2-40B4-BE49-F238E27FC236}">
                    <a16:creationId xmlns:a16="http://schemas.microsoft.com/office/drawing/2014/main" id="{ACDEDD5C-E1F9-DDBE-726E-26EF0E5A75AF}"/>
                  </a:ext>
                </a:extLst>
              </p:cNvPr>
              <p:cNvSpPr>
                <a:spLocks/>
              </p:cNvSpPr>
              <p:nvPr/>
            </p:nvSpPr>
            <p:spPr bwMode="auto">
              <a:xfrm>
                <a:off x="4928" y="3174"/>
                <a:ext cx="61" cy="24"/>
              </a:xfrm>
              <a:custGeom>
                <a:avLst/>
                <a:gdLst>
                  <a:gd name="T0" fmla="*/ 184 w 184"/>
                  <a:gd name="T1" fmla="*/ 0 h 72"/>
                  <a:gd name="T2" fmla="*/ 153 w 184"/>
                  <a:gd name="T3" fmla="*/ 0 h 72"/>
                  <a:gd name="T4" fmla="*/ 104 w 184"/>
                  <a:gd name="T5" fmla="*/ 5 h 72"/>
                  <a:gd name="T6" fmla="*/ 62 w 184"/>
                  <a:gd name="T7" fmla="*/ 17 h 72"/>
                  <a:gd name="T8" fmla="*/ 40 w 184"/>
                  <a:gd name="T9" fmla="*/ 32 h 72"/>
                  <a:gd name="T10" fmla="*/ 16 w 184"/>
                  <a:gd name="T11" fmla="*/ 54 h 72"/>
                  <a:gd name="T12" fmla="*/ 0 w 184"/>
                  <a:gd name="T13" fmla="*/ 72 h 72"/>
                </a:gdLst>
                <a:ahLst/>
                <a:cxnLst>
                  <a:cxn ang="0">
                    <a:pos x="T0" y="T1"/>
                  </a:cxn>
                  <a:cxn ang="0">
                    <a:pos x="T2" y="T3"/>
                  </a:cxn>
                  <a:cxn ang="0">
                    <a:pos x="T4" y="T5"/>
                  </a:cxn>
                  <a:cxn ang="0">
                    <a:pos x="T6" y="T7"/>
                  </a:cxn>
                  <a:cxn ang="0">
                    <a:pos x="T8" y="T9"/>
                  </a:cxn>
                  <a:cxn ang="0">
                    <a:pos x="T10" y="T11"/>
                  </a:cxn>
                  <a:cxn ang="0">
                    <a:pos x="T12" y="T13"/>
                  </a:cxn>
                </a:cxnLst>
                <a:rect l="0" t="0" r="r" b="b"/>
                <a:pathLst>
                  <a:path w="184" h="72">
                    <a:moveTo>
                      <a:pt x="184" y="0"/>
                    </a:moveTo>
                    <a:lnTo>
                      <a:pt x="153" y="0"/>
                    </a:lnTo>
                    <a:lnTo>
                      <a:pt x="104" y="5"/>
                    </a:lnTo>
                    <a:lnTo>
                      <a:pt x="62" y="17"/>
                    </a:lnTo>
                    <a:lnTo>
                      <a:pt x="40" y="32"/>
                    </a:lnTo>
                    <a:lnTo>
                      <a:pt x="16" y="54"/>
                    </a:lnTo>
                    <a:lnTo>
                      <a:pt x="0" y="72"/>
                    </a:lnTo>
                  </a:path>
                </a:pathLst>
              </a:custGeom>
              <a:solidFill>
                <a:srgbClr val="FFDBB7"/>
              </a:solidFill>
              <a:ln w="6350">
                <a:solidFill>
                  <a:srgbClr val="000000"/>
                </a:solidFill>
                <a:prstDash val="solid"/>
                <a:round/>
                <a:headEnd/>
                <a:tailEnd/>
              </a:ln>
            </p:spPr>
            <p:txBody>
              <a:bodyPr/>
              <a:lstStyle/>
              <a:p>
                <a:endParaRPr lang="zh-CN" altLang="en-US"/>
              </a:p>
            </p:txBody>
          </p:sp>
          <p:sp>
            <p:nvSpPr>
              <p:cNvPr id="51330" name="Freeform 130">
                <a:extLst>
                  <a:ext uri="{FF2B5EF4-FFF2-40B4-BE49-F238E27FC236}">
                    <a16:creationId xmlns:a16="http://schemas.microsoft.com/office/drawing/2014/main" id="{3F1912BE-5F86-521A-0699-BABB16A56D2C}"/>
                  </a:ext>
                </a:extLst>
              </p:cNvPr>
              <p:cNvSpPr>
                <a:spLocks/>
              </p:cNvSpPr>
              <p:nvPr/>
            </p:nvSpPr>
            <p:spPr bwMode="auto">
              <a:xfrm>
                <a:off x="4839" y="3054"/>
                <a:ext cx="12" cy="26"/>
              </a:xfrm>
              <a:custGeom>
                <a:avLst/>
                <a:gdLst>
                  <a:gd name="T0" fmla="*/ 0 w 38"/>
                  <a:gd name="T1" fmla="*/ 78 h 78"/>
                  <a:gd name="T2" fmla="*/ 12 w 38"/>
                  <a:gd name="T3" fmla="*/ 32 h 78"/>
                  <a:gd name="T4" fmla="*/ 28 w 38"/>
                  <a:gd name="T5" fmla="*/ 9 h 78"/>
                  <a:gd name="T6" fmla="*/ 38 w 38"/>
                  <a:gd name="T7" fmla="*/ 0 h 78"/>
                </a:gdLst>
                <a:ahLst/>
                <a:cxnLst>
                  <a:cxn ang="0">
                    <a:pos x="T0" y="T1"/>
                  </a:cxn>
                  <a:cxn ang="0">
                    <a:pos x="T2" y="T3"/>
                  </a:cxn>
                  <a:cxn ang="0">
                    <a:pos x="T4" y="T5"/>
                  </a:cxn>
                  <a:cxn ang="0">
                    <a:pos x="T6" y="T7"/>
                  </a:cxn>
                </a:cxnLst>
                <a:rect l="0" t="0" r="r" b="b"/>
                <a:pathLst>
                  <a:path w="38" h="78">
                    <a:moveTo>
                      <a:pt x="0" y="78"/>
                    </a:moveTo>
                    <a:lnTo>
                      <a:pt x="12" y="32"/>
                    </a:lnTo>
                    <a:lnTo>
                      <a:pt x="28" y="9"/>
                    </a:lnTo>
                    <a:lnTo>
                      <a:pt x="38" y="0"/>
                    </a:lnTo>
                  </a:path>
                </a:pathLst>
              </a:custGeom>
              <a:solidFill>
                <a:srgbClr val="FFDBB7"/>
              </a:solidFill>
              <a:ln w="6350">
                <a:solidFill>
                  <a:srgbClr val="000000"/>
                </a:solidFill>
                <a:prstDash val="solid"/>
                <a:round/>
                <a:headEnd/>
                <a:tailEnd/>
              </a:ln>
            </p:spPr>
            <p:txBody>
              <a:bodyPr/>
              <a:lstStyle/>
              <a:p>
                <a:endParaRPr lang="zh-CN" altLang="en-US"/>
              </a:p>
            </p:txBody>
          </p:sp>
          <p:sp>
            <p:nvSpPr>
              <p:cNvPr id="51331" name="Freeform 131">
                <a:extLst>
                  <a:ext uri="{FF2B5EF4-FFF2-40B4-BE49-F238E27FC236}">
                    <a16:creationId xmlns:a16="http://schemas.microsoft.com/office/drawing/2014/main" id="{F2B7A6B3-0985-DFE5-1976-3D0F04ECBBC2}"/>
                  </a:ext>
                </a:extLst>
              </p:cNvPr>
              <p:cNvSpPr>
                <a:spLocks/>
              </p:cNvSpPr>
              <p:nvPr/>
            </p:nvSpPr>
            <p:spPr bwMode="auto">
              <a:xfrm>
                <a:off x="4684" y="2741"/>
                <a:ext cx="342" cy="89"/>
              </a:xfrm>
              <a:custGeom>
                <a:avLst/>
                <a:gdLst>
                  <a:gd name="T0" fmla="*/ 0 w 1027"/>
                  <a:gd name="T1" fmla="*/ 0 h 266"/>
                  <a:gd name="T2" fmla="*/ 158 w 1027"/>
                  <a:gd name="T3" fmla="*/ 141 h 266"/>
                  <a:gd name="T4" fmla="*/ 270 w 1027"/>
                  <a:gd name="T5" fmla="*/ 204 h 266"/>
                  <a:gd name="T6" fmla="*/ 379 w 1027"/>
                  <a:gd name="T7" fmla="*/ 250 h 266"/>
                  <a:gd name="T8" fmla="*/ 727 w 1027"/>
                  <a:gd name="T9" fmla="*/ 266 h 266"/>
                  <a:gd name="T10" fmla="*/ 869 w 1027"/>
                  <a:gd name="T11" fmla="*/ 236 h 266"/>
                  <a:gd name="T12" fmla="*/ 948 w 1027"/>
                  <a:gd name="T13" fmla="*/ 204 h 266"/>
                  <a:gd name="T14" fmla="*/ 1027 w 1027"/>
                  <a:gd name="T15" fmla="*/ 204 h 26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27" h="266">
                    <a:moveTo>
                      <a:pt x="0" y="0"/>
                    </a:moveTo>
                    <a:lnTo>
                      <a:pt x="158" y="141"/>
                    </a:lnTo>
                    <a:lnTo>
                      <a:pt x="270" y="204"/>
                    </a:lnTo>
                    <a:lnTo>
                      <a:pt x="379" y="250"/>
                    </a:lnTo>
                    <a:lnTo>
                      <a:pt x="727" y="266"/>
                    </a:lnTo>
                    <a:lnTo>
                      <a:pt x="869" y="236"/>
                    </a:lnTo>
                    <a:lnTo>
                      <a:pt x="948" y="204"/>
                    </a:lnTo>
                    <a:lnTo>
                      <a:pt x="1027" y="204"/>
                    </a:lnTo>
                  </a:path>
                </a:pathLst>
              </a:custGeom>
              <a:solidFill>
                <a:srgbClr val="FFDBB7"/>
              </a:solidFill>
              <a:ln w="6350">
                <a:solidFill>
                  <a:srgbClr val="000000"/>
                </a:solidFill>
                <a:prstDash val="solid"/>
                <a:round/>
                <a:headEnd/>
                <a:tailEnd/>
              </a:ln>
            </p:spPr>
            <p:txBody>
              <a:bodyPr/>
              <a:lstStyle/>
              <a:p>
                <a:endParaRPr lang="zh-CN" altLang="en-US"/>
              </a:p>
            </p:txBody>
          </p:sp>
          <p:sp>
            <p:nvSpPr>
              <p:cNvPr id="51332" name="Freeform 132">
                <a:extLst>
                  <a:ext uri="{FF2B5EF4-FFF2-40B4-BE49-F238E27FC236}">
                    <a16:creationId xmlns:a16="http://schemas.microsoft.com/office/drawing/2014/main" id="{1CB23176-77B4-8D17-29E1-07EBBB0DAA86}"/>
                  </a:ext>
                </a:extLst>
              </p:cNvPr>
              <p:cNvSpPr>
                <a:spLocks/>
              </p:cNvSpPr>
              <p:nvPr/>
            </p:nvSpPr>
            <p:spPr bwMode="auto">
              <a:xfrm>
                <a:off x="4700" y="2762"/>
                <a:ext cx="58" cy="132"/>
              </a:xfrm>
              <a:custGeom>
                <a:avLst/>
                <a:gdLst>
                  <a:gd name="T0" fmla="*/ 0 w 174"/>
                  <a:gd name="T1" fmla="*/ 0 h 396"/>
                  <a:gd name="T2" fmla="*/ 80 w 174"/>
                  <a:gd name="T3" fmla="*/ 111 h 396"/>
                  <a:gd name="T4" fmla="*/ 127 w 174"/>
                  <a:gd name="T5" fmla="*/ 221 h 396"/>
                  <a:gd name="T6" fmla="*/ 143 w 174"/>
                  <a:gd name="T7" fmla="*/ 284 h 396"/>
                  <a:gd name="T8" fmla="*/ 174 w 174"/>
                  <a:gd name="T9" fmla="*/ 396 h 396"/>
                </a:gdLst>
                <a:ahLst/>
                <a:cxnLst>
                  <a:cxn ang="0">
                    <a:pos x="T0" y="T1"/>
                  </a:cxn>
                  <a:cxn ang="0">
                    <a:pos x="T2" y="T3"/>
                  </a:cxn>
                  <a:cxn ang="0">
                    <a:pos x="T4" y="T5"/>
                  </a:cxn>
                  <a:cxn ang="0">
                    <a:pos x="T6" y="T7"/>
                  </a:cxn>
                  <a:cxn ang="0">
                    <a:pos x="T8" y="T9"/>
                  </a:cxn>
                </a:cxnLst>
                <a:rect l="0" t="0" r="r" b="b"/>
                <a:pathLst>
                  <a:path w="174" h="396">
                    <a:moveTo>
                      <a:pt x="0" y="0"/>
                    </a:moveTo>
                    <a:lnTo>
                      <a:pt x="80" y="111"/>
                    </a:lnTo>
                    <a:lnTo>
                      <a:pt x="127" y="221"/>
                    </a:lnTo>
                    <a:lnTo>
                      <a:pt x="143" y="284"/>
                    </a:lnTo>
                    <a:lnTo>
                      <a:pt x="174" y="396"/>
                    </a:lnTo>
                  </a:path>
                </a:pathLst>
              </a:custGeom>
              <a:solidFill>
                <a:srgbClr val="FFDBB7"/>
              </a:solidFill>
              <a:ln w="6350">
                <a:solidFill>
                  <a:srgbClr val="000000"/>
                </a:solidFill>
                <a:prstDash val="solid"/>
                <a:round/>
                <a:headEnd/>
                <a:tailEnd/>
              </a:ln>
            </p:spPr>
            <p:txBody>
              <a:bodyPr/>
              <a:lstStyle/>
              <a:p>
                <a:endParaRPr lang="zh-CN" altLang="en-US"/>
              </a:p>
            </p:txBody>
          </p:sp>
          <p:sp>
            <p:nvSpPr>
              <p:cNvPr id="51333" name="Freeform 133">
                <a:extLst>
                  <a:ext uri="{FF2B5EF4-FFF2-40B4-BE49-F238E27FC236}">
                    <a16:creationId xmlns:a16="http://schemas.microsoft.com/office/drawing/2014/main" id="{8A3B3D17-11B2-DBDA-0EA7-AFCF37753C82}"/>
                  </a:ext>
                </a:extLst>
              </p:cNvPr>
              <p:cNvSpPr>
                <a:spLocks/>
              </p:cNvSpPr>
              <p:nvPr/>
            </p:nvSpPr>
            <p:spPr bwMode="auto">
              <a:xfrm>
                <a:off x="4653" y="2924"/>
                <a:ext cx="331" cy="142"/>
              </a:xfrm>
              <a:custGeom>
                <a:avLst/>
                <a:gdLst>
                  <a:gd name="T0" fmla="*/ 992 w 992"/>
                  <a:gd name="T1" fmla="*/ 0 h 425"/>
                  <a:gd name="T2" fmla="*/ 804 w 992"/>
                  <a:gd name="T3" fmla="*/ 110 h 425"/>
                  <a:gd name="T4" fmla="*/ 678 w 992"/>
                  <a:gd name="T5" fmla="*/ 141 h 425"/>
                  <a:gd name="T6" fmla="*/ 504 w 992"/>
                  <a:gd name="T7" fmla="*/ 204 h 425"/>
                  <a:gd name="T8" fmla="*/ 331 w 992"/>
                  <a:gd name="T9" fmla="*/ 253 h 425"/>
                  <a:gd name="T10" fmla="*/ 172 w 992"/>
                  <a:gd name="T11" fmla="*/ 315 h 425"/>
                  <a:gd name="T12" fmla="*/ 15 w 992"/>
                  <a:gd name="T13" fmla="*/ 394 h 425"/>
                  <a:gd name="T14" fmla="*/ 0 w 992"/>
                  <a:gd name="T15" fmla="*/ 425 h 425"/>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92" h="425">
                    <a:moveTo>
                      <a:pt x="992" y="0"/>
                    </a:moveTo>
                    <a:lnTo>
                      <a:pt x="804" y="110"/>
                    </a:lnTo>
                    <a:lnTo>
                      <a:pt x="678" y="141"/>
                    </a:lnTo>
                    <a:lnTo>
                      <a:pt x="504" y="204"/>
                    </a:lnTo>
                    <a:lnTo>
                      <a:pt x="331" y="253"/>
                    </a:lnTo>
                    <a:lnTo>
                      <a:pt x="172" y="315"/>
                    </a:lnTo>
                    <a:lnTo>
                      <a:pt x="15" y="394"/>
                    </a:lnTo>
                    <a:lnTo>
                      <a:pt x="0" y="425"/>
                    </a:lnTo>
                  </a:path>
                </a:pathLst>
              </a:custGeom>
              <a:solidFill>
                <a:srgbClr val="FFDBB7"/>
              </a:solidFill>
              <a:ln w="6350">
                <a:solidFill>
                  <a:srgbClr val="000000"/>
                </a:solidFill>
                <a:prstDash val="solid"/>
                <a:round/>
                <a:headEnd/>
                <a:tailEnd/>
              </a:ln>
            </p:spPr>
            <p:txBody>
              <a:bodyPr/>
              <a:lstStyle/>
              <a:p>
                <a:endParaRPr lang="zh-CN" altLang="en-US"/>
              </a:p>
            </p:txBody>
          </p:sp>
          <p:sp>
            <p:nvSpPr>
              <p:cNvPr id="51334" name="Freeform 134">
                <a:extLst>
                  <a:ext uri="{FF2B5EF4-FFF2-40B4-BE49-F238E27FC236}">
                    <a16:creationId xmlns:a16="http://schemas.microsoft.com/office/drawing/2014/main" id="{2A965BD8-5918-5D43-B9ED-BAAC33853F51}"/>
                  </a:ext>
                </a:extLst>
              </p:cNvPr>
              <p:cNvSpPr>
                <a:spLocks/>
              </p:cNvSpPr>
              <p:nvPr/>
            </p:nvSpPr>
            <p:spPr bwMode="auto">
              <a:xfrm>
                <a:off x="5082" y="2939"/>
                <a:ext cx="9" cy="39"/>
              </a:xfrm>
              <a:custGeom>
                <a:avLst/>
                <a:gdLst>
                  <a:gd name="T0" fmla="*/ 18 w 27"/>
                  <a:gd name="T1" fmla="*/ 116 h 116"/>
                  <a:gd name="T2" fmla="*/ 27 w 27"/>
                  <a:gd name="T3" fmla="*/ 86 h 116"/>
                  <a:gd name="T4" fmla="*/ 0 w 27"/>
                  <a:gd name="T5" fmla="*/ 31 h 116"/>
                  <a:gd name="T6" fmla="*/ 0 w 27"/>
                  <a:gd name="T7" fmla="*/ 0 h 116"/>
                </a:gdLst>
                <a:ahLst/>
                <a:cxnLst>
                  <a:cxn ang="0">
                    <a:pos x="T0" y="T1"/>
                  </a:cxn>
                  <a:cxn ang="0">
                    <a:pos x="T2" y="T3"/>
                  </a:cxn>
                  <a:cxn ang="0">
                    <a:pos x="T4" y="T5"/>
                  </a:cxn>
                  <a:cxn ang="0">
                    <a:pos x="T6" y="T7"/>
                  </a:cxn>
                </a:cxnLst>
                <a:rect l="0" t="0" r="r" b="b"/>
                <a:pathLst>
                  <a:path w="27" h="116">
                    <a:moveTo>
                      <a:pt x="18" y="116"/>
                    </a:moveTo>
                    <a:lnTo>
                      <a:pt x="27" y="86"/>
                    </a:lnTo>
                    <a:lnTo>
                      <a:pt x="0" y="31"/>
                    </a:lnTo>
                    <a:lnTo>
                      <a:pt x="0" y="0"/>
                    </a:lnTo>
                  </a:path>
                </a:pathLst>
              </a:custGeom>
              <a:solidFill>
                <a:srgbClr val="FFDBB7"/>
              </a:solidFill>
              <a:ln w="6350">
                <a:solidFill>
                  <a:srgbClr val="000000"/>
                </a:solidFill>
                <a:prstDash val="solid"/>
                <a:round/>
                <a:headEnd/>
                <a:tailEnd/>
              </a:ln>
            </p:spPr>
            <p:txBody>
              <a:bodyPr/>
              <a:lstStyle/>
              <a:p>
                <a:endParaRPr lang="zh-CN" altLang="en-US"/>
              </a:p>
            </p:txBody>
          </p:sp>
          <p:sp>
            <p:nvSpPr>
              <p:cNvPr id="51335" name="Freeform 135">
                <a:extLst>
                  <a:ext uri="{FF2B5EF4-FFF2-40B4-BE49-F238E27FC236}">
                    <a16:creationId xmlns:a16="http://schemas.microsoft.com/office/drawing/2014/main" id="{C1D184DD-CBE4-0539-EE54-5E80448A6CE8}"/>
                  </a:ext>
                </a:extLst>
              </p:cNvPr>
              <p:cNvSpPr>
                <a:spLocks/>
              </p:cNvSpPr>
              <p:nvPr/>
            </p:nvSpPr>
            <p:spPr bwMode="auto">
              <a:xfrm>
                <a:off x="5042" y="2814"/>
                <a:ext cx="68" cy="49"/>
              </a:xfrm>
              <a:custGeom>
                <a:avLst/>
                <a:gdLst>
                  <a:gd name="T0" fmla="*/ 0 w 204"/>
                  <a:gd name="T1" fmla="*/ 0 h 149"/>
                  <a:gd name="T2" fmla="*/ 53 w 204"/>
                  <a:gd name="T3" fmla="*/ 47 h 149"/>
                  <a:gd name="T4" fmla="*/ 107 w 204"/>
                  <a:gd name="T5" fmla="*/ 86 h 149"/>
                  <a:gd name="T6" fmla="*/ 204 w 204"/>
                  <a:gd name="T7" fmla="*/ 149 h 149"/>
                </a:gdLst>
                <a:ahLst/>
                <a:cxnLst>
                  <a:cxn ang="0">
                    <a:pos x="T0" y="T1"/>
                  </a:cxn>
                  <a:cxn ang="0">
                    <a:pos x="T2" y="T3"/>
                  </a:cxn>
                  <a:cxn ang="0">
                    <a:pos x="T4" y="T5"/>
                  </a:cxn>
                  <a:cxn ang="0">
                    <a:pos x="T6" y="T7"/>
                  </a:cxn>
                </a:cxnLst>
                <a:rect l="0" t="0" r="r" b="b"/>
                <a:pathLst>
                  <a:path w="204" h="149">
                    <a:moveTo>
                      <a:pt x="0" y="0"/>
                    </a:moveTo>
                    <a:lnTo>
                      <a:pt x="53" y="47"/>
                    </a:lnTo>
                    <a:lnTo>
                      <a:pt x="107" y="86"/>
                    </a:lnTo>
                    <a:lnTo>
                      <a:pt x="204" y="149"/>
                    </a:lnTo>
                  </a:path>
                </a:pathLst>
              </a:custGeom>
              <a:solidFill>
                <a:srgbClr val="FFDBB7"/>
              </a:solidFill>
              <a:ln w="6350">
                <a:solidFill>
                  <a:srgbClr val="000000"/>
                </a:solidFill>
                <a:prstDash val="solid"/>
                <a:round/>
                <a:headEnd/>
                <a:tailEnd/>
              </a:ln>
            </p:spPr>
            <p:txBody>
              <a:bodyPr/>
              <a:lstStyle/>
              <a:p>
                <a:endParaRPr lang="zh-CN" altLang="en-US"/>
              </a:p>
            </p:txBody>
          </p:sp>
        </p:grpSp>
      </p:grpSp>
      <p:sp>
        <p:nvSpPr>
          <p:cNvPr id="51336" name="AutoShape 136">
            <a:extLst>
              <a:ext uri="{FF2B5EF4-FFF2-40B4-BE49-F238E27FC236}">
                <a16:creationId xmlns:a16="http://schemas.microsoft.com/office/drawing/2014/main" id="{F0F0E7D7-CFB4-C5BA-00EF-89EC73BDEA26}"/>
              </a:ext>
            </a:extLst>
          </p:cNvPr>
          <p:cNvSpPr>
            <a:spLocks noChangeArrowheads="1"/>
          </p:cNvSpPr>
          <p:nvPr/>
        </p:nvSpPr>
        <p:spPr bwMode="auto">
          <a:xfrm>
            <a:off x="1828800" y="3810000"/>
            <a:ext cx="5715000" cy="1371600"/>
          </a:xfrm>
          <a:prstGeom prst="cloudCallout">
            <a:avLst>
              <a:gd name="adj1" fmla="val 42861"/>
              <a:gd name="adj2" fmla="val 75694"/>
            </a:avLst>
          </a:prstGeom>
          <a:gradFill rotWithShape="0">
            <a:gsLst>
              <a:gs pos="0">
                <a:schemeClr val="bg1"/>
              </a:gs>
              <a:gs pos="100000">
                <a:srgbClr val="CCFFFF"/>
              </a:gs>
            </a:gsLst>
            <a:lin ang="2700000" scaled="1"/>
          </a:gradFill>
          <a:ln w="9525">
            <a:solidFill>
              <a:srgbClr val="008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US" altLang="zh-CN" sz="2000" b="1">
                <a:latin typeface="Arial" panose="020B0604020202020204" pitchFamily="34" charset="0"/>
                <a:ea typeface="楷体_GB2312" pitchFamily="49" charset="-122"/>
              </a:rPr>
              <a:t>Oh haven’t I had enough </a:t>
            </a:r>
          </a:p>
          <a:p>
            <a:pPr algn="ctr"/>
            <a:r>
              <a:rPr lang="en-US" altLang="zh-CN" sz="2000" b="1">
                <a:latin typeface="Arial" panose="020B0604020202020204" pitchFamily="34" charset="0"/>
                <a:ea typeface="楷体_GB2312" pitchFamily="49" charset="-122"/>
              </a:rPr>
              <a:t>of new concepts?  What do I need </a:t>
            </a:r>
          </a:p>
          <a:p>
            <a:pPr algn="ctr"/>
            <a:r>
              <a:rPr lang="en-US" altLang="zh-CN" sz="2000" b="1">
                <a:latin typeface="Arial" panose="020B0604020202020204" pitchFamily="34" charset="0"/>
                <a:ea typeface="楷体_GB2312" pitchFamily="49" charset="-122"/>
              </a:rPr>
              <a:t>the consistency for?</a:t>
            </a:r>
          </a:p>
        </p:txBody>
      </p:sp>
      <p:sp>
        <p:nvSpPr>
          <p:cNvPr id="51337" name="AutoShape 137">
            <a:extLst>
              <a:ext uri="{FF2B5EF4-FFF2-40B4-BE49-F238E27FC236}">
                <a16:creationId xmlns:a16="http://schemas.microsoft.com/office/drawing/2014/main" id="{56242F89-23F3-3646-5BE5-1C2F5B9A76E4}"/>
              </a:ext>
            </a:extLst>
          </p:cNvPr>
          <p:cNvSpPr>
            <a:spLocks noChangeArrowheads="1"/>
          </p:cNvSpPr>
          <p:nvPr/>
        </p:nvSpPr>
        <p:spPr bwMode="auto">
          <a:xfrm>
            <a:off x="1752600" y="3657600"/>
            <a:ext cx="6019800" cy="1600200"/>
          </a:xfrm>
          <a:prstGeom prst="cloudCallout">
            <a:avLst>
              <a:gd name="adj1" fmla="val -56301"/>
              <a:gd name="adj2" fmla="val 60218"/>
            </a:avLst>
          </a:prstGeom>
          <a:gradFill rotWithShape="0">
            <a:gsLst>
              <a:gs pos="0">
                <a:srgbClr val="CCFFCC"/>
              </a:gs>
              <a:gs pos="100000">
                <a:schemeClr val="bg1"/>
              </a:gs>
            </a:gsLst>
            <a:lin ang="18900000" scaled="1"/>
          </a:gra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en-US" altLang="zh-CN" sz="2000" b="1">
                <a:latin typeface="Arial" panose="020B0604020202020204" pitchFamily="34" charset="0"/>
                <a:ea typeface="楷体_GB2312" pitchFamily="49" charset="-122"/>
              </a:rPr>
              <a:t>When you have to analyze </a:t>
            </a:r>
          </a:p>
          <a:p>
            <a:pPr algn="ctr"/>
            <a:r>
              <a:rPr lang="en-US" altLang="zh-CN" sz="2000" b="1">
                <a:latin typeface="Arial" panose="020B0604020202020204" pitchFamily="34" charset="0"/>
                <a:ea typeface="楷体_GB2312" pitchFamily="49" charset="-122"/>
              </a:rPr>
              <a:t>      the error bound of </a:t>
            </a:r>
            <a:r>
              <a:rPr lang="en-US" altLang="zh-CN" b="1">
                <a:ea typeface="楷体_GB2312" pitchFamily="49" charset="-122"/>
              </a:rPr>
              <a:t> </a:t>
            </a:r>
            <a:r>
              <a:rPr lang="en-US" altLang="zh-CN" b="1" i="1">
                <a:ea typeface="楷体_GB2312" pitchFamily="49" charset="-122"/>
              </a:rPr>
              <a:t>AB </a:t>
            </a:r>
            <a:r>
              <a:rPr lang="en-US" altLang="zh-CN" sz="2000" b="1">
                <a:latin typeface="Arial" panose="020B0604020202020204" pitchFamily="34" charset="0"/>
                <a:ea typeface="楷体_GB2312" pitchFamily="49" charset="-122"/>
              </a:rPr>
              <a:t>– imagine you doing it </a:t>
            </a:r>
          </a:p>
          <a:p>
            <a:pPr algn="ctr"/>
            <a:r>
              <a:rPr lang="en-US" altLang="zh-CN" sz="2000" b="1">
                <a:latin typeface="Arial" panose="020B0604020202020204" pitchFamily="34" charset="0"/>
                <a:ea typeface="楷体_GB2312" pitchFamily="49" charset="-122"/>
              </a:rPr>
              <a:t>without a consistent matrix norm…</a:t>
            </a:r>
          </a:p>
        </p:txBody>
      </p:sp>
      <p:sp>
        <p:nvSpPr>
          <p:cNvPr id="51338" name="Rectangle 138">
            <a:extLst>
              <a:ext uri="{FF2B5EF4-FFF2-40B4-BE49-F238E27FC236}">
                <a16:creationId xmlns:a16="http://schemas.microsoft.com/office/drawing/2014/main" id="{DB3A4DC9-17DA-1DE7-5AB2-9C33974EFADE}"/>
              </a:ext>
            </a:extLst>
          </p:cNvPr>
          <p:cNvSpPr>
            <a:spLocks noGrp="1" noChangeArrowheads="1"/>
          </p:cNvSpPr>
          <p:nvPr>
            <p:ph type="title" idx="4294967295"/>
          </p:nvPr>
        </p:nvSpPr>
        <p:spPr/>
        <p:txBody>
          <a:bodyPr/>
          <a:lstStyle/>
          <a:p>
            <a:r>
              <a:rPr lang="en-US" altLang="zh-CN"/>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51203"/>
                                        </p:tgtEl>
                                        <p:attrNameLst>
                                          <p:attrName>style.visibility</p:attrName>
                                        </p:attrNameLst>
                                      </p:cBhvr>
                                      <p:to>
                                        <p:strVal val="visible"/>
                                      </p:to>
                                    </p:set>
                                    <p:animEffect transition="in" filter="wipe(left)">
                                      <p:cBhvr>
                                        <p:cTn id="7" dur="500"/>
                                        <p:tgtEl>
                                          <p:spTgt spid="51203"/>
                                        </p:tgtEl>
                                      </p:cBhvr>
                                    </p:animEffect>
                                  </p:childTnLst>
                                  <p:subTnLst>
                                    <p:audio>
                                      <p:cMediaNode>
                                        <p:cTn display="0" masterRel="sameClick">
                                          <p:stCondLst>
                                            <p:cond evt="begin" delay="0">
                                              <p:tn val="5"/>
                                            </p:cond>
                                          </p:stCondLst>
                                          <p:endCondLst>
                                            <p:cond evt="onStopAudio" delay="0">
                                              <p:tgtEl>
                                                <p:sldTgt/>
                                              </p:tgtEl>
                                            </p:cond>
                                          </p:endCondLst>
                                        </p:cTn>
                                        <p:tgtEl>
                                          <p:sndTgt r:embed="rId2" name="type.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18" presetClass="entr" presetSubtype="6" fill="hold" nodeType="clickEffect">
                                  <p:stCondLst>
                                    <p:cond delay="0"/>
                                  </p:stCondLst>
                                  <p:childTnLst>
                                    <p:set>
                                      <p:cBhvr>
                                        <p:cTn id="11" dur="1" fill="hold">
                                          <p:stCondLst>
                                            <p:cond delay="0"/>
                                          </p:stCondLst>
                                        </p:cTn>
                                        <p:tgtEl>
                                          <p:spTgt spid="51204"/>
                                        </p:tgtEl>
                                        <p:attrNameLst>
                                          <p:attrName>style.visibility</p:attrName>
                                        </p:attrNameLst>
                                      </p:cBhvr>
                                      <p:to>
                                        <p:strVal val="visible"/>
                                      </p:to>
                                    </p:set>
                                    <p:animEffect transition="in" filter="strips(downRight)">
                                      <p:cBhvr>
                                        <p:cTn id="12" dur="500"/>
                                        <p:tgtEl>
                                          <p:spTgt spid="51204"/>
                                        </p:tgtEl>
                                      </p:cBhvr>
                                    </p:animEffect>
                                  </p:childTnLst>
                                  <p:subTnLst>
                                    <p:audio>
                                      <p:cMediaNode>
                                        <p:cTn display="0" masterRel="sameClick">
                                          <p:stCondLst>
                                            <p:cond evt="begin" delay="0">
                                              <p:tn val="10"/>
                                            </p:cond>
                                          </p:stCondLst>
                                          <p:endCondLst>
                                            <p:cond evt="onStopAudio" delay="0">
                                              <p:tgtEl>
                                                <p:sldTgt/>
                                              </p:tgtEl>
                                            </p:cond>
                                          </p:endCondLst>
                                        </p:cTn>
                                        <p:tgtEl>
                                          <p:sndTgt r:embed="rId3" name="cashreg.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51216"/>
                                        </p:tgtEl>
                                        <p:attrNameLst>
                                          <p:attrName>style.visibility</p:attrName>
                                        </p:attrNameLst>
                                      </p:cBhvr>
                                      <p:to>
                                        <p:strVal val="visible"/>
                                      </p:to>
                                    </p:set>
                                    <p:animEffect transition="in" filter="wipe(left)">
                                      <p:cBhvr>
                                        <p:cTn id="17" dur="500"/>
                                        <p:tgtEl>
                                          <p:spTgt spid="51216"/>
                                        </p:tgtEl>
                                      </p:cBhvr>
                                    </p:animEffect>
                                  </p:childTnLst>
                                  <p:subTnLst>
                                    <p:audio>
                                      <p:cMediaNode>
                                        <p:cTn display="0" masterRel="sameClick">
                                          <p:stCondLst>
                                            <p:cond evt="begin" delay="0">
                                              <p:tn val="15"/>
                                            </p:cond>
                                          </p:stCondLst>
                                          <p:endCondLst>
                                            <p:cond evt="onStopAudio" delay="0">
                                              <p:tgtEl>
                                                <p:sldTgt/>
                                              </p:tgtEl>
                                            </p:cond>
                                          </p:endCondLst>
                                        </p:cTn>
                                        <p:tgtEl>
                                          <p:sndTgt r:embed="rId3" name="cashreg.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9" presetClass="entr" presetSubtype="0" fill="hold" nodeType="clickEffect">
                                  <p:stCondLst>
                                    <p:cond delay="0"/>
                                  </p:stCondLst>
                                  <p:childTnLst>
                                    <p:set>
                                      <p:cBhvr>
                                        <p:cTn id="21" dur="1" fill="hold">
                                          <p:stCondLst>
                                            <p:cond delay="0"/>
                                          </p:stCondLst>
                                        </p:cTn>
                                        <p:tgtEl>
                                          <p:spTgt spid="51217"/>
                                        </p:tgtEl>
                                        <p:attrNameLst>
                                          <p:attrName>style.visibility</p:attrName>
                                        </p:attrNameLst>
                                      </p:cBhvr>
                                      <p:to>
                                        <p:strVal val="visible"/>
                                      </p:to>
                                    </p:set>
                                    <p:animEffect transition="in" filter="dissolve">
                                      <p:cBhvr>
                                        <p:cTn id="22" dur="500"/>
                                        <p:tgtEl>
                                          <p:spTgt spid="51217"/>
                                        </p:tgtEl>
                                      </p:cBhvr>
                                    </p:animEffect>
                                  </p:childTnLst>
                                </p:cTn>
                              </p:par>
                            </p:childTnLst>
                          </p:cTn>
                        </p:par>
                        <p:par>
                          <p:cTn id="23" fill="hold" nodeType="afterGroup">
                            <p:stCondLst>
                              <p:cond delay="500"/>
                            </p:stCondLst>
                            <p:childTnLst>
                              <p:par>
                                <p:cTn id="24" presetID="18" presetClass="entr" presetSubtype="3" fill="hold" grpId="0" nodeType="afterEffect">
                                  <p:stCondLst>
                                    <p:cond delay="0"/>
                                  </p:stCondLst>
                                  <p:childTnLst>
                                    <p:set>
                                      <p:cBhvr>
                                        <p:cTn id="25" dur="1" fill="hold">
                                          <p:stCondLst>
                                            <p:cond delay="0"/>
                                          </p:stCondLst>
                                        </p:cTn>
                                        <p:tgtEl>
                                          <p:spTgt spid="51265"/>
                                        </p:tgtEl>
                                        <p:attrNameLst>
                                          <p:attrName>style.visibility</p:attrName>
                                        </p:attrNameLst>
                                      </p:cBhvr>
                                      <p:to>
                                        <p:strVal val="visible"/>
                                      </p:to>
                                    </p:set>
                                    <p:animEffect transition="in" filter="strips(upRight)">
                                      <p:cBhvr>
                                        <p:cTn id="26" dur="500"/>
                                        <p:tgtEl>
                                          <p:spTgt spid="51265"/>
                                        </p:tgtEl>
                                      </p:cBhvr>
                                    </p:animEffect>
                                  </p:childTnLst>
                                  <p:subTnLst>
                                    <p:set>
                                      <p:cBhvr override="childStyle">
                                        <p:cTn dur="1" fill="hold" display="0" masterRel="nextClick" afterEffect="1"/>
                                        <p:tgtEl>
                                          <p:spTgt spid="51265"/>
                                        </p:tgtEl>
                                        <p:attrNameLst>
                                          <p:attrName>style.visibility</p:attrName>
                                        </p:attrNameLst>
                                      </p:cBhvr>
                                      <p:to>
                                        <p:strVal val="hidden"/>
                                      </p:to>
                                    </p:set>
                                    <p:audio>
                                      <p:cMediaNode>
                                        <p:cTn display="0" masterRel="sameClick">
                                          <p:stCondLst>
                                            <p:cond evt="begin" delay="0">
                                              <p:tn val="24"/>
                                            </p:cond>
                                          </p:stCondLst>
                                          <p:endCondLst>
                                            <p:cond evt="onStopAudio" delay="0">
                                              <p:tgtEl>
                                                <p:sldTgt/>
                                              </p:tgtEl>
                                            </p:cond>
                                          </p:endCondLst>
                                        </p:cTn>
                                        <p:tgtEl>
                                          <p:sndTgt r:embed="rId4" name="whoosh.wav"/>
                                        </p:tgtEl>
                                      </p:cMediaNode>
                                    </p:audio>
                                  </p:subTnLst>
                                </p:cTn>
                              </p:par>
                            </p:childTnLst>
                          </p:cTn>
                        </p:par>
                      </p:childTnLst>
                    </p:cTn>
                  </p:par>
                  <p:par>
                    <p:cTn id="27" fill="hold" nodeType="clickPar">
                      <p:stCondLst>
                        <p:cond delay="indefinite"/>
                      </p:stCondLst>
                      <p:childTnLst>
                        <p:par>
                          <p:cTn id="28" fill="hold" nodeType="withGroup">
                            <p:stCondLst>
                              <p:cond delay="0"/>
                            </p:stCondLst>
                            <p:childTnLst>
                              <p:par>
                                <p:cTn id="29" presetID="9" presetClass="entr" presetSubtype="0" fill="hold" nodeType="clickEffect">
                                  <p:stCondLst>
                                    <p:cond delay="0"/>
                                  </p:stCondLst>
                                  <p:childTnLst>
                                    <p:set>
                                      <p:cBhvr>
                                        <p:cTn id="30" dur="1" fill="hold">
                                          <p:stCondLst>
                                            <p:cond delay="0"/>
                                          </p:stCondLst>
                                        </p:cTn>
                                        <p:tgtEl>
                                          <p:spTgt spid="51266"/>
                                        </p:tgtEl>
                                        <p:attrNameLst>
                                          <p:attrName>style.visibility</p:attrName>
                                        </p:attrNameLst>
                                      </p:cBhvr>
                                      <p:to>
                                        <p:strVal val="visible"/>
                                      </p:to>
                                    </p:set>
                                    <p:animEffect transition="in" filter="dissolve">
                                      <p:cBhvr>
                                        <p:cTn id="31" dur="500"/>
                                        <p:tgtEl>
                                          <p:spTgt spid="51266"/>
                                        </p:tgtEl>
                                      </p:cBhvr>
                                    </p:animEffect>
                                  </p:childTnLst>
                                </p:cTn>
                              </p:par>
                            </p:childTnLst>
                          </p:cTn>
                        </p:par>
                        <p:par>
                          <p:cTn id="32" fill="hold" nodeType="afterGroup">
                            <p:stCondLst>
                              <p:cond delay="500"/>
                            </p:stCondLst>
                            <p:childTnLst>
                              <p:par>
                                <p:cTn id="33" presetID="18" presetClass="entr" presetSubtype="9" fill="hold" grpId="0" nodeType="afterEffect">
                                  <p:stCondLst>
                                    <p:cond delay="0"/>
                                  </p:stCondLst>
                                  <p:childTnLst>
                                    <p:set>
                                      <p:cBhvr>
                                        <p:cTn id="34" dur="1" fill="hold">
                                          <p:stCondLst>
                                            <p:cond delay="0"/>
                                          </p:stCondLst>
                                        </p:cTn>
                                        <p:tgtEl>
                                          <p:spTgt spid="51336"/>
                                        </p:tgtEl>
                                        <p:attrNameLst>
                                          <p:attrName>style.visibility</p:attrName>
                                        </p:attrNameLst>
                                      </p:cBhvr>
                                      <p:to>
                                        <p:strVal val="visible"/>
                                      </p:to>
                                    </p:set>
                                    <p:animEffect transition="in" filter="strips(upLeft)">
                                      <p:cBhvr>
                                        <p:cTn id="35" dur="500"/>
                                        <p:tgtEl>
                                          <p:spTgt spid="51336"/>
                                        </p:tgtEl>
                                      </p:cBhvr>
                                    </p:animEffect>
                                  </p:childTnLst>
                                  <p:subTnLst>
                                    <p:set>
                                      <p:cBhvr override="childStyle">
                                        <p:cTn dur="1" fill="hold" display="0" masterRel="nextClick" afterEffect="1"/>
                                        <p:tgtEl>
                                          <p:spTgt spid="51336"/>
                                        </p:tgtEl>
                                        <p:attrNameLst>
                                          <p:attrName>style.visibility</p:attrName>
                                        </p:attrNameLst>
                                      </p:cBhvr>
                                      <p:to>
                                        <p:strVal val="hidden"/>
                                      </p:to>
                                    </p:set>
                                    <p:audio>
                                      <p:cMediaNode>
                                        <p:cTn display="0" masterRel="sameClick">
                                          <p:stCondLst>
                                            <p:cond evt="begin" delay="0">
                                              <p:tn val="33"/>
                                            </p:cond>
                                          </p:stCondLst>
                                          <p:endCondLst>
                                            <p:cond evt="onStopAudio" delay="0">
                                              <p:tgtEl>
                                                <p:sldTgt/>
                                              </p:tgtEl>
                                            </p:cond>
                                          </p:endCondLst>
                                        </p:cTn>
                                        <p:tgtEl>
                                          <p:sndTgt r:embed="rId4" name="whoosh.wav"/>
                                        </p:tgtEl>
                                      </p:cMediaNode>
                                    </p:audio>
                                  </p:subTnLst>
                                </p:cTn>
                              </p:par>
                            </p:childTnLst>
                          </p:cTn>
                        </p:par>
                      </p:childTnLst>
                    </p:cTn>
                  </p:par>
                  <p:par>
                    <p:cTn id="36" fill="hold" nodeType="clickPar">
                      <p:stCondLst>
                        <p:cond delay="indefinite"/>
                      </p:stCondLst>
                      <p:childTnLst>
                        <p:par>
                          <p:cTn id="37" fill="hold" nodeType="withGroup">
                            <p:stCondLst>
                              <p:cond delay="0"/>
                            </p:stCondLst>
                            <p:childTnLst>
                              <p:par>
                                <p:cTn id="38" presetID="18" presetClass="entr" presetSubtype="3" fill="hold" grpId="0" nodeType="clickEffect">
                                  <p:stCondLst>
                                    <p:cond delay="0"/>
                                  </p:stCondLst>
                                  <p:childTnLst>
                                    <p:set>
                                      <p:cBhvr>
                                        <p:cTn id="39" dur="1" fill="hold">
                                          <p:stCondLst>
                                            <p:cond delay="0"/>
                                          </p:stCondLst>
                                        </p:cTn>
                                        <p:tgtEl>
                                          <p:spTgt spid="51337"/>
                                        </p:tgtEl>
                                        <p:attrNameLst>
                                          <p:attrName>style.visibility</p:attrName>
                                        </p:attrNameLst>
                                      </p:cBhvr>
                                      <p:to>
                                        <p:strVal val="visible"/>
                                      </p:to>
                                    </p:set>
                                    <p:animEffect transition="in" filter="strips(upRight)">
                                      <p:cBhvr>
                                        <p:cTn id="40" dur="500"/>
                                        <p:tgtEl>
                                          <p:spTgt spid="51337"/>
                                        </p:tgtEl>
                                      </p:cBhvr>
                                    </p:animEffect>
                                  </p:childTnLst>
                                  <p:subTnLst>
                                    <p:set>
                                      <p:cBhvr override="childStyle">
                                        <p:cTn dur="1" fill="hold" display="0" masterRel="nextClick" afterEffect="1"/>
                                        <p:tgtEl>
                                          <p:spTgt spid="51337"/>
                                        </p:tgtEl>
                                        <p:attrNameLst>
                                          <p:attrName>style.visibility</p:attrName>
                                        </p:attrNameLst>
                                      </p:cBhvr>
                                      <p:to>
                                        <p:strVal val="hidden"/>
                                      </p:to>
                                    </p:set>
                                    <p:audio>
                                      <p:cMediaNode>
                                        <p:cTn display="0" masterRel="sameClick">
                                          <p:stCondLst>
                                            <p:cond evt="begin" delay="0">
                                              <p:tn val="38"/>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03" grpId="0" autoUpdateAnimBg="0"/>
      <p:bldP spid="51216" grpId="0" autoUpdateAnimBg="0"/>
      <p:bldP spid="51265" grpId="0" animBg="1" autoUpdateAnimBg="0"/>
      <p:bldP spid="51336" grpId="0" animBg="1" autoUpdateAnimBg="0"/>
      <p:bldP spid="51337" grpId="0" animBg="1"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DEFA5B34-C8E5-0826-D5C0-A2DE19573153}"/>
              </a:ext>
            </a:extLst>
          </p:cNvPr>
          <p:cNvSpPr>
            <a:spLocks noChangeArrowheads="1"/>
          </p:cNvSpPr>
          <p:nvPr/>
        </p:nvSpPr>
        <p:spPr bwMode="auto">
          <a:xfrm>
            <a:off x="3657600" y="0"/>
            <a:ext cx="5486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r>
              <a:rPr lang="en-US" altLang="zh-CN" sz="1800" b="1"/>
              <a:t>§1  Norms of Vectors and Matrices</a:t>
            </a:r>
          </a:p>
        </p:txBody>
      </p:sp>
      <p:pic>
        <p:nvPicPr>
          <p:cNvPr id="52228" name="Picture 4">
            <a:extLst>
              <a:ext uri="{FF2B5EF4-FFF2-40B4-BE49-F238E27FC236}">
                <a16:creationId xmlns:a16="http://schemas.microsoft.com/office/drawing/2014/main" id="{4CDBAF5E-77A0-9B96-5E42-86532EE9CEE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33400" y="304800"/>
            <a:ext cx="468313" cy="446088"/>
          </a:xfrm>
          <a:prstGeom prst="rect">
            <a:avLst/>
          </a:prstGeom>
          <a:noFill/>
          <a:extLst>
            <a:ext uri="{909E8E84-426E-40DD-AFC4-6F175D3DCCD1}">
              <a14:hiddenFill xmlns:a14="http://schemas.microsoft.com/office/drawing/2010/main">
                <a:solidFill>
                  <a:srgbClr val="FFFFFF"/>
                </a:solidFill>
              </a14:hiddenFill>
            </a:ext>
          </a:extLst>
        </p:spPr>
      </p:pic>
      <p:sp>
        <p:nvSpPr>
          <p:cNvPr id="52229" name="Text Box 5">
            <a:extLst>
              <a:ext uri="{FF2B5EF4-FFF2-40B4-BE49-F238E27FC236}">
                <a16:creationId xmlns:a16="http://schemas.microsoft.com/office/drawing/2014/main" id="{71BE441C-F522-B5D9-16EF-F71D79E7B740}"/>
              </a:ext>
            </a:extLst>
          </p:cNvPr>
          <p:cNvSpPr txBox="1">
            <a:spLocks noChangeArrowheads="1"/>
          </p:cNvSpPr>
          <p:nvPr/>
        </p:nvSpPr>
        <p:spPr bwMode="auto">
          <a:xfrm>
            <a:off x="990600" y="304800"/>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a typeface="楷体_GB2312" pitchFamily="49" charset="-122"/>
              </a:rPr>
              <a:t>常用矩阵范数：</a:t>
            </a:r>
          </a:p>
        </p:txBody>
      </p:sp>
      <p:sp>
        <p:nvSpPr>
          <p:cNvPr id="52230" name="AutoShape 6">
            <a:extLst>
              <a:ext uri="{FF2B5EF4-FFF2-40B4-BE49-F238E27FC236}">
                <a16:creationId xmlns:a16="http://schemas.microsoft.com/office/drawing/2014/main" id="{91C3EF8C-AA4B-1D78-E1FE-5420D6BEC8CD}"/>
              </a:ext>
            </a:extLst>
          </p:cNvPr>
          <p:cNvSpPr>
            <a:spLocks noChangeArrowheads="1"/>
          </p:cNvSpPr>
          <p:nvPr/>
        </p:nvSpPr>
        <p:spPr bwMode="auto">
          <a:xfrm>
            <a:off x="609600" y="838200"/>
            <a:ext cx="2378075" cy="685800"/>
          </a:xfrm>
          <a:prstGeom prst="cube">
            <a:avLst>
              <a:gd name="adj" fmla="val 9583"/>
            </a:avLst>
          </a:prstGeom>
          <a:blipFill dpi="0" rotWithShape="0">
            <a:blip r:embed="rId6"/>
            <a:srcRect/>
            <a:tile tx="0" ty="0" sx="100000" sy="100000" flip="none" algn="tl"/>
          </a:blip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b="1">
                <a:solidFill>
                  <a:srgbClr val="FFFFCC"/>
                </a:solidFill>
                <a:ea typeface="楷体_GB2312" pitchFamily="49" charset="-122"/>
              </a:rPr>
              <a:t>Frobenius </a:t>
            </a:r>
            <a:r>
              <a:rPr lang="zh-CN" altLang="zh-CN" b="1">
                <a:solidFill>
                  <a:srgbClr val="FFFFCC"/>
                </a:solidFill>
                <a:ea typeface="楷体_GB2312" pitchFamily="49" charset="-122"/>
              </a:rPr>
              <a:t>范数</a:t>
            </a:r>
            <a:endParaRPr lang="zh-CN" altLang="en-US" b="1">
              <a:solidFill>
                <a:srgbClr val="FFFFCC"/>
              </a:solidFill>
              <a:ea typeface="楷体_GB2312" pitchFamily="49" charset="-122"/>
            </a:endParaRPr>
          </a:p>
        </p:txBody>
      </p:sp>
      <p:grpSp>
        <p:nvGrpSpPr>
          <p:cNvPr id="52231" name="Group 7">
            <a:extLst>
              <a:ext uri="{FF2B5EF4-FFF2-40B4-BE49-F238E27FC236}">
                <a16:creationId xmlns:a16="http://schemas.microsoft.com/office/drawing/2014/main" id="{D05AE3D1-275B-69A7-196F-34EA85189358}"/>
              </a:ext>
            </a:extLst>
          </p:cNvPr>
          <p:cNvGrpSpPr>
            <a:grpSpLocks/>
          </p:cNvGrpSpPr>
          <p:nvPr/>
        </p:nvGrpSpPr>
        <p:grpSpPr bwMode="auto">
          <a:xfrm>
            <a:off x="3059113" y="765175"/>
            <a:ext cx="5867400" cy="869950"/>
            <a:chOff x="1920" y="576"/>
            <a:chExt cx="3696" cy="548"/>
          </a:xfrm>
        </p:grpSpPr>
        <p:graphicFrame>
          <p:nvGraphicFramePr>
            <p:cNvPr id="52232" name="Object 8">
              <a:extLst>
                <a:ext uri="{FF2B5EF4-FFF2-40B4-BE49-F238E27FC236}">
                  <a16:creationId xmlns:a16="http://schemas.microsoft.com/office/drawing/2014/main" id="{BD9E9010-01C6-B548-566A-B0FB2D46AD5B}"/>
                </a:ext>
              </a:extLst>
            </p:cNvPr>
            <p:cNvGraphicFramePr>
              <a:graphicFrameLocks noChangeAspect="1"/>
            </p:cNvGraphicFramePr>
            <p:nvPr/>
          </p:nvGraphicFramePr>
          <p:xfrm>
            <a:off x="1920" y="576"/>
            <a:ext cx="1692" cy="548"/>
          </p:xfrm>
          <a:graphic>
            <a:graphicData uri="http://schemas.openxmlformats.org/presentationml/2006/ole">
              <mc:AlternateContent xmlns:mc="http://schemas.openxmlformats.org/markup-compatibility/2006">
                <mc:Choice xmlns:v="urn:schemas-microsoft-com:vml" Requires="v">
                  <p:oleObj name="Equation" r:id="rId7" imgW="1358640" imgH="495000" progId="Equation.DSMT4">
                    <p:embed/>
                  </p:oleObj>
                </mc:Choice>
                <mc:Fallback>
                  <p:oleObj name="Equation" r:id="rId7" imgW="1358640" imgH="495000" progId="Equation.DSMT4">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920" y="576"/>
                          <a:ext cx="1692" cy="5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33" name="Text Box 9">
              <a:extLst>
                <a:ext uri="{FF2B5EF4-FFF2-40B4-BE49-F238E27FC236}">
                  <a16:creationId xmlns:a16="http://schemas.microsoft.com/office/drawing/2014/main" id="{BBB066DB-CB8E-5F67-ADA5-F9A1DA0F8B8B}"/>
                </a:ext>
              </a:extLst>
            </p:cNvPr>
            <p:cNvSpPr txBox="1">
              <a:spLocks noChangeArrowheads="1"/>
            </p:cNvSpPr>
            <p:nvPr/>
          </p:nvSpPr>
          <p:spPr bwMode="auto">
            <a:xfrm>
              <a:off x="3600" y="720"/>
              <a:ext cx="20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rIns="0">
              <a:spAutoFit/>
            </a:bodyPr>
            <a:lstStyle/>
            <a:p>
              <a:pPr>
                <a:spcBef>
                  <a:spcPct val="50000"/>
                </a:spcBef>
              </a:pPr>
              <a:r>
                <a:rPr lang="zh-CN" altLang="zh-CN" b="1">
                  <a:ea typeface="楷体_GB2312" pitchFamily="49" charset="-122"/>
                </a:rPr>
                <a:t>—</a:t>
              </a:r>
              <a:r>
                <a:rPr lang="en-US" altLang="zh-CN" b="1">
                  <a:ea typeface="楷体_GB2312" pitchFamily="49" charset="-122"/>
                </a:rPr>
                <a:t> </a:t>
              </a:r>
              <a:r>
                <a:rPr lang="zh-CN" altLang="zh-CN" b="1">
                  <a:ea typeface="楷体_GB2312" pitchFamily="49" charset="-122"/>
                </a:rPr>
                <a:t>向量</a:t>
              </a:r>
              <a:r>
                <a:rPr lang="en-US" altLang="zh-CN" sz="2000" b="1">
                  <a:ea typeface="楷体_GB2312" pitchFamily="49" charset="-122"/>
                </a:rPr>
                <a:t>|| · ||</a:t>
              </a:r>
              <a:r>
                <a:rPr lang="en-US" altLang="zh-CN" sz="2000" b="1" baseline="-25000">
                  <a:ea typeface="楷体_GB2312" pitchFamily="49" charset="-122"/>
                </a:rPr>
                <a:t>2</a:t>
              </a:r>
              <a:r>
                <a:rPr lang="zh-CN" altLang="zh-CN" b="1">
                  <a:ea typeface="楷体_GB2312" pitchFamily="49" charset="-122"/>
                </a:rPr>
                <a:t>的直接推广</a:t>
              </a:r>
              <a:endParaRPr lang="zh-CN" altLang="en-US" b="1">
                <a:ea typeface="楷体_GB2312" pitchFamily="49" charset="-122"/>
              </a:endParaRPr>
            </a:p>
          </p:txBody>
        </p:sp>
      </p:grpSp>
      <p:grpSp>
        <p:nvGrpSpPr>
          <p:cNvPr id="52234" name="Group 10">
            <a:extLst>
              <a:ext uri="{FF2B5EF4-FFF2-40B4-BE49-F238E27FC236}">
                <a16:creationId xmlns:a16="http://schemas.microsoft.com/office/drawing/2014/main" id="{B77C7F0A-22EE-476F-4FC2-E48D4EA8601E}"/>
              </a:ext>
            </a:extLst>
          </p:cNvPr>
          <p:cNvGrpSpPr>
            <a:grpSpLocks/>
          </p:cNvGrpSpPr>
          <p:nvPr/>
        </p:nvGrpSpPr>
        <p:grpSpPr bwMode="auto">
          <a:xfrm>
            <a:off x="609600" y="1524000"/>
            <a:ext cx="6597650" cy="519113"/>
            <a:chOff x="384" y="1200"/>
            <a:chExt cx="4156" cy="327"/>
          </a:xfrm>
        </p:grpSpPr>
        <p:sp>
          <p:nvSpPr>
            <p:cNvPr id="52235" name="Text Box 11">
              <a:extLst>
                <a:ext uri="{FF2B5EF4-FFF2-40B4-BE49-F238E27FC236}">
                  <a16:creationId xmlns:a16="http://schemas.microsoft.com/office/drawing/2014/main" id="{1FFDB7F4-110C-36B0-C390-DA0F13A84FA0}"/>
                </a:ext>
              </a:extLst>
            </p:cNvPr>
            <p:cNvSpPr txBox="1">
              <a:spLocks noChangeArrowheads="1"/>
            </p:cNvSpPr>
            <p:nvPr/>
          </p:nvSpPr>
          <p:spPr bwMode="auto">
            <a:xfrm>
              <a:off x="384" y="1200"/>
              <a:ext cx="25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ea typeface="楷体_GB2312" pitchFamily="49" charset="-122"/>
                </a:rPr>
                <a:t> </a:t>
              </a:r>
              <a:r>
                <a:rPr lang="zh-CN" altLang="en-US" b="1">
                  <a:ea typeface="楷体_GB2312" pitchFamily="49" charset="-122"/>
                </a:rPr>
                <a:t>对方阵             以及           有</a:t>
              </a:r>
            </a:p>
          </p:txBody>
        </p:sp>
        <p:graphicFrame>
          <p:nvGraphicFramePr>
            <p:cNvPr id="52236" name="Object 12">
              <a:extLst>
                <a:ext uri="{FF2B5EF4-FFF2-40B4-BE49-F238E27FC236}">
                  <a16:creationId xmlns:a16="http://schemas.microsoft.com/office/drawing/2014/main" id="{B8C70D30-BCEB-ABC6-3925-F6056B3C6C55}"/>
                </a:ext>
              </a:extLst>
            </p:cNvPr>
            <p:cNvGraphicFramePr>
              <a:graphicFrameLocks noChangeAspect="1"/>
            </p:cNvGraphicFramePr>
            <p:nvPr/>
          </p:nvGraphicFramePr>
          <p:xfrm>
            <a:off x="1056" y="1248"/>
            <a:ext cx="624" cy="221"/>
          </p:xfrm>
          <a:graphic>
            <a:graphicData uri="http://schemas.openxmlformats.org/presentationml/2006/ole">
              <mc:AlternateContent xmlns:mc="http://schemas.openxmlformats.org/markup-compatibility/2006">
                <mc:Choice xmlns:v="urn:schemas-microsoft-com:vml" Requires="v">
                  <p:oleObj name="Equation" r:id="rId9" imgW="583920" imgH="190440" progId="Equation.DSMT4">
                    <p:embed/>
                  </p:oleObj>
                </mc:Choice>
                <mc:Fallback>
                  <p:oleObj name="Equation" r:id="rId9" imgW="583920" imgH="190440" progId="Equation.DSMT4">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56" y="1248"/>
                          <a:ext cx="624" cy="2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7" name="Object 13">
              <a:extLst>
                <a:ext uri="{FF2B5EF4-FFF2-40B4-BE49-F238E27FC236}">
                  <a16:creationId xmlns:a16="http://schemas.microsoft.com/office/drawing/2014/main" id="{EAD9E03B-C23A-78C3-7452-6534F2D5F177}"/>
                </a:ext>
              </a:extLst>
            </p:cNvPr>
            <p:cNvGraphicFramePr>
              <a:graphicFrameLocks noChangeAspect="1"/>
            </p:cNvGraphicFramePr>
            <p:nvPr/>
          </p:nvGraphicFramePr>
          <p:xfrm>
            <a:off x="2112" y="1248"/>
            <a:ext cx="501" cy="242"/>
          </p:xfrm>
          <a:graphic>
            <a:graphicData uri="http://schemas.openxmlformats.org/presentationml/2006/ole">
              <mc:AlternateContent xmlns:mc="http://schemas.openxmlformats.org/markup-compatibility/2006">
                <mc:Choice xmlns:v="urn:schemas-microsoft-com:vml" Requires="v">
                  <p:oleObj name="Equation" r:id="rId11" imgW="457200" imgH="203040" progId="Equation.DSMT4">
                    <p:embed/>
                  </p:oleObj>
                </mc:Choice>
                <mc:Fallback>
                  <p:oleObj name="Equation" r:id="rId11" imgW="457200" imgH="203040" progId="Equation.DSMT4">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112" y="1248"/>
                          <a:ext cx="501" cy="24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38" name="Object 14">
              <a:extLst>
                <a:ext uri="{FF2B5EF4-FFF2-40B4-BE49-F238E27FC236}">
                  <a16:creationId xmlns:a16="http://schemas.microsoft.com/office/drawing/2014/main" id="{201A7780-E4F0-4377-028C-C4F4031C2237}"/>
                </a:ext>
              </a:extLst>
            </p:cNvPr>
            <p:cNvGraphicFramePr>
              <a:graphicFrameLocks noChangeAspect="1"/>
            </p:cNvGraphicFramePr>
            <p:nvPr/>
          </p:nvGraphicFramePr>
          <p:xfrm>
            <a:off x="2832" y="1248"/>
            <a:ext cx="1708" cy="265"/>
          </p:xfrm>
          <a:graphic>
            <a:graphicData uri="http://schemas.openxmlformats.org/presentationml/2006/ole">
              <mc:AlternateContent xmlns:mc="http://schemas.openxmlformats.org/markup-compatibility/2006">
                <mc:Choice xmlns:v="urn:schemas-microsoft-com:vml" Requires="v">
                  <p:oleObj name="Equation" r:id="rId13" imgW="1384200" imgH="215640" progId="Equation.DSMT4">
                    <p:embed/>
                  </p:oleObj>
                </mc:Choice>
                <mc:Fallback>
                  <p:oleObj name="Equation" r:id="rId13" imgW="1384200" imgH="215640" progId="Equation.DSMT4">
                    <p:embed/>
                    <p:pic>
                      <p:nvPicPr>
                        <p:cNvPr id="0" name="Object 14"/>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832" y="1248"/>
                          <a:ext cx="1708" cy="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2239" name="Group 15">
            <a:extLst>
              <a:ext uri="{FF2B5EF4-FFF2-40B4-BE49-F238E27FC236}">
                <a16:creationId xmlns:a16="http://schemas.microsoft.com/office/drawing/2014/main" id="{3490488D-F50D-93A2-B547-1EC050BDED12}"/>
              </a:ext>
            </a:extLst>
          </p:cNvPr>
          <p:cNvGrpSpPr>
            <a:grpSpLocks/>
          </p:cNvGrpSpPr>
          <p:nvPr/>
        </p:nvGrpSpPr>
        <p:grpSpPr bwMode="auto">
          <a:xfrm>
            <a:off x="3429000" y="2743200"/>
            <a:ext cx="4456113" cy="1143000"/>
            <a:chOff x="2160" y="1872"/>
            <a:chExt cx="2784" cy="720"/>
          </a:xfrm>
        </p:grpSpPr>
        <p:sp>
          <p:nvSpPr>
            <p:cNvPr id="52240" name="AutoShape 16">
              <a:extLst>
                <a:ext uri="{FF2B5EF4-FFF2-40B4-BE49-F238E27FC236}">
                  <a16:creationId xmlns:a16="http://schemas.microsoft.com/office/drawing/2014/main" id="{E675B213-0167-B9DA-9DDC-53FC0B21B897}"/>
                </a:ext>
              </a:extLst>
            </p:cNvPr>
            <p:cNvSpPr>
              <a:spLocks noChangeArrowheads="1"/>
            </p:cNvSpPr>
            <p:nvPr/>
          </p:nvSpPr>
          <p:spPr bwMode="auto">
            <a:xfrm>
              <a:off x="2160" y="1872"/>
              <a:ext cx="2784" cy="720"/>
            </a:xfrm>
            <a:prstGeom prst="wedgeEllipseCallout">
              <a:avLst>
                <a:gd name="adj1" fmla="val -2907"/>
                <a:gd name="adj2" fmla="val -120000"/>
              </a:avLst>
            </a:prstGeom>
            <a:gradFill rotWithShape="0">
              <a:gsLst>
                <a:gs pos="0">
                  <a:srgbClr val="C0C0C0"/>
                </a:gs>
                <a:gs pos="100000">
                  <a:schemeClr val="bg1"/>
                </a:gs>
              </a:gsLst>
              <a:lin ang="54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10800"/>
            <a:lstStyle/>
            <a:p>
              <a:pPr algn="ctr"/>
              <a:r>
                <a:rPr lang="zh-CN" altLang="en-US" b="1">
                  <a:ea typeface="楷体_GB2312" pitchFamily="49" charset="-122"/>
                </a:rPr>
                <a:t>利用</a:t>
              </a:r>
              <a:r>
                <a:rPr lang="en-US" altLang="zh-CN" b="1">
                  <a:ea typeface="楷体_GB2312" pitchFamily="49" charset="-122"/>
                </a:rPr>
                <a:t>Cauchy </a:t>
              </a:r>
              <a:r>
                <a:rPr lang="zh-CN" altLang="en-US" b="1">
                  <a:ea typeface="楷体_GB2312" pitchFamily="49" charset="-122"/>
                </a:rPr>
                <a:t>不等式</a:t>
              </a:r>
            </a:p>
            <a:p>
              <a:pPr algn="ctr"/>
              <a:r>
                <a:rPr lang="zh-CN" altLang="en-US" b="1">
                  <a:ea typeface="楷体_GB2312" pitchFamily="49" charset="-122"/>
                </a:rPr>
                <a:t>                                      可证。</a:t>
              </a:r>
            </a:p>
          </p:txBody>
        </p:sp>
        <p:graphicFrame>
          <p:nvGraphicFramePr>
            <p:cNvPr id="52241" name="Object 17">
              <a:extLst>
                <a:ext uri="{FF2B5EF4-FFF2-40B4-BE49-F238E27FC236}">
                  <a16:creationId xmlns:a16="http://schemas.microsoft.com/office/drawing/2014/main" id="{ACDC280B-BB2F-0F4B-C20D-C39B222A63B4}"/>
                </a:ext>
              </a:extLst>
            </p:cNvPr>
            <p:cNvGraphicFramePr>
              <a:graphicFrameLocks noChangeAspect="1"/>
            </p:cNvGraphicFramePr>
            <p:nvPr/>
          </p:nvGraphicFramePr>
          <p:xfrm>
            <a:off x="2496" y="2208"/>
            <a:ext cx="1680" cy="255"/>
          </p:xfrm>
          <a:graphic>
            <a:graphicData uri="http://schemas.openxmlformats.org/presentationml/2006/ole">
              <mc:AlternateContent xmlns:mc="http://schemas.openxmlformats.org/markup-compatibility/2006">
                <mc:Choice xmlns:v="urn:schemas-microsoft-com:vml" Requires="v">
                  <p:oleObj name="Equation" r:id="rId15" imgW="1320480" imgH="215640" progId="Equation.DSMT4">
                    <p:embed/>
                  </p:oleObj>
                </mc:Choice>
                <mc:Fallback>
                  <p:oleObj name="Equation" r:id="rId15" imgW="1320480" imgH="215640" progId="Equation.DSMT4">
                    <p:embed/>
                    <p:pic>
                      <p:nvPicPr>
                        <p:cNvPr id="0" name="Object 17"/>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2496" y="2208"/>
                          <a:ext cx="1680"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2242" name="AutoShape 18">
            <a:extLst>
              <a:ext uri="{FF2B5EF4-FFF2-40B4-BE49-F238E27FC236}">
                <a16:creationId xmlns:a16="http://schemas.microsoft.com/office/drawing/2014/main" id="{BD2248A9-1C43-3003-172C-904F45DBF7C9}"/>
              </a:ext>
            </a:extLst>
          </p:cNvPr>
          <p:cNvSpPr>
            <a:spLocks noChangeArrowheads="1"/>
          </p:cNvSpPr>
          <p:nvPr/>
        </p:nvSpPr>
        <p:spPr bwMode="auto">
          <a:xfrm>
            <a:off x="609600" y="2133600"/>
            <a:ext cx="1585913" cy="685800"/>
          </a:xfrm>
          <a:prstGeom prst="cube">
            <a:avLst>
              <a:gd name="adj" fmla="val 9583"/>
            </a:avLst>
          </a:prstGeom>
          <a:blipFill dpi="0" rotWithShape="0">
            <a:blip r:embed="rId6"/>
            <a:srcRect/>
            <a:tile tx="0" ty="0" sx="100000" sy="100000" flip="none" algn="tl"/>
          </a:blipFill>
          <a:ln w="9525">
            <a:solidFill>
              <a:srgbClr val="99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zh-CN" altLang="en-US" b="1">
                <a:solidFill>
                  <a:srgbClr val="FFFFCC"/>
                </a:solidFill>
                <a:ea typeface="楷体_GB2312" pitchFamily="49" charset="-122"/>
              </a:rPr>
              <a:t>算子</a:t>
            </a:r>
            <a:r>
              <a:rPr lang="zh-CN" altLang="zh-CN" b="1">
                <a:solidFill>
                  <a:srgbClr val="FFFFCC"/>
                </a:solidFill>
                <a:ea typeface="楷体_GB2312" pitchFamily="49" charset="-122"/>
              </a:rPr>
              <a:t>范数</a:t>
            </a:r>
            <a:endParaRPr lang="zh-CN" altLang="en-US" b="1">
              <a:solidFill>
                <a:srgbClr val="FFFFCC"/>
              </a:solidFill>
              <a:ea typeface="楷体_GB2312" pitchFamily="49" charset="-122"/>
            </a:endParaRPr>
          </a:p>
        </p:txBody>
      </p:sp>
      <p:sp>
        <p:nvSpPr>
          <p:cNvPr id="52243" name="Text Box 19">
            <a:extLst>
              <a:ext uri="{FF2B5EF4-FFF2-40B4-BE49-F238E27FC236}">
                <a16:creationId xmlns:a16="http://schemas.microsoft.com/office/drawing/2014/main" id="{8C49F22B-EE6A-B4B9-6BB0-C73591E20F4F}"/>
              </a:ext>
            </a:extLst>
          </p:cNvPr>
          <p:cNvSpPr txBox="1">
            <a:spLocks noChangeArrowheads="1"/>
          </p:cNvSpPr>
          <p:nvPr/>
        </p:nvSpPr>
        <p:spPr bwMode="auto">
          <a:xfrm>
            <a:off x="2133600" y="2362200"/>
            <a:ext cx="25146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000" b="1">
                <a:solidFill>
                  <a:srgbClr val="008000"/>
                </a:solidFill>
                <a:latin typeface="Arial" panose="020B0604020202020204" pitchFamily="34" charset="0"/>
                <a:ea typeface="楷体_GB2312" pitchFamily="49" charset="-122"/>
              </a:rPr>
              <a:t>/* operator norm */</a:t>
            </a:r>
          </a:p>
        </p:txBody>
      </p:sp>
      <p:sp>
        <p:nvSpPr>
          <p:cNvPr id="52244" name="Text Box 20">
            <a:extLst>
              <a:ext uri="{FF2B5EF4-FFF2-40B4-BE49-F238E27FC236}">
                <a16:creationId xmlns:a16="http://schemas.microsoft.com/office/drawing/2014/main" id="{A393D0AD-1B59-B39E-BF9B-51C3874C59BE}"/>
              </a:ext>
            </a:extLst>
          </p:cNvPr>
          <p:cNvSpPr txBox="1">
            <a:spLocks noChangeArrowheads="1"/>
          </p:cNvSpPr>
          <p:nvPr/>
        </p:nvSpPr>
        <p:spPr bwMode="auto">
          <a:xfrm>
            <a:off x="609600" y="2819400"/>
            <a:ext cx="7162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2800">
                <a:ea typeface="楷体_GB2312" pitchFamily="49" charset="-122"/>
              </a:rPr>
              <a:t> </a:t>
            </a:r>
            <a:r>
              <a:rPr lang="zh-CN" altLang="en-US" b="1">
                <a:ea typeface="楷体_GB2312" pitchFamily="49" charset="-122"/>
              </a:rPr>
              <a:t>由向量范数 </a:t>
            </a:r>
            <a:r>
              <a:rPr lang="en-US" altLang="zh-CN" b="1">
                <a:ea typeface="楷体_GB2312" pitchFamily="49" charset="-122"/>
              </a:rPr>
              <a:t>|| · ||</a:t>
            </a:r>
            <a:r>
              <a:rPr lang="en-US" altLang="zh-CN" b="1" i="1" baseline="-25000">
                <a:ea typeface="楷体_GB2312" pitchFamily="49" charset="-122"/>
              </a:rPr>
              <a:t>p </a:t>
            </a:r>
            <a:r>
              <a:rPr lang="zh-CN" altLang="en-US" b="1">
                <a:ea typeface="楷体_GB2312" pitchFamily="49" charset="-122"/>
              </a:rPr>
              <a:t>导出关于矩阵  </a:t>
            </a:r>
            <a:r>
              <a:rPr lang="en-US" altLang="zh-CN" b="1" i="1">
                <a:ea typeface="楷体_GB2312" pitchFamily="49" charset="-122"/>
              </a:rPr>
              <a:t>A</a:t>
            </a:r>
            <a:r>
              <a:rPr lang="en-US" altLang="zh-CN" b="1">
                <a:ea typeface="楷体_GB2312" pitchFamily="49" charset="-122"/>
              </a:rPr>
              <a:t> </a:t>
            </a:r>
            <a:r>
              <a:rPr lang="en-US" altLang="zh-CN" b="1">
                <a:ea typeface="楷体_GB2312" pitchFamily="49" charset="-122"/>
                <a:sym typeface="Symbol" panose="05050102010706020507" pitchFamily="18" charset="2"/>
              </a:rPr>
              <a:t> </a:t>
            </a:r>
            <a:r>
              <a:rPr lang="en-US" altLang="zh-CN" b="1" i="1">
                <a:ea typeface="楷体_GB2312" pitchFamily="49" charset="-122"/>
                <a:sym typeface="Symbol" panose="05050102010706020507" pitchFamily="18" charset="2"/>
              </a:rPr>
              <a:t>R</a:t>
            </a:r>
            <a:r>
              <a:rPr lang="en-US" altLang="zh-CN" b="1" i="1" baseline="30000">
                <a:ea typeface="楷体_GB2312" pitchFamily="49" charset="-122"/>
                <a:sym typeface="Symbol" panose="05050102010706020507" pitchFamily="18" charset="2"/>
              </a:rPr>
              <a:t>n</a:t>
            </a:r>
            <a:r>
              <a:rPr lang="en-US" altLang="zh-CN" b="1" baseline="30000">
                <a:ea typeface="楷体_GB2312" pitchFamily="49" charset="-122"/>
                <a:sym typeface="Symbol" panose="05050102010706020507" pitchFamily="18" charset="2"/>
              </a:rPr>
              <a:t></a:t>
            </a:r>
            <a:r>
              <a:rPr lang="en-US" altLang="zh-CN" b="1" i="1" baseline="30000">
                <a:ea typeface="楷体_GB2312" pitchFamily="49" charset="-122"/>
                <a:sym typeface="Symbol" panose="05050102010706020507" pitchFamily="18" charset="2"/>
              </a:rPr>
              <a:t>n</a:t>
            </a:r>
            <a:r>
              <a:rPr lang="en-US" altLang="zh-CN" b="1">
                <a:ea typeface="楷体_GB2312" pitchFamily="49" charset="-122"/>
                <a:sym typeface="Symbol" panose="05050102010706020507" pitchFamily="18" charset="2"/>
              </a:rPr>
              <a:t> </a:t>
            </a:r>
            <a:r>
              <a:rPr lang="zh-CN" altLang="en-US" b="1">
                <a:ea typeface="楷体_GB2312" pitchFamily="49" charset="-122"/>
              </a:rPr>
              <a:t>的 </a:t>
            </a:r>
            <a:r>
              <a:rPr lang="en-US" altLang="zh-CN" b="1" i="1">
                <a:solidFill>
                  <a:schemeClr val="accent2"/>
                </a:solidFill>
                <a:ea typeface="楷体_GB2312" pitchFamily="49" charset="-122"/>
              </a:rPr>
              <a:t>p </a:t>
            </a:r>
            <a:r>
              <a:rPr lang="zh-CN" altLang="en-US" b="1">
                <a:solidFill>
                  <a:schemeClr val="accent2"/>
                </a:solidFill>
                <a:ea typeface="楷体_GB2312" pitchFamily="49" charset="-122"/>
              </a:rPr>
              <a:t>范数</a:t>
            </a:r>
            <a:r>
              <a:rPr lang="en-US" altLang="zh-CN" b="1">
                <a:ea typeface="楷体_GB2312" pitchFamily="49" charset="-122"/>
              </a:rPr>
              <a:t>:</a:t>
            </a:r>
          </a:p>
        </p:txBody>
      </p:sp>
      <p:graphicFrame>
        <p:nvGraphicFramePr>
          <p:cNvPr id="52245" name="Object 21">
            <a:extLst>
              <a:ext uri="{FF2B5EF4-FFF2-40B4-BE49-F238E27FC236}">
                <a16:creationId xmlns:a16="http://schemas.microsoft.com/office/drawing/2014/main" id="{3DEF0BB8-2095-D5F9-C7B1-CF4963D292E8}"/>
              </a:ext>
            </a:extLst>
          </p:cNvPr>
          <p:cNvGraphicFramePr>
            <a:graphicFrameLocks noChangeAspect="1"/>
          </p:cNvGraphicFramePr>
          <p:nvPr/>
        </p:nvGraphicFramePr>
        <p:xfrm>
          <a:off x="838200" y="3467100"/>
          <a:ext cx="4572000" cy="876300"/>
        </p:xfrm>
        <a:graphic>
          <a:graphicData uri="http://schemas.openxmlformats.org/presentationml/2006/ole">
            <mc:AlternateContent xmlns:mc="http://schemas.openxmlformats.org/markup-compatibility/2006">
              <mc:Choice xmlns:v="urn:schemas-microsoft-com:vml" Requires="v">
                <p:oleObj name="Equation" r:id="rId17" imgW="2209680" imgH="469800" progId="Equation.DSMT4">
                  <p:embed/>
                </p:oleObj>
              </mc:Choice>
              <mc:Fallback>
                <p:oleObj name="Equation" r:id="rId17" imgW="2209680" imgH="469800" progId="Equation.DSMT4">
                  <p:embed/>
                  <p:pic>
                    <p:nvPicPr>
                      <p:cNvPr id="0" name="Object 21"/>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838200" y="3467100"/>
                        <a:ext cx="4572000" cy="876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2248" name="Object 24">
            <a:extLst>
              <a:ext uri="{FF2B5EF4-FFF2-40B4-BE49-F238E27FC236}">
                <a16:creationId xmlns:a16="http://schemas.microsoft.com/office/drawing/2014/main" id="{AC3FD66A-A271-258A-CE99-907382C58F58}"/>
              </a:ext>
            </a:extLst>
          </p:cNvPr>
          <p:cNvGraphicFramePr>
            <a:graphicFrameLocks noChangeAspect="1"/>
          </p:cNvGraphicFramePr>
          <p:nvPr/>
        </p:nvGraphicFramePr>
        <p:xfrm>
          <a:off x="6126163" y="3721100"/>
          <a:ext cx="2149475" cy="433388"/>
        </p:xfrm>
        <a:graphic>
          <a:graphicData uri="http://schemas.openxmlformats.org/presentationml/2006/ole">
            <mc:AlternateContent xmlns:mc="http://schemas.openxmlformats.org/markup-compatibility/2006">
              <mc:Choice xmlns:v="urn:schemas-microsoft-com:vml" Requires="v">
                <p:oleObj name="Equation" r:id="rId19" imgW="1358640" imgH="241200" progId="Equation.DSMT4">
                  <p:embed/>
                </p:oleObj>
              </mc:Choice>
              <mc:Fallback>
                <p:oleObj name="Equation" r:id="rId19" imgW="1358640" imgH="241200" progId="Equation.DSMT4">
                  <p:embed/>
                  <p:pic>
                    <p:nvPicPr>
                      <p:cNvPr id="0" name="Object 2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6126163" y="3721100"/>
                        <a:ext cx="2149475" cy="433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52249" name="Group 25">
            <a:extLst>
              <a:ext uri="{FF2B5EF4-FFF2-40B4-BE49-F238E27FC236}">
                <a16:creationId xmlns:a16="http://schemas.microsoft.com/office/drawing/2014/main" id="{2C55DBAB-BB5E-7370-7E9F-E7C8609DD7FB}"/>
              </a:ext>
            </a:extLst>
          </p:cNvPr>
          <p:cNvGrpSpPr>
            <a:grpSpLocks/>
          </p:cNvGrpSpPr>
          <p:nvPr/>
        </p:nvGrpSpPr>
        <p:grpSpPr bwMode="auto">
          <a:xfrm>
            <a:off x="838200" y="4419600"/>
            <a:ext cx="7924800" cy="1998663"/>
            <a:chOff x="432" y="2880"/>
            <a:chExt cx="4992" cy="1259"/>
          </a:xfrm>
        </p:grpSpPr>
        <p:sp>
          <p:nvSpPr>
            <p:cNvPr id="52250" name="Text Box 26">
              <a:extLst>
                <a:ext uri="{FF2B5EF4-FFF2-40B4-BE49-F238E27FC236}">
                  <a16:creationId xmlns:a16="http://schemas.microsoft.com/office/drawing/2014/main" id="{9D8331F3-2281-D361-3A23-3835E272D52C}"/>
                </a:ext>
              </a:extLst>
            </p:cNvPr>
            <p:cNvSpPr txBox="1">
              <a:spLocks noChangeArrowheads="1"/>
            </p:cNvSpPr>
            <p:nvPr/>
          </p:nvSpPr>
          <p:spPr bwMode="auto">
            <a:xfrm>
              <a:off x="432" y="2976"/>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solidFill>
                    <a:schemeClr val="accent2"/>
                  </a:solidFill>
                  <a:ea typeface="楷体_GB2312" pitchFamily="49" charset="-122"/>
                </a:rPr>
                <a:t>特别有：</a:t>
              </a:r>
            </a:p>
          </p:txBody>
        </p:sp>
        <p:graphicFrame>
          <p:nvGraphicFramePr>
            <p:cNvPr id="52251" name="Object 27">
              <a:extLst>
                <a:ext uri="{FF2B5EF4-FFF2-40B4-BE49-F238E27FC236}">
                  <a16:creationId xmlns:a16="http://schemas.microsoft.com/office/drawing/2014/main" id="{1A99219C-6BA2-BD06-C81E-A742C42C0A99}"/>
                </a:ext>
              </a:extLst>
            </p:cNvPr>
            <p:cNvGraphicFramePr>
              <a:graphicFrameLocks noChangeAspect="1"/>
            </p:cNvGraphicFramePr>
            <p:nvPr/>
          </p:nvGraphicFramePr>
          <p:xfrm>
            <a:off x="1344" y="2880"/>
            <a:ext cx="1488" cy="489"/>
          </p:xfrm>
          <a:graphic>
            <a:graphicData uri="http://schemas.openxmlformats.org/presentationml/2006/ole">
              <mc:AlternateContent xmlns:mc="http://schemas.openxmlformats.org/markup-compatibility/2006">
                <mc:Choice xmlns:v="urn:schemas-microsoft-com:vml" Requires="v">
                  <p:oleObj name="Equation" r:id="rId21" imgW="1282680" imgH="444240" progId="Equation.DSMT4">
                    <p:embed/>
                  </p:oleObj>
                </mc:Choice>
                <mc:Fallback>
                  <p:oleObj name="Equation" r:id="rId21" imgW="1282680" imgH="444240" progId="Equation.DSMT4">
                    <p:embed/>
                    <p:pic>
                      <p:nvPicPr>
                        <p:cNvPr id="0" name="Object 2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1344" y="2880"/>
                          <a:ext cx="1488" cy="48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52" name="Text Box 28">
              <a:extLst>
                <a:ext uri="{FF2B5EF4-FFF2-40B4-BE49-F238E27FC236}">
                  <a16:creationId xmlns:a16="http://schemas.microsoft.com/office/drawing/2014/main" id="{03A675E1-9F62-DF5C-BE18-F925CDC3EBED}"/>
                </a:ext>
              </a:extLst>
            </p:cNvPr>
            <p:cNvSpPr txBox="1">
              <a:spLocks noChangeArrowheads="1"/>
            </p:cNvSpPr>
            <p:nvPr/>
          </p:nvSpPr>
          <p:spPr bwMode="auto">
            <a:xfrm>
              <a:off x="2832" y="2976"/>
              <a:ext cx="1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a typeface="楷体_GB2312" pitchFamily="49" charset="-122"/>
                </a:rPr>
                <a:t>（</a:t>
              </a:r>
              <a:r>
                <a:rPr lang="zh-CN" altLang="en-US" b="1">
                  <a:solidFill>
                    <a:schemeClr val="accent2"/>
                  </a:solidFill>
                  <a:ea typeface="楷体_GB2312" pitchFamily="49" charset="-122"/>
                </a:rPr>
                <a:t>行和范数</a:t>
              </a:r>
              <a:r>
                <a:rPr lang="zh-CN" altLang="en-US" b="1">
                  <a:ea typeface="楷体_GB2312" pitchFamily="49" charset="-122"/>
                </a:rPr>
                <a:t>）</a:t>
              </a:r>
            </a:p>
          </p:txBody>
        </p:sp>
        <p:graphicFrame>
          <p:nvGraphicFramePr>
            <p:cNvPr id="52253" name="Object 29">
              <a:extLst>
                <a:ext uri="{FF2B5EF4-FFF2-40B4-BE49-F238E27FC236}">
                  <a16:creationId xmlns:a16="http://schemas.microsoft.com/office/drawing/2014/main" id="{79DE51FF-AB84-D64A-54B3-EF8A83E750F4}"/>
                </a:ext>
              </a:extLst>
            </p:cNvPr>
            <p:cNvGraphicFramePr>
              <a:graphicFrameLocks noChangeAspect="1"/>
            </p:cNvGraphicFramePr>
            <p:nvPr/>
          </p:nvGraphicFramePr>
          <p:xfrm>
            <a:off x="1344" y="3312"/>
            <a:ext cx="1459" cy="475"/>
          </p:xfrm>
          <a:graphic>
            <a:graphicData uri="http://schemas.openxmlformats.org/presentationml/2006/ole">
              <mc:AlternateContent xmlns:mc="http://schemas.openxmlformats.org/markup-compatibility/2006">
                <mc:Choice xmlns:v="urn:schemas-microsoft-com:vml" Requires="v">
                  <p:oleObj name="Equation" r:id="rId23" imgW="1257120" imgH="431640" progId="Equation.DSMT4">
                    <p:embed/>
                  </p:oleObj>
                </mc:Choice>
                <mc:Fallback>
                  <p:oleObj name="Equation" r:id="rId23" imgW="1257120" imgH="431640" progId="Equation.DSMT4">
                    <p:embed/>
                    <p:pic>
                      <p:nvPicPr>
                        <p:cNvPr id="0" name="Object 29"/>
                        <p:cNvPicPr>
                          <a:picLocks noChangeAspect="1" noChangeArrowheads="1"/>
                        </p:cNvPicPr>
                        <p:nvPr/>
                      </p:nvPicPr>
                      <p:blipFill>
                        <a:blip r:embed="rId24">
                          <a:extLst>
                            <a:ext uri="{28A0092B-C50C-407E-A947-70E740481C1C}">
                              <a14:useLocalDpi xmlns:a14="http://schemas.microsoft.com/office/drawing/2010/main" val="0"/>
                            </a:ext>
                          </a:extLst>
                        </a:blip>
                        <a:srcRect/>
                        <a:stretch>
                          <a:fillRect/>
                        </a:stretch>
                      </p:blipFill>
                      <p:spPr bwMode="auto">
                        <a:xfrm>
                          <a:off x="1344" y="3312"/>
                          <a:ext cx="1459" cy="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54" name="Text Box 30">
              <a:extLst>
                <a:ext uri="{FF2B5EF4-FFF2-40B4-BE49-F238E27FC236}">
                  <a16:creationId xmlns:a16="http://schemas.microsoft.com/office/drawing/2014/main" id="{7326599C-1D3D-289E-F9D4-2F9A3F5791AC}"/>
                </a:ext>
              </a:extLst>
            </p:cNvPr>
            <p:cNvSpPr txBox="1">
              <a:spLocks noChangeArrowheads="1"/>
            </p:cNvSpPr>
            <p:nvPr/>
          </p:nvSpPr>
          <p:spPr bwMode="auto">
            <a:xfrm>
              <a:off x="2832" y="3408"/>
              <a:ext cx="13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a typeface="楷体_GB2312" pitchFamily="49" charset="-122"/>
                </a:rPr>
                <a:t>（</a:t>
              </a:r>
              <a:r>
                <a:rPr lang="zh-CN" altLang="en-US" b="1">
                  <a:solidFill>
                    <a:schemeClr val="accent2"/>
                  </a:solidFill>
                  <a:ea typeface="楷体_GB2312" pitchFamily="49" charset="-122"/>
                </a:rPr>
                <a:t>列和范数</a:t>
              </a:r>
              <a:r>
                <a:rPr lang="zh-CN" altLang="en-US" b="1">
                  <a:ea typeface="楷体_GB2312" pitchFamily="49" charset="-122"/>
                </a:rPr>
                <a:t>）</a:t>
              </a:r>
            </a:p>
          </p:txBody>
        </p:sp>
        <p:graphicFrame>
          <p:nvGraphicFramePr>
            <p:cNvPr id="52255" name="Object 31">
              <a:extLst>
                <a:ext uri="{FF2B5EF4-FFF2-40B4-BE49-F238E27FC236}">
                  <a16:creationId xmlns:a16="http://schemas.microsoft.com/office/drawing/2014/main" id="{5040F295-EC5F-4C9E-F4BC-541E56CE1B65}"/>
                </a:ext>
              </a:extLst>
            </p:cNvPr>
            <p:cNvGraphicFramePr>
              <a:graphicFrameLocks noChangeAspect="1"/>
            </p:cNvGraphicFramePr>
            <p:nvPr/>
          </p:nvGraphicFramePr>
          <p:xfrm>
            <a:off x="1344" y="3792"/>
            <a:ext cx="1560" cy="347"/>
          </p:xfrm>
          <a:graphic>
            <a:graphicData uri="http://schemas.openxmlformats.org/presentationml/2006/ole">
              <mc:AlternateContent xmlns:mc="http://schemas.openxmlformats.org/markup-compatibility/2006">
                <mc:Choice xmlns:v="urn:schemas-microsoft-com:vml" Requires="v">
                  <p:oleObj name="Equation" r:id="rId25" imgW="1307880" imgH="291960" progId="Equation.DSMT4">
                    <p:embed/>
                  </p:oleObj>
                </mc:Choice>
                <mc:Fallback>
                  <p:oleObj name="Equation" r:id="rId25" imgW="1307880" imgH="291960" progId="Equation.DSMT4">
                    <p:embed/>
                    <p:pic>
                      <p:nvPicPr>
                        <p:cNvPr id="0" name="Object 31"/>
                        <p:cNvPicPr>
                          <a:picLocks noChangeAspect="1" noChangeArrowheads="1"/>
                        </p:cNvPicPr>
                        <p:nvPr/>
                      </p:nvPicPr>
                      <p:blipFill>
                        <a:blip r:embed="rId26">
                          <a:extLst>
                            <a:ext uri="{28A0092B-C50C-407E-A947-70E740481C1C}">
                              <a14:useLocalDpi xmlns:a14="http://schemas.microsoft.com/office/drawing/2010/main" val="0"/>
                            </a:ext>
                          </a:extLst>
                        </a:blip>
                        <a:srcRect/>
                        <a:stretch>
                          <a:fillRect/>
                        </a:stretch>
                      </p:blipFill>
                      <p:spPr bwMode="auto">
                        <a:xfrm>
                          <a:off x="1344" y="3792"/>
                          <a:ext cx="1560" cy="3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2256" name="Text Box 32">
              <a:extLst>
                <a:ext uri="{FF2B5EF4-FFF2-40B4-BE49-F238E27FC236}">
                  <a16:creationId xmlns:a16="http://schemas.microsoft.com/office/drawing/2014/main" id="{96CD5A02-A393-0F89-603E-6A47420C2C46}"/>
                </a:ext>
              </a:extLst>
            </p:cNvPr>
            <p:cNvSpPr txBox="1">
              <a:spLocks noChangeArrowheads="1"/>
            </p:cNvSpPr>
            <p:nvPr/>
          </p:nvSpPr>
          <p:spPr bwMode="auto">
            <a:xfrm>
              <a:off x="2880" y="3840"/>
              <a:ext cx="25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a typeface="楷体_GB2312" pitchFamily="49" charset="-122"/>
                </a:rPr>
                <a:t>（</a:t>
              </a:r>
              <a:r>
                <a:rPr lang="zh-CN" altLang="en-US" b="1">
                  <a:solidFill>
                    <a:schemeClr val="accent2"/>
                  </a:solidFill>
                  <a:ea typeface="楷体_GB2312" pitchFamily="49" charset="-122"/>
                </a:rPr>
                <a:t>谱范数 </a:t>
              </a:r>
              <a:r>
                <a:rPr lang="en-US" altLang="zh-CN" sz="2000" b="1">
                  <a:solidFill>
                    <a:srgbClr val="008000"/>
                  </a:solidFill>
                  <a:latin typeface="Arial" panose="020B0604020202020204" pitchFamily="34" charset="0"/>
                  <a:ea typeface="楷体_GB2312" pitchFamily="49" charset="-122"/>
                </a:rPr>
                <a:t>/* </a:t>
              </a:r>
              <a:r>
                <a:rPr lang="en-US" altLang="zh-CN" sz="2000" b="1">
                  <a:solidFill>
                    <a:srgbClr val="008000"/>
                  </a:solidFill>
                  <a:latin typeface="Arial" panose="020B0604020202020204" pitchFamily="34" charset="0"/>
                </a:rPr>
                <a:t>spectral norm </a:t>
              </a:r>
              <a:r>
                <a:rPr lang="en-US" altLang="zh-CN" sz="2000" b="1">
                  <a:solidFill>
                    <a:srgbClr val="008000"/>
                  </a:solidFill>
                  <a:latin typeface="Arial" panose="020B0604020202020204" pitchFamily="34" charset="0"/>
                  <a:ea typeface="楷体_GB2312" pitchFamily="49" charset="-122"/>
                </a:rPr>
                <a:t>*/</a:t>
              </a:r>
              <a:r>
                <a:rPr lang="en-US" altLang="zh-CN" b="1">
                  <a:solidFill>
                    <a:schemeClr val="accent2"/>
                  </a:solidFill>
                  <a:ea typeface="楷体_GB2312" pitchFamily="49" charset="-122"/>
                </a:rPr>
                <a:t> </a:t>
              </a:r>
              <a:r>
                <a:rPr lang="zh-CN" altLang="en-US" b="1">
                  <a:ea typeface="楷体_GB2312" pitchFamily="49" charset="-122"/>
                </a:rPr>
                <a:t>）</a:t>
              </a:r>
            </a:p>
          </p:txBody>
        </p:sp>
      </p:grpSp>
      <p:sp>
        <p:nvSpPr>
          <p:cNvPr id="52262" name="AutoShape 38">
            <a:extLst>
              <a:ext uri="{FF2B5EF4-FFF2-40B4-BE49-F238E27FC236}">
                <a16:creationId xmlns:a16="http://schemas.microsoft.com/office/drawing/2014/main" id="{870F3165-3CA0-413F-2355-336C34437DD9}"/>
              </a:ext>
            </a:extLst>
          </p:cNvPr>
          <p:cNvSpPr>
            <a:spLocks noChangeArrowheads="1"/>
          </p:cNvSpPr>
          <p:nvPr/>
        </p:nvSpPr>
        <p:spPr bwMode="auto">
          <a:xfrm>
            <a:off x="5410200" y="3810000"/>
            <a:ext cx="685800" cy="257175"/>
          </a:xfrm>
          <a:prstGeom prst="rightArrow">
            <a:avLst>
              <a:gd name="adj1" fmla="val 50000"/>
              <a:gd name="adj2" fmla="val 66667"/>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2257" name="AutoShape 33">
            <a:extLst>
              <a:ext uri="{FF2B5EF4-FFF2-40B4-BE49-F238E27FC236}">
                <a16:creationId xmlns:a16="http://schemas.microsoft.com/office/drawing/2014/main" id="{402F415C-700B-2D44-8272-BE014A6A8894}"/>
              </a:ext>
            </a:extLst>
          </p:cNvPr>
          <p:cNvSpPr>
            <a:spLocks noChangeArrowheads="1"/>
          </p:cNvSpPr>
          <p:nvPr/>
        </p:nvSpPr>
        <p:spPr bwMode="auto">
          <a:xfrm>
            <a:off x="3200400" y="3733800"/>
            <a:ext cx="3505200" cy="1219200"/>
          </a:xfrm>
          <a:prstGeom prst="wedgeEllipseCallout">
            <a:avLst>
              <a:gd name="adj1" fmla="val -36097"/>
              <a:gd name="adj2" fmla="val 141148"/>
            </a:avLst>
          </a:prstGeom>
          <a:gradFill rotWithShape="0">
            <a:gsLst>
              <a:gs pos="0">
                <a:srgbClr val="C0C0C0"/>
              </a:gs>
              <a:gs pos="100000">
                <a:schemeClr val="bg1"/>
              </a:gs>
            </a:gsLst>
            <a:lin ang="189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zh-CN" altLang="en-US" b="1">
                <a:ea typeface="楷体_GB2312" pitchFamily="49" charset="-122"/>
              </a:rPr>
              <a:t>矩阵 </a:t>
            </a:r>
            <a:r>
              <a:rPr lang="en-US" altLang="zh-CN" b="1" i="1">
                <a:ea typeface="楷体_GB2312" pitchFamily="49" charset="-122"/>
              </a:rPr>
              <a:t>A</a:t>
            </a:r>
            <a:r>
              <a:rPr lang="en-US" altLang="zh-CN" b="1" i="1" baseline="30000">
                <a:ea typeface="楷体_GB2312" pitchFamily="49" charset="-122"/>
              </a:rPr>
              <a:t>T</a:t>
            </a:r>
            <a:r>
              <a:rPr lang="en-US" altLang="zh-CN" b="1" i="1">
                <a:ea typeface="楷体_GB2312" pitchFamily="49" charset="-122"/>
              </a:rPr>
              <a:t>A </a:t>
            </a:r>
            <a:r>
              <a:rPr lang="zh-CN" altLang="en-US" b="1">
                <a:ea typeface="楷体_GB2312" pitchFamily="49" charset="-122"/>
              </a:rPr>
              <a:t>的最大</a:t>
            </a:r>
          </a:p>
          <a:p>
            <a:pPr algn="ctr"/>
            <a:r>
              <a:rPr lang="zh-CN" altLang="en-US" b="1">
                <a:ea typeface="楷体_GB2312" pitchFamily="49" charset="-122"/>
              </a:rPr>
              <a:t>特征根 </a:t>
            </a:r>
            <a:r>
              <a:rPr lang="en-US" altLang="zh-CN" sz="1800" b="1">
                <a:solidFill>
                  <a:srgbClr val="008000"/>
                </a:solidFill>
                <a:latin typeface="Arial" panose="020B0604020202020204" pitchFamily="34" charset="0"/>
                <a:ea typeface="楷体_GB2312" pitchFamily="49" charset="-122"/>
              </a:rPr>
              <a:t>/* eigenvalue */</a:t>
            </a:r>
          </a:p>
        </p:txBody>
      </p:sp>
      <p:grpSp>
        <p:nvGrpSpPr>
          <p:cNvPr id="52264" name="Group 40">
            <a:extLst>
              <a:ext uri="{FF2B5EF4-FFF2-40B4-BE49-F238E27FC236}">
                <a16:creationId xmlns:a16="http://schemas.microsoft.com/office/drawing/2014/main" id="{95C5F048-A3A6-5410-B2F3-3FB1F58E0065}"/>
              </a:ext>
            </a:extLst>
          </p:cNvPr>
          <p:cNvGrpSpPr>
            <a:grpSpLocks/>
          </p:cNvGrpSpPr>
          <p:nvPr/>
        </p:nvGrpSpPr>
        <p:grpSpPr bwMode="auto">
          <a:xfrm>
            <a:off x="1524000" y="4724400"/>
            <a:ext cx="2514600" cy="914400"/>
            <a:chOff x="960" y="2976"/>
            <a:chExt cx="1584" cy="576"/>
          </a:xfrm>
        </p:grpSpPr>
        <p:sp>
          <p:nvSpPr>
            <p:cNvPr id="52263" name="AutoShape 39">
              <a:extLst>
                <a:ext uri="{FF2B5EF4-FFF2-40B4-BE49-F238E27FC236}">
                  <a16:creationId xmlns:a16="http://schemas.microsoft.com/office/drawing/2014/main" id="{6D851123-9E5A-A13E-47AF-57168B9E0312}"/>
                </a:ext>
              </a:extLst>
            </p:cNvPr>
            <p:cNvSpPr>
              <a:spLocks noChangeArrowheads="1"/>
            </p:cNvSpPr>
            <p:nvPr/>
          </p:nvSpPr>
          <p:spPr bwMode="auto">
            <a:xfrm>
              <a:off x="960" y="2976"/>
              <a:ext cx="1584" cy="576"/>
            </a:xfrm>
            <a:prstGeom prst="wedgeEllipseCallout">
              <a:avLst>
                <a:gd name="adj1" fmla="val 6125"/>
                <a:gd name="adj2" fmla="val -97222"/>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graphicFrame>
          <p:nvGraphicFramePr>
            <p:cNvPr id="52260" name="Object 36">
              <a:extLst>
                <a:ext uri="{FF2B5EF4-FFF2-40B4-BE49-F238E27FC236}">
                  <a16:creationId xmlns:a16="http://schemas.microsoft.com/office/drawing/2014/main" id="{7FD3E7B0-977B-FF26-3420-900134685DCF}"/>
                </a:ext>
              </a:extLst>
            </p:cNvPr>
            <p:cNvGraphicFramePr>
              <a:graphicFrameLocks noChangeAspect="1"/>
            </p:cNvGraphicFramePr>
            <p:nvPr/>
          </p:nvGraphicFramePr>
          <p:xfrm>
            <a:off x="1056" y="3000"/>
            <a:ext cx="1324" cy="552"/>
          </p:xfrm>
          <a:graphic>
            <a:graphicData uri="http://schemas.openxmlformats.org/presentationml/2006/ole">
              <mc:AlternateContent xmlns:mc="http://schemas.openxmlformats.org/markup-compatibility/2006">
                <mc:Choice xmlns:v="urn:schemas-microsoft-com:vml" Requires="v">
                  <p:oleObj name="Equation" r:id="rId27" imgW="1015920" imgH="469800" progId="Equation.DSMT4">
                    <p:embed/>
                  </p:oleObj>
                </mc:Choice>
                <mc:Fallback>
                  <p:oleObj name="Equation" r:id="rId27" imgW="1015920" imgH="469800" progId="Equation.DSMT4">
                    <p:embed/>
                    <p:pic>
                      <p:nvPicPr>
                        <p:cNvPr id="0" name="Object 36"/>
                        <p:cNvPicPr>
                          <a:picLocks noChangeAspect="1" noChangeArrowheads="1"/>
                        </p:cNvPicPr>
                        <p:nvPr/>
                      </p:nvPicPr>
                      <p:blipFill>
                        <a:blip r:embed="rId28">
                          <a:extLst>
                            <a:ext uri="{28A0092B-C50C-407E-A947-70E740481C1C}">
                              <a14:useLocalDpi xmlns:a14="http://schemas.microsoft.com/office/drawing/2010/main" val="0"/>
                            </a:ext>
                          </a:extLst>
                        </a:blip>
                        <a:srcRect/>
                        <a:stretch>
                          <a:fillRect/>
                        </a:stretch>
                      </p:blipFill>
                      <p:spPr bwMode="auto">
                        <a:xfrm>
                          <a:off x="1056" y="3000"/>
                          <a:ext cx="1324" cy="5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2267" name="Group 43">
            <a:extLst>
              <a:ext uri="{FF2B5EF4-FFF2-40B4-BE49-F238E27FC236}">
                <a16:creationId xmlns:a16="http://schemas.microsoft.com/office/drawing/2014/main" id="{26AAD86C-6F39-381C-1729-8AE6466BE8C0}"/>
              </a:ext>
            </a:extLst>
          </p:cNvPr>
          <p:cNvGrpSpPr>
            <a:grpSpLocks/>
          </p:cNvGrpSpPr>
          <p:nvPr/>
        </p:nvGrpSpPr>
        <p:grpSpPr bwMode="auto">
          <a:xfrm>
            <a:off x="4572000" y="1981200"/>
            <a:ext cx="3810000" cy="914400"/>
            <a:chOff x="2880" y="1248"/>
            <a:chExt cx="2400" cy="576"/>
          </a:xfrm>
        </p:grpSpPr>
        <p:sp>
          <p:nvSpPr>
            <p:cNvPr id="52259" name="AutoShape 35">
              <a:extLst>
                <a:ext uri="{FF2B5EF4-FFF2-40B4-BE49-F238E27FC236}">
                  <a16:creationId xmlns:a16="http://schemas.microsoft.com/office/drawing/2014/main" id="{7C0CE97E-7E70-6DB1-3E4B-8894038D1FCF}"/>
                </a:ext>
              </a:extLst>
            </p:cNvPr>
            <p:cNvSpPr>
              <a:spLocks noChangeArrowheads="1"/>
            </p:cNvSpPr>
            <p:nvPr/>
          </p:nvSpPr>
          <p:spPr bwMode="auto">
            <a:xfrm>
              <a:off x="2880" y="1248"/>
              <a:ext cx="2400" cy="576"/>
            </a:xfrm>
            <a:prstGeom prst="wedgeEllipseCallout">
              <a:avLst>
                <a:gd name="adj1" fmla="val 10917"/>
                <a:gd name="adj2" fmla="val 142537"/>
              </a:avLst>
            </a:prstGeom>
            <a:solidFill>
              <a:srgbClr val="CCFF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sp>
          <p:nvSpPr>
            <p:cNvPr id="52265" name="Text Box 41">
              <a:extLst>
                <a:ext uri="{FF2B5EF4-FFF2-40B4-BE49-F238E27FC236}">
                  <a16:creationId xmlns:a16="http://schemas.microsoft.com/office/drawing/2014/main" id="{98A7E0F0-4E72-28B0-F4F7-C2A9A4F60F61}"/>
                </a:ext>
              </a:extLst>
            </p:cNvPr>
            <p:cNvSpPr txBox="1">
              <a:spLocks noChangeArrowheads="1"/>
            </p:cNvSpPr>
            <p:nvPr/>
          </p:nvSpPr>
          <p:spPr bwMode="auto">
            <a:xfrm>
              <a:off x="3216" y="1296"/>
              <a:ext cx="1920" cy="4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000" b="1">
                  <a:ea typeface="楷体_GB2312" pitchFamily="49" charset="-122"/>
                </a:rPr>
                <a:t>称矩阵范数与向量范数的</a:t>
              </a:r>
            </a:p>
            <a:p>
              <a:r>
                <a:rPr lang="zh-CN" altLang="en-US" sz="2000" b="1">
                  <a:ea typeface="楷体_GB2312" pitchFamily="49" charset="-122"/>
                </a:rPr>
                <a:t>相容性</a:t>
              </a:r>
              <a:r>
                <a:rPr lang="en-US" altLang="zh-CN" sz="2000" b="1">
                  <a:solidFill>
                    <a:srgbClr val="008000"/>
                  </a:solidFill>
                  <a:latin typeface="Arial" panose="020B0604020202020204" pitchFamily="34" charset="0"/>
                  <a:ea typeface="楷体_GB2312" pitchFamily="49" charset="-122"/>
                </a:rPr>
                <a:t>/* </a:t>
              </a:r>
              <a:r>
                <a:rPr lang="en-US" altLang="zh-CN" sz="2000" b="1">
                  <a:solidFill>
                    <a:srgbClr val="008000"/>
                  </a:solidFill>
                  <a:latin typeface="Arial" panose="020B0604020202020204" pitchFamily="34" charset="0"/>
                </a:rPr>
                <a:t>consistent </a:t>
              </a:r>
              <a:r>
                <a:rPr lang="en-US" altLang="zh-CN" sz="2000" b="1">
                  <a:solidFill>
                    <a:srgbClr val="008000"/>
                  </a:solidFill>
                  <a:latin typeface="Arial" panose="020B0604020202020204" pitchFamily="34" charset="0"/>
                  <a:ea typeface="楷体_GB2312" pitchFamily="49" charset="-122"/>
                </a:rPr>
                <a:t>*/</a:t>
              </a:r>
              <a:r>
                <a:rPr lang="en-US" altLang="zh-CN" b="1">
                  <a:solidFill>
                    <a:schemeClr val="accent2"/>
                  </a:solidFill>
                  <a:ea typeface="楷体_GB2312" pitchFamily="49" charset="-122"/>
                </a:rPr>
                <a:t> </a:t>
              </a:r>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52230"/>
                                        </p:tgtEl>
                                        <p:attrNameLst>
                                          <p:attrName>style.visibility</p:attrName>
                                        </p:attrNameLst>
                                      </p:cBhvr>
                                      <p:to>
                                        <p:strVal val="visible"/>
                                      </p:to>
                                    </p:set>
                                    <p:animEffect transition="in" filter="wipe(up)">
                                      <p:cBhvr>
                                        <p:cTn id="7" dur="500"/>
                                        <p:tgtEl>
                                          <p:spTgt spid="52230"/>
                                        </p:tgtEl>
                                      </p:cBhvr>
                                    </p:animEffect>
                                  </p:childTnLst>
                                  <p:subTnLst>
                                    <p:audio>
                                      <p:cMediaNode>
                                        <p:cTn display="0" masterRel="sameClick">
                                          <p:stCondLst>
                                            <p:cond evt="begin" delay="0">
                                              <p:tn val="5"/>
                                            </p:cond>
                                          </p:stCondLst>
                                          <p:endCondLst>
                                            <p:cond evt="onStopAudio" delay="0">
                                              <p:tgtEl>
                                                <p:sldTgt/>
                                              </p:tgtEl>
                                            </p:cond>
                                          </p:endCondLst>
                                        </p:cTn>
                                        <p:tgtEl>
                                          <p:sndTgt r:embed="rId2" name="cashreg.wav"/>
                                        </p:tgtEl>
                                      </p:cMediaNode>
                                    </p:audio>
                                  </p:sub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52231"/>
                                        </p:tgtEl>
                                        <p:attrNameLst>
                                          <p:attrName>style.visibility</p:attrName>
                                        </p:attrNameLst>
                                      </p:cBhvr>
                                      <p:to>
                                        <p:strVal val="visible"/>
                                      </p:to>
                                    </p:set>
                                    <p:animEffect transition="in" filter="wipe(left)">
                                      <p:cBhvr>
                                        <p:cTn id="12" dur="500"/>
                                        <p:tgtEl>
                                          <p:spTgt spid="52231"/>
                                        </p:tgtEl>
                                      </p:cBhvr>
                                    </p:animEffect>
                                  </p:childTnLst>
                                  <p:subTnLst>
                                    <p:audio>
                                      <p:cMediaNode>
                                        <p:cTn display="0" masterRel="sameClick">
                                          <p:stCondLst>
                                            <p:cond evt="begin" delay="0">
                                              <p:tn val="10"/>
                                            </p:cond>
                                          </p:stCondLst>
                                          <p:endCondLst>
                                            <p:cond evt="onStopAudio" delay="0">
                                              <p:tgtEl>
                                                <p:sldTgt/>
                                              </p:tgtEl>
                                            </p:cond>
                                          </p:endCondLst>
                                        </p:cTn>
                                        <p:tgtEl>
                                          <p:sndTgt r:embed="rId3" name="type.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nodeType="clickEffect">
                                  <p:stCondLst>
                                    <p:cond delay="0"/>
                                  </p:stCondLst>
                                  <p:childTnLst>
                                    <p:set>
                                      <p:cBhvr>
                                        <p:cTn id="16" dur="1" fill="hold">
                                          <p:stCondLst>
                                            <p:cond delay="0"/>
                                          </p:stCondLst>
                                        </p:cTn>
                                        <p:tgtEl>
                                          <p:spTgt spid="52234"/>
                                        </p:tgtEl>
                                        <p:attrNameLst>
                                          <p:attrName>style.visibility</p:attrName>
                                        </p:attrNameLst>
                                      </p:cBhvr>
                                      <p:to>
                                        <p:strVal val="visible"/>
                                      </p:to>
                                    </p:set>
                                    <p:animEffect transition="in" filter="wipe(left)">
                                      <p:cBhvr>
                                        <p:cTn id="17" dur="500"/>
                                        <p:tgtEl>
                                          <p:spTgt spid="52234"/>
                                        </p:tgtEl>
                                      </p:cBhvr>
                                    </p:animEffect>
                                  </p:childTnLst>
                                  <p:subTnLst>
                                    <p:audio>
                                      <p:cMediaNode>
                                        <p:cTn display="0" masterRel="sameClick">
                                          <p:stCondLst>
                                            <p:cond evt="begin" delay="0">
                                              <p:tn val="15"/>
                                            </p:cond>
                                          </p:stCondLst>
                                          <p:endCondLst>
                                            <p:cond evt="onStopAudio" delay="0">
                                              <p:tgtEl>
                                                <p:sldTgt/>
                                              </p:tgtEl>
                                            </p:cond>
                                          </p:endCondLst>
                                        </p:cTn>
                                        <p:tgtEl>
                                          <p:sndTgt r:embed="rId3" name="type.wav"/>
                                        </p:tgtEl>
                                      </p:cMediaNode>
                                    </p:audio>
                                  </p:subTnLst>
                                </p:cTn>
                              </p:par>
                            </p:childTnLst>
                          </p:cTn>
                        </p:par>
                      </p:childTnLst>
                    </p:cTn>
                  </p:par>
                  <p:par>
                    <p:cTn id="18" fill="hold" nodeType="clickPar">
                      <p:stCondLst>
                        <p:cond delay="indefinite"/>
                      </p:stCondLst>
                      <p:childTnLst>
                        <p:par>
                          <p:cTn id="19" fill="hold" nodeType="withGroup">
                            <p:stCondLst>
                              <p:cond delay="0"/>
                            </p:stCondLst>
                            <p:childTnLst>
                              <p:par>
                                <p:cTn id="20" presetID="22" presetClass="entr" presetSubtype="1" fill="hold" nodeType="clickEffect">
                                  <p:stCondLst>
                                    <p:cond delay="0"/>
                                  </p:stCondLst>
                                  <p:childTnLst>
                                    <p:set>
                                      <p:cBhvr>
                                        <p:cTn id="21" dur="1" fill="hold">
                                          <p:stCondLst>
                                            <p:cond delay="0"/>
                                          </p:stCondLst>
                                        </p:cTn>
                                        <p:tgtEl>
                                          <p:spTgt spid="52239"/>
                                        </p:tgtEl>
                                        <p:attrNameLst>
                                          <p:attrName>style.visibility</p:attrName>
                                        </p:attrNameLst>
                                      </p:cBhvr>
                                      <p:to>
                                        <p:strVal val="visible"/>
                                      </p:to>
                                    </p:set>
                                    <p:animEffect transition="in" filter="wipe(up)">
                                      <p:cBhvr>
                                        <p:cTn id="22" dur="500"/>
                                        <p:tgtEl>
                                          <p:spTgt spid="52239"/>
                                        </p:tgtEl>
                                      </p:cBhvr>
                                    </p:animEffect>
                                  </p:childTnLst>
                                  <p:subTnLst>
                                    <p:set>
                                      <p:cBhvr override="childStyle">
                                        <p:cTn dur="1" fill="hold" display="0" masterRel="nextClick" afterEffect="1"/>
                                        <p:tgtEl>
                                          <p:spTgt spid="52239"/>
                                        </p:tgtEl>
                                        <p:attrNameLst>
                                          <p:attrName>style.visibility</p:attrName>
                                        </p:attrNameLst>
                                      </p:cBhvr>
                                      <p:to>
                                        <p:strVal val="hidden"/>
                                      </p:to>
                                    </p:set>
                                    <p:audio>
                                      <p:cMediaNode>
                                        <p:cTn display="0" masterRel="sameClick">
                                          <p:stCondLst>
                                            <p:cond evt="begin" delay="0">
                                              <p:tn val="20"/>
                                            </p:cond>
                                          </p:stCondLst>
                                          <p:endCondLst>
                                            <p:cond evt="onStopAudio" delay="0">
                                              <p:tgtEl>
                                                <p:sldTgt/>
                                              </p:tgtEl>
                                            </p:cond>
                                          </p:endCondLst>
                                        </p:cTn>
                                        <p:tgtEl>
                                          <p:sndTgt r:embed="rId4" name="whoosh.wav"/>
                                        </p:tgtEl>
                                      </p:cMediaNode>
                                    </p:audio>
                                  </p:sub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52242"/>
                                        </p:tgtEl>
                                        <p:attrNameLst>
                                          <p:attrName>style.visibility</p:attrName>
                                        </p:attrNameLst>
                                      </p:cBhvr>
                                      <p:to>
                                        <p:strVal val="visible"/>
                                      </p:to>
                                    </p:set>
                                    <p:animEffect transition="in" filter="wipe(up)">
                                      <p:cBhvr>
                                        <p:cTn id="27" dur="500"/>
                                        <p:tgtEl>
                                          <p:spTgt spid="52242"/>
                                        </p:tgtEl>
                                      </p:cBhvr>
                                    </p:animEffect>
                                  </p:childTnLst>
                                  <p:subTnLst>
                                    <p:audio>
                                      <p:cMediaNode>
                                        <p:cTn display="0" masterRel="sameClick">
                                          <p:stCondLst>
                                            <p:cond evt="begin" delay="0">
                                              <p:tn val="25"/>
                                            </p:cond>
                                          </p:stCondLst>
                                          <p:endCondLst>
                                            <p:cond evt="onStopAudio" delay="0">
                                              <p:tgtEl>
                                                <p:sldTgt/>
                                              </p:tgtEl>
                                            </p:cond>
                                          </p:endCondLst>
                                        </p:cTn>
                                        <p:tgtEl>
                                          <p:sndTgt r:embed="rId2" name="cashreg.wav"/>
                                        </p:tgtEl>
                                      </p:cMediaNode>
                                    </p:audio>
                                  </p:subTnLst>
                                </p:cTn>
                              </p:par>
                            </p:childTnLst>
                          </p:cTn>
                        </p:par>
                        <p:par>
                          <p:cTn id="28" fill="hold" nodeType="afterGroup">
                            <p:stCondLst>
                              <p:cond delay="500"/>
                            </p:stCondLst>
                            <p:childTnLst>
                              <p:par>
                                <p:cTn id="29" presetID="22" presetClass="entr" presetSubtype="1" fill="hold" grpId="0" nodeType="afterEffect">
                                  <p:stCondLst>
                                    <p:cond delay="0"/>
                                  </p:stCondLst>
                                  <p:childTnLst>
                                    <p:set>
                                      <p:cBhvr>
                                        <p:cTn id="30" dur="1" fill="hold">
                                          <p:stCondLst>
                                            <p:cond delay="0"/>
                                          </p:stCondLst>
                                        </p:cTn>
                                        <p:tgtEl>
                                          <p:spTgt spid="52243"/>
                                        </p:tgtEl>
                                        <p:attrNameLst>
                                          <p:attrName>style.visibility</p:attrName>
                                        </p:attrNameLst>
                                      </p:cBhvr>
                                      <p:to>
                                        <p:strVal val="visible"/>
                                      </p:to>
                                    </p:set>
                                    <p:animEffect transition="in" filter="wipe(up)">
                                      <p:cBhvr>
                                        <p:cTn id="31" dur="500"/>
                                        <p:tgtEl>
                                          <p:spTgt spid="52243"/>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52244"/>
                                        </p:tgtEl>
                                        <p:attrNameLst>
                                          <p:attrName>style.visibility</p:attrName>
                                        </p:attrNameLst>
                                      </p:cBhvr>
                                      <p:to>
                                        <p:strVal val="visible"/>
                                      </p:to>
                                    </p:set>
                                    <p:animEffect transition="in" filter="wipe(left)">
                                      <p:cBhvr>
                                        <p:cTn id="36" dur="500"/>
                                        <p:tgtEl>
                                          <p:spTgt spid="52244"/>
                                        </p:tgtEl>
                                      </p:cBhvr>
                                    </p:animEffect>
                                  </p:childTnLst>
                                  <p:subTnLst>
                                    <p:audio>
                                      <p:cMediaNode>
                                        <p:cTn display="0" masterRel="sameClick">
                                          <p:stCondLst>
                                            <p:cond evt="begin" delay="0">
                                              <p:tn val="34"/>
                                            </p:cond>
                                          </p:stCondLst>
                                          <p:endCondLst>
                                            <p:cond evt="onStopAudio" delay="0">
                                              <p:tgtEl>
                                                <p:sldTgt/>
                                              </p:tgtEl>
                                            </p:cond>
                                          </p:endCondLst>
                                        </p:cTn>
                                        <p:tgtEl>
                                          <p:sndTgt r:embed="rId3" name="type.wav"/>
                                        </p:tgtEl>
                                      </p:cMediaNode>
                                    </p:audio>
                                  </p:subTnLst>
                                </p:cTn>
                              </p:par>
                            </p:childTnLst>
                          </p:cTn>
                        </p:par>
                      </p:childTnLst>
                    </p:cTn>
                  </p:par>
                  <p:par>
                    <p:cTn id="37" fill="hold" nodeType="clickPar">
                      <p:stCondLst>
                        <p:cond delay="indefinite"/>
                      </p:stCondLst>
                      <p:childTnLst>
                        <p:par>
                          <p:cTn id="38" fill="hold" nodeType="withGroup">
                            <p:stCondLst>
                              <p:cond delay="0"/>
                            </p:stCondLst>
                            <p:childTnLst>
                              <p:par>
                                <p:cTn id="39" presetID="22" presetClass="entr" presetSubtype="8" fill="hold" nodeType="clickEffect">
                                  <p:stCondLst>
                                    <p:cond delay="0"/>
                                  </p:stCondLst>
                                  <p:childTnLst>
                                    <p:set>
                                      <p:cBhvr>
                                        <p:cTn id="40" dur="1" fill="hold">
                                          <p:stCondLst>
                                            <p:cond delay="0"/>
                                          </p:stCondLst>
                                        </p:cTn>
                                        <p:tgtEl>
                                          <p:spTgt spid="52245"/>
                                        </p:tgtEl>
                                        <p:attrNameLst>
                                          <p:attrName>style.visibility</p:attrName>
                                        </p:attrNameLst>
                                      </p:cBhvr>
                                      <p:to>
                                        <p:strVal val="visible"/>
                                      </p:to>
                                    </p:set>
                                    <p:animEffect transition="in" filter="wipe(left)">
                                      <p:cBhvr>
                                        <p:cTn id="41" dur="500"/>
                                        <p:tgtEl>
                                          <p:spTgt spid="5224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22" presetClass="entr" presetSubtype="1" fill="hold" nodeType="clickEffect">
                                  <p:stCondLst>
                                    <p:cond delay="0"/>
                                  </p:stCondLst>
                                  <p:childTnLst>
                                    <p:set>
                                      <p:cBhvr>
                                        <p:cTn id="45" dur="1" fill="hold">
                                          <p:stCondLst>
                                            <p:cond delay="0"/>
                                          </p:stCondLst>
                                        </p:cTn>
                                        <p:tgtEl>
                                          <p:spTgt spid="52264"/>
                                        </p:tgtEl>
                                        <p:attrNameLst>
                                          <p:attrName>style.visibility</p:attrName>
                                        </p:attrNameLst>
                                      </p:cBhvr>
                                      <p:to>
                                        <p:strVal val="visible"/>
                                      </p:to>
                                    </p:set>
                                    <p:animEffect transition="in" filter="wipe(up)">
                                      <p:cBhvr>
                                        <p:cTn id="46" dur="500"/>
                                        <p:tgtEl>
                                          <p:spTgt spid="52264"/>
                                        </p:tgtEl>
                                      </p:cBhvr>
                                    </p:animEffect>
                                  </p:childTnLst>
                                  <p:subTnLst>
                                    <p:set>
                                      <p:cBhvr override="childStyle">
                                        <p:cTn dur="1" fill="hold" display="0" masterRel="nextClick" afterEffect="1"/>
                                        <p:tgtEl>
                                          <p:spTgt spid="52264"/>
                                        </p:tgtEl>
                                        <p:attrNameLst>
                                          <p:attrName>style.visibility</p:attrName>
                                        </p:attrNameLst>
                                      </p:cBhvr>
                                      <p:to>
                                        <p:strVal val="hidden"/>
                                      </p:to>
                                    </p:set>
                                    <p:audio>
                                      <p:cMediaNode>
                                        <p:cTn display="0" masterRel="sameClick">
                                          <p:stCondLst>
                                            <p:cond evt="begin" delay="0">
                                              <p:tn val="44"/>
                                            </p:cond>
                                          </p:stCondLst>
                                          <p:endCondLst>
                                            <p:cond evt="onStopAudio" delay="0">
                                              <p:tgtEl>
                                                <p:sldTgt/>
                                              </p:tgtEl>
                                            </p:cond>
                                          </p:endCondLst>
                                        </p:cTn>
                                        <p:tgtEl>
                                          <p:sndTgt r:embed="rId3" name="type.wav"/>
                                        </p:tgtEl>
                                      </p:cMediaNode>
                                    </p:audio>
                                  </p:subTnLst>
                                </p:cTn>
                              </p:par>
                            </p:childTnLst>
                          </p:cTn>
                        </p:par>
                      </p:childTnLst>
                    </p:cTn>
                  </p:par>
                  <p:par>
                    <p:cTn id="47" fill="hold" nodeType="clickPar">
                      <p:stCondLst>
                        <p:cond delay="indefinite"/>
                      </p:stCondLst>
                      <p:childTnLst>
                        <p:par>
                          <p:cTn id="48" fill="hold" nodeType="withGroup">
                            <p:stCondLst>
                              <p:cond delay="0"/>
                            </p:stCondLst>
                            <p:childTnLst>
                              <p:par>
                                <p:cTn id="49" presetID="22" presetClass="entr" presetSubtype="8" fill="hold" nodeType="clickEffect">
                                  <p:stCondLst>
                                    <p:cond delay="0"/>
                                  </p:stCondLst>
                                  <p:childTnLst>
                                    <p:set>
                                      <p:cBhvr>
                                        <p:cTn id="50" dur="1" fill="hold">
                                          <p:stCondLst>
                                            <p:cond delay="0"/>
                                          </p:stCondLst>
                                        </p:cTn>
                                        <p:tgtEl>
                                          <p:spTgt spid="52262"/>
                                        </p:tgtEl>
                                        <p:attrNameLst>
                                          <p:attrName>style.visibility</p:attrName>
                                        </p:attrNameLst>
                                      </p:cBhvr>
                                      <p:to>
                                        <p:strVal val="visible"/>
                                      </p:to>
                                    </p:set>
                                    <p:animEffect transition="in" filter="wipe(left)">
                                      <p:cBhvr>
                                        <p:cTn id="51" dur="500"/>
                                        <p:tgtEl>
                                          <p:spTgt spid="52262"/>
                                        </p:tgtEl>
                                      </p:cBhvr>
                                    </p:animEffect>
                                  </p:childTnLst>
                                </p:cTn>
                              </p:par>
                            </p:childTnLst>
                          </p:cTn>
                        </p:par>
                      </p:childTnLst>
                    </p:cTn>
                  </p:par>
                  <p:par>
                    <p:cTn id="52" fill="hold" nodeType="clickPar">
                      <p:stCondLst>
                        <p:cond delay="indefinite"/>
                      </p:stCondLst>
                      <p:childTnLst>
                        <p:par>
                          <p:cTn id="53" fill="hold" nodeType="withGroup">
                            <p:stCondLst>
                              <p:cond delay="0"/>
                            </p:stCondLst>
                            <p:childTnLst>
                              <p:par>
                                <p:cTn id="54" presetID="22" presetClass="entr" presetSubtype="8" fill="hold" nodeType="clickEffect">
                                  <p:stCondLst>
                                    <p:cond delay="0"/>
                                  </p:stCondLst>
                                  <p:childTnLst>
                                    <p:set>
                                      <p:cBhvr>
                                        <p:cTn id="55" dur="1" fill="hold">
                                          <p:stCondLst>
                                            <p:cond delay="0"/>
                                          </p:stCondLst>
                                        </p:cTn>
                                        <p:tgtEl>
                                          <p:spTgt spid="52248"/>
                                        </p:tgtEl>
                                        <p:attrNameLst>
                                          <p:attrName>style.visibility</p:attrName>
                                        </p:attrNameLst>
                                      </p:cBhvr>
                                      <p:to>
                                        <p:strVal val="visible"/>
                                      </p:to>
                                    </p:set>
                                    <p:animEffect transition="in" filter="wipe(left)">
                                      <p:cBhvr>
                                        <p:cTn id="56" dur="500"/>
                                        <p:tgtEl>
                                          <p:spTgt spid="52248"/>
                                        </p:tgtEl>
                                      </p:cBhvr>
                                    </p:animEffect>
                                  </p:childTnLst>
                                  <p:subTnLst>
                                    <p:audio>
                                      <p:cMediaNode>
                                        <p:cTn display="0" masterRel="sameClick">
                                          <p:stCondLst>
                                            <p:cond evt="begin" delay="0">
                                              <p:tn val="54"/>
                                            </p:cond>
                                          </p:stCondLst>
                                          <p:endCondLst>
                                            <p:cond evt="onStopAudio" delay="0">
                                              <p:tgtEl>
                                                <p:sldTgt/>
                                              </p:tgtEl>
                                            </p:cond>
                                          </p:endCondLst>
                                        </p:cTn>
                                        <p:tgtEl>
                                          <p:sndTgt r:embed="rId3" name="type.wav"/>
                                        </p:tgtEl>
                                      </p:cMediaNode>
                                    </p:audio>
                                  </p:subTnLst>
                                </p:cTn>
                              </p:par>
                            </p:childTnLst>
                          </p:cTn>
                        </p:par>
                      </p:childTnLst>
                    </p:cTn>
                  </p:par>
                  <p:par>
                    <p:cTn id="57" fill="hold" nodeType="clickPar">
                      <p:stCondLst>
                        <p:cond delay="indefinite"/>
                      </p:stCondLst>
                      <p:childTnLst>
                        <p:par>
                          <p:cTn id="58" fill="hold" nodeType="withGroup">
                            <p:stCondLst>
                              <p:cond delay="0"/>
                            </p:stCondLst>
                            <p:childTnLst>
                              <p:par>
                                <p:cTn id="59" presetID="22" presetClass="entr" presetSubtype="4" fill="hold" nodeType="clickEffect">
                                  <p:stCondLst>
                                    <p:cond delay="0"/>
                                  </p:stCondLst>
                                  <p:childTnLst>
                                    <p:set>
                                      <p:cBhvr>
                                        <p:cTn id="60" dur="1" fill="hold">
                                          <p:stCondLst>
                                            <p:cond delay="0"/>
                                          </p:stCondLst>
                                        </p:cTn>
                                        <p:tgtEl>
                                          <p:spTgt spid="52267"/>
                                        </p:tgtEl>
                                        <p:attrNameLst>
                                          <p:attrName>style.visibility</p:attrName>
                                        </p:attrNameLst>
                                      </p:cBhvr>
                                      <p:to>
                                        <p:strVal val="visible"/>
                                      </p:to>
                                    </p:set>
                                    <p:animEffect transition="in" filter="wipe(down)">
                                      <p:cBhvr>
                                        <p:cTn id="61" dur="500"/>
                                        <p:tgtEl>
                                          <p:spTgt spid="52267"/>
                                        </p:tgtEl>
                                      </p:cBhvr>
                                    </p:animEffect>
                                  </p:childTnLst>
                                  <p:subTnLst>
                                    <p:audio>
                                      <p:cMediaNode>
                                        <p:cTn display="0" masterRel="sameClick">
                                          <p:stCondLst>
                                            <p:cond evt="begin" delay="0">
                                              <p:tn val="59"/>
                                            </p:cond>
                                          </p:stCondLst>
                                          <p:endCondLst>
                                            <p:cond evt="onStopAudio" delay="0">
                                              <p:tgtEl>
                                                <p:sldTgt/>
                                              </p:tgtEl>
                                            </p:cond>
                                          </p:endCondLst>
                                        </p:cTn>
                                        <p:tgtEl>
                                          <p:sndTgt r:embed="rId3" name="type.wav"/>
                                        </p:tgtEl>
                                      </p:cMediaNode>
                                    </p:audio>
                                  </p:subTnLst>
                                </p:cTn>
                              </p:par>
                            </p:childTnLst>
                          </p:cTn>
                        </p:par>
                      </p:childTnLst>
                    </p:cTn>
                  </p:par>
                  <p:par>
                    <p:cTn id="62" fill="hold" nodeType="clickPar">
                      <p:stCondLst>
                        <p:cond delay="indefinite"/>
                      </p:stCondLst>
                      <p:childTnLst>
                        <p:par>
                          <p:cTn id="63" fill="hold" nodeType="withGroup">
                            <p:stCondLst>
                              <p:cond delay="0"/>
                            </p:stCondLst>
                            <p:childTnLst>
                              <p:par>
                                <p:cTn id="64" presetID="18" presetClass="entr" presetSubtype="6" fill="hold" nodeType="clickEffect">
                                  <p:stCondLst>
                                    <p:cond delay="0"/>
                                  </p:stCondLst>
                                  <p:childTnLst>
                                    <p:set>
                                      <p:cBhvr>
                                        <p:cTn id="65" dur="1" fill="hold">
                                          <p:stCondLst>
                                            <p:cond delay="0"/>
                                          </p:stCondLst>
                                        </p:cTn>
                                        <p:tgtEl>
                                          <p:spTgt spid="52249"/>
                                        </p:tgtEl>
                                        <p:attrNameLst>
                                          <p:attrName>style.visibility</p:attrName>
                                        </p:attrNameLst>
                                      </p:cBhvr>
                                      <p:to>
                                        <p:strVal val="visible"/>
                                      </p:to>
                                    </p:set>
                                    <p:animEffect transition="in" filter="strips(downRight)">
                                      <p:cBhvr>
                                        <p:cTn id="66" dur="500"/>
                                        <p:tgtEl>
                                          <p:spTgt spid="52249"/>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18" presetClass="entr" presetSubtype="3" fill="hold" grpId="0" nodeType="clickEffect">
                                  <p:stCondLst>
                                    <p:cond delay="0"/>
                                  </p:stCondLst>
                                  <p:childTnLst>
                                    <p:set>
                                      <p:cBhvr>
                                        <p:cTn id="70" dur="1" fill="hold">
                                          <p:stCondLst>
                                            <p:cond delay="0"/>
                                          </p:stCondLst>
                                        </p:cTn>
                                        <p:tgtEl>
                                          <p:spTgt spid="52257"/>
                                        </p:tgtEl>
                                        <p:attrNameLst>
                                          <p:attrName>style.visibility</p:attrName>
                                        </p:attrNameLst>
                                      </p:cBhvr>
                                      <p:to>
                                        <p:strVal val="visible"/>
                                      </p:to>
                                    </p:set>
                                    <p:animEffect transition="in" filter="strips(upRight)">
                                      <p:cBhvr>
                                        <p:cTn id="71" dur="500"/>
                                        <p:tgtEl>
                                          <p:spTgt spid="52257"/>
                                        </p:tgtEl>
                                      </p:cBhvr>
                                    </p:animEffect>
                                  </p:childTnLst>
                                  <p:subTnLst>
                                    <p:set>
                                      <p:cBhvr override="childStyle">
                                        <p:cTn dur="1" fill="hold" display="0" masterRel="nextClick" afterEffect="1"/>
                                        <p:tgtEl>
                                          <p:spTgt spid="52257"/>
                                        </p:tgtEl>
                                        <p:attrNameLst>
                                          <p:attrName>style.visibility</p:attrName>
                                        </p:attrNameLst>
                                      </p:cBhvr>
                                      <p:to>
                                        <p:strVal val="hidden"/>
                                      </p:to>
                                    </p:set>
                                    <p:audio>
                                      <p:cMediaNode>
                                        <p:cTn display="0" masterRel="sameClick">
                                          <p:stCondLst>
                                            <p:cond evt="begin" delay="0">
                                              <p:tn val="69"/>
                                            </p:cond>
                                          </p:stCondLst>
                                          <p:endCondLst>
                                            <p:cond evt="onStopAudio" delay="0">
                                              <p:tgtEl>
                                                <p:sldTgt/>
                                              </p:tgtEl>
                                            </p:cond>
                                          </p:endCondLst>
                                        </p:cTn>
                                        <p:tgtEl>
                                          <p:sndTgt r:embed="rId4"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230" grpId="0" animBg="1" autoUpdateAnimBg="0"/>
      <p:bldP spid="52242" grpId="0" animBg="1" autoUpdateAnimBg="0"/>
      <p:bldP spid="52243" grpId="0" autoUpdateAnimBg="0"/>
      <p:bldP spid="52244" grpId="0" autoUpdateAnimBg="0"/>
      <p:bldP spid="52257" grpId="0" animBg="1"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4D2A488A-8831-01C8-68F7-1BA1C9D347D7}"/>
              </a:ext>
            </a:extLst>
          </p:cNvPr>
          <p:cNvSpPr>
            <a:spLocks noChangeArrowheads="1"/>
          </p:cNvSpPr>
          <p:nvPr/>
        </p:nvSpPr>
        <p:spPr bwMode="auto">
          <a:xfrm>
            <a:off x="3657600" y="0"/>
            <a:ext cx="54864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defRPr kumimoji="1" sz="2400">
                <a:solidFill>
                  <a:schemeClr val="tx1"/>
                </a:solidFill>
                <a:latin typeface="Times New Roman" panose="02020603050405020304" pitchFamily="18" charset="0"/>
                <a:ea typeface="宋体" panose="02010600030101010101" pitchFamily="2" charset="-122"/>
              </a:defRPr>
            </a:lvl1pPr>
            <a:lvl2pPr>
              <a:defRPr kumimoji="1" sz="2400">
                <a:solidFill>
                  <a:schemeClr val="tx1"/>
                </a:solidFill>
                <a:latin typeface="Times New Roman" panose="02020603050405020304" pitchFamily="18" charset="0"/>
                <a:ea typeface="宋体" panose="02010600030101010101" pitchFamily="2" charset="-122"/>
              </a:defRPr>
            </a:lvl2pPr>
            <a:lvl3pPr>
              <a:defRPr kumimoji="1" sz="2400">
                <a:solidFill>
                  <a:schemeClr val="tx1"/>
                </a:solidFill>
                <a:latin typeface="Times New Roman" panose="02020603050405020304" pitchFamily="18" charset="0"/>
                <a:ea typeface="宋体" panose="02010600030101010101" pitchFamily="2" charset="-122"/>
              </a:defRPr>
            </a:lvl3pPr>
            <a:lvl4pPr>
              <a:defRPr kumimoji="1" sz="2400">
                <a:solidFill>
                  <a:schemeClr val="tx1"/>
                </a:solidFill>
                <a:latin typeface="Times New Roman" panose="02020603050405020304" pitchFamily="18" charset="0"/>
                <a:ea typeface="宋体" panose="02010600030101010101" pitchFamily="2" charset="-122"/>
              </a:defRPr>
            </a:lvl4pPr>
            <a:lvl5pPr>
              <a:defRPr kumimoji="1" sz="2400">
                <a:solidFill>
                  <a:schemeClr val="tx1"/>
                </a:solidFill>
                <a:latin typeface="Times New Roman" panose="02020603050405020304" pitchFamily="18" charset="0"/>
                <a:ea typeface="宋体" panose="02010600030101010101" pitchFamily="2" charset="-122"/>
              </a:defRPr>
            </a:lvl5pPr>
            <a:lvl6pPr marL="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r"/>
            <a:r>
              <a:rPr lang="en-US" altLang="zh-CN" sz="1800" b="1"/>
              <a:t>§1  Norms of Vectors and Matrices</a:t>
            </a:r>
          </a:p>
        </p:txBody>
      </p:sp>
      <p:grpSp>
        <p:nvGrpSpPr>
          <p:cNvPr id="53301" name="Group 53">
            <a:extLst>
              <a:ext uri="{FF2B5EF4-FFF2-40B4-BE49-F238E27FC236}">
                <a16:creationId xmlns:a16="http://schemas.microsoft.com/office/drawing/2014/main" id="{7C396048-397D-583C-CAB6-1DEF20B67462}"/>
              </a:ext>
            </a:extLst>
          </p:cNvPr>
          <p:cNvGrpSpPr>
            <a:grpSpLocks/>
          </p:cNvGrpSpPr>
          <p:nvPr/>
        </p:nvGrpSpPr>
        <p:grpSpPr bwMode="auto">
          <a:xfrm>
            <a:off x="303213" y="404813"/>
            <a:ext cx="8229600" cy="3124200"/>
            <a:chOff x="191" y="255"/>
            <a:chExt cx="5184" cy="1968"/>
          </a:xfrm>
        </p:grpSpPr>
        <p:sp>
          <p:nvSpPr>
            <p:cNvPr id="53252" name="AutoShape 4">
              <a:extLst>
                <a:ext uri="{FF2B5EF4-FFF2-40B4-BE49-F238E27FC236}">
                  <a16:creationId xmlns:a16="http://schemas.microsoft.com/office/drawing/2014/main" id="{B67C88D2-555B-D779-B0A5-441491460240}"/>
                </a:ext>
              </a:extLst>
            </p:cNvPr>
            <p:cNvSpPr>
              <a:spLocks noChangeArrowheads="1"/>
            </p:cNvSpPr>
            <p:nvPr/>
          </p:nvSpPr>
          <p:spPr bwMode="auto">
            <a:xfrm>
              <a:off x="191" y="255"/>
              <a:ext cx="5184" cy="1968"/>
            </a:xfrm>
            <a:prstGeom prst="roundRect">
              <a:avLst>
                <a:gd name="adj" fmla="val 16667"/>
              </a:avLst>
            </a:prstGeom>
            <a:blipFill dpi="0" rotWithShape="0">
              <a:blip r:embed="rId7"/>
              <a:srcRect/>
              <a:tile tx="0" ty="0" sx="100000" sy="100000" flip="none" algn="tl"/>
            </a:blipFill>
            <a:ln>
              <a:noFill/>
            </a:ln>
            <a:effectLst>
              <a:prstShdw prst="shdw17" dist="17961" dir="2700000">
                <a:srgbClr val="FFFFFF">
                  <a:gamma/>
                  <a:shade val="60000"/>
                  <a:invGamma/>
                </a:srgbClr>
              </a:prstShdw>
            </a:effectLst>
            <a:extLst>
              <a:ext uri="{91240B29-F687-4F45-9708-019B960494DF}">
                <a14:hiddenLine xmlns:a14="http://schemas.microsoft.com/office/drawing/2010/main" w="9525">
                  <a:solidFill>
                    <a:srgbClr val="993300"/>
                  </a:solidFill>
                  <a:round/>
                  <a:headEnd/>
                  <a:tailEnd/>
                </a14:hiddenLine>
              </a:ext>
            </a:extLst>
          </p:spPr>
          <p:txBody>
            <a:bodyPr anchor="ctr"/>
            <a:lstStyle/>
            <a:p>
              <a:endParaRPr lang="zh-CN" altLang="zh-CN" b="1">
                <a:ea typeface="楷体_GB2312" pitchFamily="49" charset="-122"/>
              </a:endParaRPr>
            </a:p>
          </p:txBody>
        </p:sp>
        <p:sp>
          <p:nvSpPr>
            <p:cNvPr id="53253" name="Text Box 5">
              <a:extLst>
                <a:ext uri="{FF2B5EF4-FFF2-40B4-BE49-F238E27FC236}">
                  <a16:creationId xmlns:a16="http://schemas.microsoft.com/office/drawing/2014/main" id="{6E62077C-0482-9DCC-48C3-7218BE8A4C06}"/>
                </a:ext>
              </a:extLst>
            </p:cNvPr>
            <p:cNvSpPr txBox="1">
              <a:spLocks noChangeArrowheads="1"/>
            </p:cNvSpPr>
            <p:nvPr/>
          </p:nvSpPr>
          <p:spPr bwMode="auto">
            <a:xfrm>
              <a:off x="286" y="457"/>
              <a:ext cx="3592" cy="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en-US" b="1">
                  <a:ea typeface="楷体_GB2312" pitchFamily="49" charset="-122"/>
                </a:rPr>
                <a:t>注：</a:t>
              </a:r>
              <a:r>
                <a:rPr lang="zh-CN" altLang="en-US" sz="3200" b="1">
                  <a:solidFill>
                    <a:schemeClr val="accent2"/>
                  </a:solidFill>
                  <a:ea typeface="楷体_GB2312" pitchFamily="49" charset="-122"/>
                  <a:sym typeface="Wingdings" panose="05000000000000000000" pitchFamily="2" charset="2"/>
                </a:rPr>
                <a:t></a:t>
              </a:r>
              <a:r>
                <a:rPr lang="zh-CN" altLang="en-US" b="1">
                  <a:ea typeface="楷体_GB2312" pitchFamily="49" charset="-122"/>
                </a:rPr>
                <a:t> </a:t>
              </a:r>
              <a:r>
                <a:rPr lang="en-US" altLang="zh-CN" b="1">
                  <a:ea typeface="楷体_GB2312" pitchFamily="49" charset="-122"/>
                </a:rPr>
                <a:t>Frobenius </a:t>
              </a:r>
              <a:r>
                <a:rPr lang="zh-CN" altLang="zh-CN" b="1">
                  <a:ea typeface="楷体_GB2312" pitchFamily="49" charset="-122"/>
                </a:rPr>
                <a:t>范数</a:t>
              </a:r>
              <a:r>
                <a:rPr lang="zh-CN" altLang="zh-CN" b="1">
                  <a:solidFill>
                    <a:srgbClr val="FF0000"/>
                  </a:solidFill>
                  <a:ea typeface="楷体_GB2312" pitchFamily="49" charset="-122"/>
                </a:rPr>
                <a:t>不是</a:t>
              </a:r>
              <a:r>
                <a:rPr lang="zh-CN" altLang="zh-CN" b="1">
                  <a:ea typeface="楷体_GB2312" pitchFamily="49" charset="-122"/>
                </a:rPr>
                <a:t>算子范数。</a:t>
              </a:r>
              <a:endParaRPr lang="zh-CN" altLang="en-US" b="1">
                <a:ea typeface="楷体_GB2312" pitchFamily="49" charset="-122"/>
              </a:endParaRPr>
            </a:p>
          </p:txBody>
        </p:sp>
      </p:grpSp>
      <p:sp>
        <p:nvSpPr>
          <p:cNvPr id="53254" name="Text Box 6">
            <a:extLst>
              <a:ext uri="{FF2B5EF4-FFF2-40B4-BE49-F238E27FC236}">
                <a16:creationId xmlns:a16="http://schemas.microsoft.com/office/drawing/2014/main" id="{EC382F5E-A821-52BD-0C28-6CAA022EEB42}"/>
              </a:ext>
            </a:extLst>
          </p:cNvPr>
          <p:cNvSpPr txBox="1">
            <a:spLocks noChangeArrowheads="1"/>
          </p:cNvSpPr>
          <p:nvPr/>
        </p:nvSpPr>
        <p:spPr bwMode="auto">
          <a:xfrm>
            <a:off x="1033463" y="1341438"/>
            <a:ext cx="7859712"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chemeClr val="accent2"/>
                </a:solidFill>
                <a:ea typeface="楷体_GB2312" pitchFamily="49" charset="-122"/>
                <a:sym typeface="Wingdings" panose="05000000000000000000" pitchFamily="2" charset="2"/>
              </a:rPr>
              <a:t></a:t>
            </a:r>
            <a:r>
              <a:rPr lang="en-US" altLang="zh-CN" b="1">
                <a:solidFill>
                  <a:schemeClr val="accent2"/>
                </a:solidFill>
                <a:ea typeface="楷体_GB2312" pitchFamily="49" charset="-122"/>
                <a:sym typeface="Wingdings" panose="05000000000000000000" pitchFamily="2" charset="2"/>
              </a:rPr>
              <a:t> </a:t>
            </a:r>
            <a:r>
              <a:rPr lang="zh-CN" altLang="en-US" b="1">
                <a:ea typeface="楷体_GB2312" pitchFamily="49" charset="-122"/>
              </a:rPr>
              <a:t>我们只关心有相容性的范数，</a:t>
            </a:r>
            <a:r>
              <a:rPr lang="zh-CN" altLang="en-US" b="1">
                <a:solidFill>
                  <a:schemeClr val="accent2"/>
                </a:solidFill>
                <a:ea typeface="楷体_GB2312" pitchFamily="49" charset="-122"/>
              </a:rPr>
              <a:t>算子范数</a:t>
            </a:r>
            <a:r>
              <a:rPr lang="zh-CN" altLang="en-US" b="1">
                <a:ea typeface="楷体_GB2312" pitchFamily="49" charset="-122"/>
              </a:rPr>
              <a:t>总是相容的。</a:t>
            </a:r>
          </a:p>
        </p:txBody>
      </p:sp>
      <p:sp>
        <p:nvSpPr>
          <p:cNvPr id="53255" name="Text Box 7">
            <a:extLst>
              <a:ext uri="{FF2B5EF4-FFF2-40B4-BE49-F238E27FC236}">
                <a16:creationId xmlns:a16="http://schemas.microsoft.com/office/drawing/2014/main" id="{5B6F7037-AA51-6094-20F7-115E7DDB544D}"/>
              </a:ext>
            </a:extLst>
          </p:cNvPr>
          <p:cNvSpPr txBox="1">
            <a:spLocks noChangeArrowheads="1"/>
          </p:cNvSpPr>
          <p:nvPr/>
        </p:nvSpPr>
        <p:spPr bwMode="auto">
          <a:xfrm>
            <a:off x="1042988" y="1981200"/>
            <a:ext cx="7391400" cy="1309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3200" b="1">
                <a:solidFill>
                  <a:schemeClr val="accent2"/>
                </a:solidFill>
                <a:ea typeface="楷体_GB2312" pitchFamily="49" charset="-122"/>
                <a:sym typeface="Wingdings" panose="05000000000000000000" pitchFamily="2" charset="2"/>
              </a:rPr>
              <a:t></a:t>
            </a:r>
            <a:r>
              <a:rPr lang="en-US" altLang="zh-CN" sz="2800">
                <a:ea typeface="楷体_GB2312" pitchFamily="49" charset="-122"/>
              </a:rPr>
              <a:t> </a:t>
            </a:r>
            <a:r>
              <a:rPr lang="zh-CN" altLang="en-US" b="1">
                <a:ea typeface="楷体_GB2312" pitchFamily="49" charset="-122"/>
              </a:rPr>
              <a:t>即使 </a:t>
            </a:r>
            <a:r>
              <a:rPr lang="en-US" altLang="zh-CN" b="1" i="1">
                <a:ea typeface="楷体_GB2312" pitchFamily="49" charset="-122"/>
              </a:rPr>
              <a:t>A</a:t>
            </a:r>
            <a:r>
              <a:rPr lang="zh-CN" altLang="en-US" b="1">
                <a:ea typeface="楷体_GB2312" pitchFamily="49" charset="-122"/>
              </a:rPr>
              <a:t>中元素全为实数，其特征根和相应特征向量 </a:t>
            </a:r>
            <a:r>
              <a:rPr lang="en-US" altLang="zh-CN" sz="2000" b="1">
                <a:solidFill>
                  <a:srgbClr val="008000"/>
                </a:solidFill>
                <a:latin typeface="Arial" panose="020B0604020202020204" pitchFamily="34" charset="0"/>
                <a:ea typeface="楷体_GB2312" pitchFamily="49" charset="-122"/>
              </a:rPr>
              <a:t>/* eigenvector */</a:t>
            </a:r>
            <a:r>
              <a:rPr lang="en-US" altLang="zh-CN" b="1">
                <a:ea typeface="楷体_GB2312" pitchFamily="49" charset="-122"/>
              </a:rPr>
              <a:t> </a:t>
            </a:r>
            <a:r>
              <a:rPr lang="zh-CN" altLang="en-US" b="1">
                <a:ea typeface="楷体_GB2312" pitchFamily="49" charset="-122"/>
              </a:rPr>
              <a:t>仍可能是复数。将前述定义中绝对值换成</a:t>
            </a:r>
            <a:r>
              <a:rPr lang="zh-CN" altLang="en-US" b="1">
                <a:solidFill>
                  <a:schemeClr val="accent2"/>
                </a:solidFill>
                <a:ea typeface="楷体_GB2312" pitchFamily="49" charset="-122"/>
              </a:rPr>
              <a:t>复数模</a:t>
            </a:r>
            <a:r>
              <a:rPr lang="zh-CN" altLang="en-US" b="1">
                <a:ea typeface="楷体_GB2312" pitchFamily="49" charset="-122"/>
              </a:rPr>
              <a:t>均成立。</a:t>
            </a:r>
          </a:p>
        </p:txBody>
      </p:sp>
      <p:grpSp>
        <p:nvGrpSpPr>
          <p:cNvPr id="53256" name="Group 8">
            <a:extLst>
              <a:ext uri="{FF2B5EF4-FFF2-40B4-BE49-F238E27FC236}">
                <a16:creationId xmlns:a16="http://schemas.microsoft.com/office/drawing/2014/main" id="{E8613863-3971-C4BA-2BB1-20116681202C}"/>
              </a:ext>
            </a:extLst>
          </p:cNvPr>
          <p:cNvGrpSpPr>
            <a:grpSpLocks/>
          </p:cNvGrpSpPr>
          <p:nvPr/>
        </p:nvGrpSpPr>
        <p:grpSpPr bwMode="auto">
          <a:xfrm>
            <a:off x="1447800" y="3810000"/>
            <a:ext cx="6869113" cy="1752600"/>
            <a:chOff x="816" y="2304"/>
            <a:chExt cx="4272" cy="1104"/>
          </a:xfrm>
        </p:grpSpPr>
        <p:sp>
          <p:nvSpPr>
            <p:cNvPr id="53257" name="AutoShape 9">
              <a:extLst>
                <a:ext uri="{FF2B5EF4-FFF2-40B4-BE49-F238E27FC236}">
                  <a16:creationId xmlns:a16="http://schemas.microsoft.com/office/drawing/2014/main" id="{11AC4E10-0E34-7F42-32A0-43FE582C24F1}"/>
                </a:ext>
              </a:extLst>
            </p:cNvPr>
            <p:cNvSpPr>
              <a:spLocks noChangeArrowheads="1"/>
            </p:cNvSpPr>
            <p:nvPr/>
          </p:nvSpPr>
          <p:spPr bwMode="auto">
            <a:xfrm>
              <a:off x="816" y="2304"/>
              <a:ext cx="4272" cy="1104"/>
            </a:xfrm>
            <a:prstGeom prst="wedgeEllipseCallout">
              <a:avLst>
                <a:gd name="adj1" fmla="val -12898"/>
                <a:gd name="adj2" fmla="val -190398"/>
              </a:avLst>
            </a:prstGeom>
            <a:gradFill rotWithShape="0">
              <a:gsLst>
                <a:gs pos="0">
                  <a:srgbClr val="C0C0C0"/>
                </a:gs>
                <a:gs pos="100000">
                  <a:schemeClr val="bg1"/>
                </a:gs>
              </a:gsLst>
              <a:lin ang="2700000" scaled="1"/>
            </a:gra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r>
                <a:rPr lang="zh-CN" altLang="en-US" b="1">
                  <a:ea typeface="楷体_GB2312" pitchFamily="49" charset="-122"/>
                </a:rPr>
                <a:t>若不然，则必存在某个向量范数</a:t>
              </a:r>
            </a:p>
            <a:p>
              <a:pPr algn="ctr">
                <a:lnSpc>
                  <a:spcPct val="150000"/>
                </a:lnSpc>
              </a:pPr>
              <a:r>
                <a:rPr lang="en-US" altLang="zh-CN" b="1">
                  <a:ea typeface="楷体_GB2312" pitchFamily="49" charset="-122"/>
                </a:rPr>
                <a:t>|| · ||</a:t>
              </a:r>
              <a:r>
                <a:rPr lang="en-US" altLang="zh-CN" b="1" i="1" baseline="-25000">
                  <a:ea typeface="楷体_GB2312" pitchFamily="49" charset="-122"/>
                </a:rPr>
                <a:t>v</a:t>
              </a:r>
              <a:r>
                <a:rPr lang="en-US" altLang="zh-CN" b="1">
                  <a:ea typeface="楷体_GB2312" pitchFamily="49" charset="-122"/>
                </a:rPr>
                <a:t> </a:t>
              </a:r>
              <a:r>
                <a:rPr lang="zh-CN" altLang="en-US" b="1">
                  <a:ea typeface="楷体_GB2312" pitchFamily="49" charset="-122"/>
                </a:rPr>
                <a:t>使得                               对任意</a:t>
              </a:r>
              <a:r>
                <a:rPr lang="en-US" altLang="zh-CN" b="1" i="1">
                  <a:ea typeface="楷体_GB2312" pitchFamily="49" charset="-122"/>
                </a:rPr>
                <a:t>A</a:t>
              </a:r>
              <a:r>
                <a:rPr lang="en-US" altLang="zh-CN" b="1">
                  <a:ea typeface="楷体_GB2312" pitchFamily="49" charset="-122"/>
                </a:rPr>
                <a:t> </a:t>
              </a:r>
              <a:r>
                <a:rPr lang="zh-CN" altLang="en-US" b="1">
                  <a:ea typeface="楷体_GB2312" pitchFamily="49" charset="-122"/>
                </a:rPr>
                <a:t>成立。</a:t>
              </a:r>
            </a:p>
          </p:txBody>
        </p:sp>
        <p:graphicFrame>
          <p:nvGraphicFramePr>
            <p:cNvPr id="53258" name="Object 10">
              <a:extLst>
                <a:ext uri="{FF2B5EF4-FFF2-40B4-BE49-F238E27FC236}">
                  <a16:creationId xmlns:a16="http://schemas.microsoft.com/office/drawing/2014/main" id="{96C8BF44-8306-F590-99B7-25FAB9C47B65}"/>
                </a:ext>
              </a:extLst>
            </p:cNvPr>
            <p:cNvGraphicFramePr>
              <a:graphicFrameLocks noChangeAspect="1"/>
            </p:cNvGraphicFramePr>
            <p:nvPr/>
          </p:nvGraphicFramePr>
          <p:xfrm>
            <a:off x="2003" y="2736"/>
            <a:ext cx="1419" cy="474"/>
          </p:xfrm>
          <a:graphic>
            <a:graphicData uri="http://schemas.openxmlformats.org/presentationml/2006/ole">
              <mc:AlternateContent xmlns:mc="http://schemas.openxmlformats.org/markup-compatibility/2006">
                <mc:Choice xmlns:v="urn:schemas-microsoft-com:vml" Requires="v">
                  <p:oleObj name="Equation" r:id="rId8" imgW="1307880" imgH="431640" progId="Equation.DSMT4">
                    <p:embed/>
                  </p:oleObj>
                </mc:Choice>
                <mc:Fallback>
                  <p:oleObj name="Equation" r:id="rId8" imgW="1307880" imgH="431640" progId="Equation.DSMT4">
                    <p:embed/>
                    <p:pic>
                      <p:nvPicPr>
                        <p:cNvPr id="0" name="Object 10"/>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03" y="2736"/>
                          <a:ext cx="1419" cy="4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3259" name="Oval 11">
            <a:extLst>
              <a:ext uri="{FF2B5EF4-FFF2-40B4-BE49-F238E27FC236}">
                <a16:creationId xmlns:a16="http://schemas.microsoft.com/office/drawing/2014/main" id="{2568F12E-5B31-DBC2-007D-3E34A4366CDC}"/>
              </a:ext>
            </a:extLst>
          </p:cNvPr>
          <p:cNvSpPr>
            <a:spLocks noChangeArrowheads="1"/>
          </p:cNvSpPr>
          <p:nvPr/>
        </p:nvSpPr>
        <p:spPr bwMode="auto">
          <a:xfrm>
            <a:off x="2438400" y="3886200"/>
            <a:ext cx="3962400" cy="1371600"/>
          </a:xfrm>
          <a:prstGeom prst="ellipse">
            <a:avLst/>
          </a:prstGeom>
          <a:gradFill rotWithShape="0">
            <a:gsLst>
              <a:gs pos="0">
                <a:schemeClr val="bg1"/>
              </a:gs>
              <a:gs pos="100000">
                <a:srgbClr val="C0C0C0"/>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lang="en-US" altLang="zh-CN" sz="2800" b="1">
                <a:solidFill>
                  <a:schemeClr val="accent2"/>
                </a:solidFill>
                <a:latin typeface="Arial" panose="020B0604020202020204" pitchFamily="34" charset="0"/>
                <a:ea typeface="楷体_GB2312" pitchFamily="49" charset="-122"/>
              </a:rPr>
              <a:t>Counterexample ?</a:t>
            </a:r>
          </a:p>
        </p:txBody>
      </p:sp>
      <p:grpSp>
        <p:nvGrpSpPr>
          <p:cNvPr id="53260" name="Group 12">
            <a:extLst>
              <a:ext uri="{FF2B5EF4-FFF2-40B4-BE49-F238E27FC236}">
                <a16:creationId xmlns:a16="http://schemas.microsoft.com/office/drawing/2014/main" id="{5FE8E565-8D5E-6F20-1B1A-CEF35C1E3915}"/>
              </a:ext>
            </a:extLst>
          </p:cNvPr>
          <p:cNvGrpSpPr>
            <a:grpSpLocks/>
          </p:cNvGrpSpPr>
          <p:nvPr/>
        </p:nvGrpSpPr>
        <p:grpSpPr bwMode="auto">
          <a:xfrm>
            <a:off x="2667000" y="4038600"/>
            <a:ext cx="3505200" cy="990600"/>
            <a:chOff x="864" y="3408"/>
            <a:chExt cx="2208" cy="624"/>
          </a:xfrm>
        </p:grpSpPr>
        <p:sp>
          <p:nvSpPr>
            <p:cNvPr id="53261" name="AutoShape 13">
              <a:extLst>
                <a:ext uri="{FF2B5EF4-FFF2-40B4-BE49-F238E27FC236}">
                  <a16:creationId xmlns:a16="http://schemas.microsoft.com/office/drawing/2014/main" id="{43388871-25C7-B3EC-4E30-ED8D1789DA61}"/>
                </a:ext>
              </a:extLst>
            </p:cNvPr>
            <p:cNvSpPr>
              <a:spLocks noChangeArrowheads="1"/>
            </p:cNvSpPr>
            <p:nvPr/>
          </p:nvSpPr>
          <p:spPr bwMode="auto">
            <a:xfrm>
              <a:off x="864" y="3408"/>
              <a:ext cx="2208" cy="624"/>
            </a:xfrm>
            <a:prstGeom prst="bevel">
              <a:avLst>
                <a:gd name="adj" fmla="val 7361"/>
              </a:avLst>
            </a:prstGeom>
            <a:gradFill rotWithShape="0">
              <a:gsLst>
                <a:gs pos="0">
                  <a:srgbClr val="C0C0C0"/>
                </a:gs>
                <a:gs pos="50000">
                  <a:schemeClr val="bg1"/>
                </a:gs>
                <a:gs pos="100000">
                  <a:srgbClr val="C0C0C0"/>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53262" name="Object 14">
              <a:extLst>
                <a:ext uri="{FF2B5EF4-FFF2-40B4-BE49-F238E27FC236}">
                  <a16:creationId xmlns:a16="http://schemas.microsoft.com/office/drawing/2014/main" id="{7B866E2D-58C1-A729-6DDB-94073E0EA600}"/>
                </a:ext>
              </a:extLst>
            </p:cNvPr>
            <p:cNvGraphicFramePr>
              <a:graphicFrameLocks noChangeAspect="1"/>
            </p:cNvGraphicFramePr>
            <p:nvPr/>
          </p:nvGraphicFramePr>
          <p:xfrm>
            <a:off x="960" y="3504"/>
            <a:ext cx="2012" cy="474"/>
          </p:xfrm>
          <a:graphic>
            <a:graphicData uri="http://schemas.openxmlformats.org/presentationml/2006/ole">
              <mc:AlternateContent xmlns:mc="http://schemas.openxmlformats.org/markup-compatibility/2006">
                <mc:Choice xmlns:v="urn:schemas-microsoft-com:vml" Requires="v">
                  <p:oleObj name="Equation" r:id="rId10" imgW="1854000" imgH="431640" progId="Equation.DSMT4">
                    <p:embed/>
                  </p:oleObj>
                </mc:Choice>
                <mc:Fallback>
                  <p:oleObj name="Equation" r:id="rId10" imgW="1854000" imgH="431640" progId="Equation.DSMT4">
                    <p:embed/>
                    <p:pic>
                      <p:nvPicPr>
                        <p:cNvPr id="0" name="Object 14"/>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960" y="3504"/>
                          <a:ext cx="2012" cy="47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53263" name="Text Box 15">
            <a:extLst>
              <a:ext uri="{FF2B5EF4-FFF2-40B4-BE49-F238E27FC236}">
                <a16:creationId xmlns:a16="http://schemas.microsoft.com/office/drawing/2014/main" id="{E0A6E488-0921-9CB3-3A94-B96318D17B90}"/>
              </a:ext>
            </a:extLst>
          </p:cNvPr>
          <p:cNvSpPr txBox="1">
            <a:spLocks noChangeArrowheads="1"/>
          </p:cNvSpPr>
          <p:nvPr/>
        </p:nvSpPr>
        <p:spPr bwMode="auto">
          <a:xfrm>
            <a:off x="533400" y="4038600"/>
            <a:ext cx="419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en-US" altLang="zh-CN" b="1">
                <a:solidFill>
                  <a:schemeClr val="accent2"/>
                </a:solidFill>
                <a:latin typeface="楷体_GB2312" pitchFamily="49" charset="-122"/>
                <a:ea typeface="楷体_GB2312" pitchFamily="49" charset="-122"/>
                <a:sym typeface="Wingdings" panose="05000000000000000000" pitchFamily="2" charset="2"/>
              </a:rPr>
              <a:t> </a:t>
            </a:r>
            <a:r>
              <a:rPr lang="zh-CN" altLang="en-US" b="1">
                <a:latin typeface="楷体_GB2312" pitchFamily="49" charset="-122"/>
                <a:ea typeface="楷体_GB2312" pitchFamily="49" charset="-122"/>
              </a:rPr>
              <a:t>谱半径 </a:t>
            </a:r>
            <a:r>
              <a:rPr lang="en-US" altLang="zh-CN" sz="2000" b="1">
                <a:solidFill>
                  <a:srgbClr val="008000"/>
                </a:solidFill>
                <a:latin typeface="Arial" panose="020B0604020202020204" pitchFamily="34" charset="0"/>
                <a:ea typeface="楷体_GB2312" pitchFamily="49" charset="-122"/>
              </a:rPr>
              <a:t>/* spectral radius */</a:t>
            </a:r>
          </a:p>
        </p:txBody>
      </p:sp>
      <p:grpSp>
        <p:nvGrpSpPr>
          <p:cNvPr id="53264" name="Group 16">
            <a:extLst>
              <a:ext uri="{FF2B5EF4-FFF2-40B4-BE49-F238E27FC236}">
                <a16:creationId xmlns:a16="http://schemas.microsoft.com/office/drawing/2014/main" id="{2276D251-1363-B4B8-665A-1A94005B1305}"/>
              </a:ext>
            </a:extLst>
          </p:cNvPr>
          <p:cNvGrpSpPr>
            <a:grpSpLocks/>
          </p:cNvGrpSpPr>
          <p:nvPr/>
        </p:nvGrpSpPr>
        <p:grpSpPr bwMode="auto">
          <a:xfrm>
            <a:off x="395288" y="4724400"/>
            <a:ext cx="4114800" cy="1484313"/>
            <a:chOff x="240" y="3120"/>
            <a:chExt cx="2592" cy="935"/>
          </a:xfrm>
        </p:grpSpPr>
        <p:sp>
          <p:nvSpPr>
            <p:cNvPr id="53265" name="AutoShape 17">
              <a:extLst>
                <a:ext uri="{FF2B5EF4-FFF2-40B4-BE49-F238E27FC236}">
                  <a16:creationId xmlns:a16="http://schemas.microsoft.com/office/drawing/2014/main" id="{DA0AFB68-A711-A83D-F21D-353642DFBC6D}"/>
                </a:ext>
              </a:extLst>
            </p:cNvPr>
            <p:cNvSpPr>
              <a:spLocks noChangeArrowheads="1"/>
            </p:cNvSpPr>
            <p:nvPr/>
          </p:nvSpPr>
          <p:spPr bwMode="auto">
            <a:xfrm>
              <a:off x="288" y="3120"/>
              <a:ext cx="528" cy="314"/>
            </a:xfrm>
            <a:prstGeom prst="roundRect">
              <a:avLst>
                <a:gd name="adj" fmla="val 16667"/>
              </a:avLst>
            </a:prstGeom>
            <a:blipFill dpi="0" rotWithShape="0">
              <a:blip r:embed="rId12"/>
              <a:srcRect/>
              <a:tile tx="0" ty="0" sx="100000" sy="100000" flip="none" algn="tl"/>
            </a:blipFill>
            <a:ln w="9525">
              <a:round/>
              <a:headEnd/>
              <a:tailEnd/>
            </a:ln>
            <a:effectLst/>
            <a:scene3d>
              <a:camera prst="legacyObliqueTopLeft"/>
              <a:lightRig rig="legacyFlat3" dir="t"/>
            </a:scene3d>
            <a:sp3d extrusionH="201600" prstMaterial="legacyMatte">
              <a:bevelT w="13500" h="13500" prst="angle"/>
              <a:bevelB w="13500" h="13500" prst="angle"/>
              <a:extrusionClr>
                <a:srgbClr val="CCFFFF"/>
              </a:extrusionClr>
              <a:contourClr>
                <a:srgbClr val="CCFFFF"/>
              </a:contour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p>
              <a:pPr algn="ctr"/>
              <a:r>
                <a:rPr kumimoji="0" lang="zh-CN" altLang="en-US" sz="2800" b="1">
                  <a:solidFill>
                    <a:schemeClr val="accent2"/>
                  </a:solidFill>
                  <a:ea typeface="楷体_GB2312" pitchFamily="49" charset="-122"/>
                </a:rPr>
                <a:t>定义</a:t>
              </a:r>
            </a:p>
          </p:txBody>
        </p:sp>
        <p:sp>
          <p:nvSpPr>
            <p:cNvPr id="53266" name="Text Box 18">
              <a:extLst>
                <a:ext uri="{FF2B5EF4-FFF2-40B4-BE49-F238E27FC236}">
                  <a16:creationId xmlns:a16="http://schemas.microsoft.com/office/drawing/2014/main" id="{4C915D40-BB72-F5AA-6857-2848EDFE1CF8}"/>
                </a:ext>
              </a:extLst>
            </p:cNvPr>
            <p:cNvSpPr txBox="1">
              <a:spLocks noChangeArrowheads="1"/>
            </p:cNvSpPr>
            <p:nvPr/>
          </p:nvSpPr>
          <p:spPr bwMode="auto">
            <a:xfrm>
              <a:off x="240" y="3123"/>
              <a:ext cx="2592" cy="9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nSpc>
                  <a:spcPct val="120000"/>
                </a:lnSpc>
              </a:pPr>
              <a:r>
                <a:rPr lang="zh-CN" altLang="en-US" b="1">
                  <a:ea typeface="楷体_GB2312" pitchFamily="49" charset="-122"/>
                </a:rPr>
                <a:t>　　　矩阵</a:t>
              </a:r>
              <a:r>
                <a:rPr lang="en-US" altLang="zh-CN" b="1" i="1">
                  <a:ea typeface="楷体_GB2312" pitchFamily="49" charset="-122"/>
                </a:rPr>
                <a:t>A</a:t>
              </a:r>
              <a:r>
                <a:rPr lang="zh-CN" altLang="en-US" b="1">
                  <a:latin typeface="楷体_GB2312" pitchFamily="49" charset="-122"/>
                  <a:ea typeface="楷体_GB2312" pitchFamily="49" charset="-122"/>
                </a:rPr>
                <a:t>的</a:t>
              </a:r>
              <a:r>
                <a:rPr lang="zh-CN" altLang="en-US" b="1">
                  <a:solidFill>
                    <a:schemeClr val="accent2"/>
                  </a:solidFill>
                  <a:latin typeface="楷体_GB2312" pitchFamily="49" charset="-122"/>
                  <a:ea typeface="楷体_GB2312" pitchFamily="49" charset="-122"/>
                </a:rPr>
                <a:t>谱半径</a:t>
              </a:r>
              <a:r>
                <a:rPr lang="zh-CN" altLang="en-US" b="1">
                  <a:latin typeface="楷体_GB2312" pitchFamily="49" charset="-122"/>
                  <a:ea typeface="楷体_GB2312" pitchFamily="49" charset="-122"/>
                </a:rPr>
                <a:t>记为</a:t>
              </a:r>
            </a:p>
            <a:p>
              <a:pPr>
                <a:lnSpc>
                  <a:spcPct val="120000"/>
                </a:lnSpc>
              </a:pPr>
              <a:r>
                <a:rPr lang="zh-CN" altLang="en-US" b="1" i="1">
                  <a:solidFill>
                    <a:schemeClr val="accent2"/>
                  </a:solidFill>
                  <a:ea typeface="楷体_GB2312" pitchFamily="49" charset="-122"/>
                  <a:sym typeface="Symbol" panose="05050102010706020507" pitchFamily="18" charset="2"/>
                </a:rPr>
                <a:t> </a:t>
              </a:r>
              <a:r>
                <a:rPr lang="en-US" altLang="zh-CN" b="1">
                  <a:solidFill>
                    <a:schemeClr val="accent2"/>
                  </a:solidFill>
                  <a:ea typeface="楷体_GB2312" pitchFamily="49" charset="-122"/>
                  <a:sym typeface="Symbol" panose="05050102010706020507" pitchFamily="18" charset="2"/>
                </a:rPr>
                <a:t>(</a:t>
              </a:r>
              <a:r>
                <a:rPr lang="en-US" altLang="zh-CN" b="1" i="1">
                  <a:solidFill>
                    <a:schemeClr val="accent2"/>
                  </a:solidFill>
                  <a:ea typeface="楷体_GB2312" pitchFamily="49" charset="-122"/>
                  <a:sym typeface="Symbol" panose="05050102010706020507" pitchFamily="18" charset="2"/>
                </a:rPr>
                <a:t>A</a:t>
              </a:r>
              <a:r>
                <a:rPr lang="en-US" altLang="zh-CN" b="1">
                  <a:solidFill>
                    <a:schemeClr val="accent2"/>
                  </a:solidFill>
                  <a:ea typeface="楷体_GB2312" pitchFamily="49" charset="-122"/>
                  <a:sym typeface="Symbol" panose="05050102010706020507" pitchFamily="18" charset="2"/>
                </a:rPr>
                <a:t>)</a:t>
              </a:r>
              <a:r>
                <a:rPr lang="en-US" altLang="zh-CN" b="1">
                  <a:ea typeface="楷体_GB2312" pitchFamily="49" charset="-122"/>
                  <a:sym typeface="Symbol" panose="05050102010706020507" pitchFamily="18" charset="2"/>
                </a:rPr>
                <a:t> =                  </a:t>
              </a:r>
              <a:r>
                <a:rPr lang="zh-CN" altLang="en-US" b="1">
                  <a:ea typeface="楷体_GB2312" pitchFamily="49" charset="-122"/>
                  <a:sym typeface="Symbol" panose="05050102010706020507" pitchFamily="18" charset="2"/>
                </a:rPr>
                <a:t>，其中</a:t>
              </a:r>
              <a:r>
                <a:rPr lang="zh-CN" altLang="en-US" b="1" i="1">
                  <a:ea typeface="楷体_GB2312" pitchFamily="49" charset="-122"/>
                  <a:sym typeface="Symbol" panose="05050102010706020507" pitchFamily="18" charset="2"/>
                </a:rPr>
                <a:t></a:t>
              </a:r>
              <a:r>
                <a:rPr lang="en-US" altLang="zh-CN" b="1" i="1" baseline="-25000">
                  <a:ea typeface="楷体_GB2312" pitchFamily="49" charset="-122"/>
                  <a:sym typeface="Symbol" panose="05050102010706020507" pitchFamily="18" charset="2"/>
                </a:rPr>
                <a:t>i</a:t>
              </a:r>
              <a:r>
                <a:rPr lang="en-US" altLang="zh-CN" b="1">
                  <a:ea typeface="楷体_GB2312" pitchFamily="49" charset="-122"/>
                  <a:sym typeface="Symbol" panose="05050102010706020507" pitchFamily="18" charset="2"/>
                </a:rPr>
                <a:t> </a:t>
              </a:r>
              <a:r>
                <a:rPr lang="zh-CN" altLang="en-US" b="1">
                  <a:ea typeface="楷体_GB2312" pitchFamily="49" charset="-122"/>
                </a:rPr>
                <a:t>为</a:t>
              </a:r>
            </a:p>
            <a:p>
              <a:pPr>
                <a:lnSpc>
                  <a:spcPct val="140000"/>
                </a:lnSpc>
              </a:pPr>
              <a:r>
                <a:rPr lang="zh-CN" altLang="en-US" b="1">
                  <a:ea typeface="楷体_GB2312" pitchFamily="49" charset="-122"/>
                </a:rPr>
                <a:t> </a:t>
              </a:r>
              <a:r>
                <a:rPr lang="en-US" altLang="zh-CN" b="1" i="1">
                  <a:ea typeface="楷体_GB2312" pitchFamily="49" charset="-122"/>
                </a:rPr>
                <a:t>A</a:t>
              </a:r>
              <a:r>
                <a:rPr lang="en-US" altLang="zh-CN" b="1">
                  <a:ea typeface="楷体_GB2312" pitchFamily="49" charset="-122"/>
                </a:rPr>
                <a:t> </a:t>
              </a:r>
              <a:r>
                <a:rPr lang="zh-CN" altLang="en-US" b="1">
                  <a:ea typeface="楷体_GB2312" pitchFamily="49" charset="-122"/>
                </a:rPr>
                <a:t>的特征根。</a:t>
              </a:r>
            </a:p>
          </p:txBody>
        </p:sp>
        <p:graphicFrame>
          <p:nvGraphicFramePr>
            <p:cNvPr id="53267" name="Object 19">
              <a:extLst>
                <a:ext uri="{FF2B5EF4-FFF2-40B4-BE49-F238E27FC236}">
                  <a16:creationId xmlns:a16="http://schemas.microsoft.com/office/drawing/2014/main" id="{690BDAB6-D25B-BD68-42E2-4E9A83D6D61A}"/>
                </a:ext>
              </a:extLst>
            </p:cNvPr>
            <p:cNvGraphicFramePr>
              <a:graphicFrameLocks noChangeAspect="1"/>
            </p:cNvGraphicFramePr>
            <p:nvPr/>
          </p:nvGraphicFramePr>
          <p:xfrm>
            <a:off x="912" y="3408"/>
            <a:ext cx="864" cy="351"/>
          </p:xfrm>
          <a:graphic>
            <a:graphicData uri="http://schemas.openxmlformats.org/presentationml/2006/ole">
              <mc:AlternateContent xmlns:mc="http://schemas.openxmlformats.org/markup-compatibility/2006">
                <mc:Choice xmlns:v="urn:schemas-microsoft-com:vml" Requires="v">
                  <p:oleObj name="Equation" r:id="rId13" imgW="596880" imgH="279360" progId="Equation.DSMT4">
                    <p:embed/>
                  </p:oleObj>
                </mc:Choice>
                <mc:Fallback>
                  <p:oleObj name="Equation" r:id="rId13" imgW="596880" imgH="279360" progId="Equation.DSMT4">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2" y="3408"/>
                          <a:ext cx="864" cy="3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53268" name="Group 20">
            <a:extLst>
              <a:ext uri="{FF2B5EF4-FFF2-40B4-BE49-F238E27FC236}">
                <a16:creationId xmlns:a16="http://schemas.microsoft.com/office/drawing/2014/main" id="{71488164-42B0-215A-A3D9-63237BC04C76}"/>
              </a:ext>
            </a:extLst>
          </p:cNvPr>
          <p:cNvGrpSpPr>
            <a:grpSpLocks/>
          </p:cNvGrpSpPr>
          <p:nvPr/>
        </p:nvGrpSpPr>
        <p:grpSpPr bwMode="auto">
          <a:xfrm>
            <a:off x="4648200" y="3962400"/>
            <a:ext cx="4114800" cy="2667000"/>
            <a:chOff x="2928" y="2496"/>
            <a:chExt cx="2592" cy="1680"/>
          </a:xfrm>
        </p:grpSpPr>
        <p:sp>
          <p:nvSpPr>
            <p:cNvPr id="53269" name="Line 21">
              <a:extLst>
                <a:ext uri="{FF2B5EF4-FFF2-40B4-BE49-F238E27FC236}">
                  <a16:creationId xmlns:a16="http://schemas.microsoft.com/office/drawing/2014/main" id="{F6EE17D1-4D44-A5B7-6303-976E6E517896}"/>
                </a:ext>
              </a:extLst>
            </p:cNvPr>
            <p:cNvSpPr>
              <a:spLocks noChangeShapeType="1"/>
            </p:cNvSpPr>
            <p:nvPr/>
          </p:nvSpPr>
          <p:spPr bwMode="auto">
            <a:xfrm>
              <a:off x="2928" y="3408"/>
              <a:ext cx="2592" cy="0"/>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70" name="Line 22">
              <a:extLst>
                <a:ext uri="{FF2B5EF4-FFF2-40B4-BE49-F238E27FC236}">
                  <a16:creationId xmlns:a16="http://schemas.microsoft.com/office/drawing/2014/main" id="{F536C5A0-4782-B4B9-D333-240A3B32AFED}"/>
                </a:ext>
              </a:extLst>
            </p:cNvPr>
            <p:cNvSpPr>
              <a:spLocks noChangeShapeType="1"/>
            </p:cNvSpPr>
            <p:nvPr/>
          </p:nvSpPr>
          <p:spPr bwMode="auto">
            <a:xfrm flipV="1">
              <a:off x="4080" y="2544"/>
              <a:ext cx="0" cy="1632"/>
            </a:xfrm>
            <a:prstGeom prst="line">
              <a:avLst/>
            </a:prstGeom>
            <a:noFill/>
            <a:ln w="19050">
              <a:solidFill>
                <a:schemeClr val="tx1"/>
              </a:solidFill>
              <a:round/>
              <a:headE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271" name="Text Box 23">
              <a:extLst>
                <a:ext uri="{FF2B5EF4-FFF2-40B4-BE49-F238E27FC236}">
                  <a16:creationId xmlns:a16="http://schemas.microsoft.com/office/drawing/2014/main" id="{B2C52FA5-F92A-01FD-8461-B640C21C9B85}"/>
                </a:ext>
              </a:extLst>
            </p:cNvPr>
            <p:cNvSpPr txBox="1">
              <a:spLocks noChangeArrowheads="1"/>
            </p:cNvSpPr>
            <p:nvPr/>
          </p:nvSpPr>
          <p:spPr bwMode="auto">
            <a:xfrm>
              <a:off x="5232" y="3168"/>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i="1">
                  <a:ea typeface="楷体_GB2312" pitchFamily="49" charset="-122"/>
                </a:rPr>
                <a:t>Re</a:t>
              </a:r>
            </a:p>
          </p:txBody>
        </p:sp>
        <p:sp>
          <p:nvSpPr>
            <p:cNvPr id="53272" name="Text Box 24">
              <a:extLst>
                <a:ext uri="{FF2B5EF4-FFF2-40B4-BE49-F238E27FC236}">
                  <a16:creationId xmlns:a16="http://schemas.microsoft.com/office/drawing/2014/main" id="{C3723194-C0B1-D59F-1103-BF9606C27593}"/>
                </a:ext>
              </a:extLst>
            </p:cNvPr>
            <p:cNvSpPr txBox="1">
              <a:spLocks noChangeArrowheads="1"/>
            </p:cNvSpPr>
            <p:nvPr/>
          </p:nvSpPr>
          <p:spPr bwMode="auto">
            <a:xfrm>
              <a:off x="4080" y="2496"/>
              <a:ext cx="28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sz="1800" b="1" i="1">
                  <a:ea typeface="楷体_GB2312" pitchFamily="49" charset="-122"/>
                </a:rPr>
                <a:t>Im</a:t>
              </a:r>
            </a:p>
          </p:txBody>
        </p:sp>
      </p:grpSp>
      <p:grpSp>
        <p:nvGrpSpPr>
          <p:cNvPr id="53273" name="Group 25">
            <a:extLst>
              <a:ext uri="{FF2B5EF4-FFF2-40B4-BE49-F238E27FC236}">
                <a16:creationId xmlns:a16="http://schemas.microsoft.com/office/drawing/2014/main" id="{5D82A34B-4982-4804-D08D-44BFFE8EA2D0}"/>
              </a:ext>
            </a:extLst>
          </p:cNvPr>
          <p:cNvGrpSpPr>
            <a:grpSpLocks/>
          </p:cNvGrpSpPr>
          <p:nvPr/>
        </p:nvGrpSpPr>
        <p:grpSpPr bwMode="auto">
          <a:xfrm>
            <a:off x="5562600" y="4191000"/>
            <a:ext cx="1752600" cy="1752600"/>
            <a:chOff x="3504" y="2688"/>
            <a:chExt cx="1104" cy="1104"/>
          </a:xfrm>
        </p:grpSpPr>
        <p:grpSp>
          <p:nvGrpSpPr>
            <p:cNvPr id="53274" name="Group 26">
              <a:extLst>
                <a:ext uri="{FF2B5EF4-FFF2-40B4-BE49-F238E27FC236}">
                  <a16:creationId xmlns:a16="http://schemas.microsoft.com/office/drawing/2014/main" id="{4A000FD5-6191-3C30-3E3A-3CA3E63DCB86}"/>
                </a:ext>
              </a:extLst>
            </p:cNvPr>
            <p:cNvGrpSpPr>
              <a:grpSpLocks/>
            </p:cNvGrpSpPr>
            <p:nvPr/>
          </p:nvGrpSpPr>
          <p:grpSpPr bwMode="auto">
            <a:xfrm>
              <a:off x="4368" y="3552"/>
              <a:ext cx="240" cy="240"/>
              <a:chOff x="2640" y="2496"/>
              <a:chExt cx="240" cy="240"/>
            </a:xfrm>
          </p:grpSpPr>
          <p:sp>
            <p:nvSpPr>
              <p:cNvPr id="53275" name="Oval 27">
                <a:extLst>
                  <a:ext uri="{FF2B5EF4-FFF2-40B4-BE49-F238E27FC236}">
                    <a16:creationId xmlns:a16="http://schemas.microsoft.com/office/drawing/2014/main" id="{85D4EBDD-9052-CF1C-7132-369577E5BDC0}"/>
                  </a:ext>
                </a:extLst>
              </p:cNvPr>
              <p:cNvSpPr>
                <a:spLocks noChangeArrowheads="1"/>
              </p:cNvSpPr>
              <p:nvPr/>
            </p:nvSpPr>
            <p:spPr bwMode="auto">
              <a:xfrm>
                <a:off x="2736" y="2688"/>
                <a:ext cx="48" cy="48"/>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76" name="Text Box 28">
                <a:extLst>
                  <a:ext uri="{FF2B5EF4-FFF2-40B4-BE49-F238E27FC236}">
                    <a16:creationId xmlns:a16="http://schemas.microsoft.com/office/drawing/2014/main" id="{0103BC6E-87EA-9CFC-128F-23FD4CF38730}"/>
                  </a:ext>
                </a:extLst>
              </p:cNvPr>
              <p:cNvSpPr txBox="1">
                <a:spLocks noChangeArrowheads="1"/>
              </p:cNvSpPr>
              <p:nvPr/>
            </p:nvSpPr>
            <p:spPr bwMode="auto">
              <a:xfrm>
                <a:off x="2640" y="2496"/>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600" b="1" i="1">
                    <a:solidFill>
                      <a:schemeClr val="accent2"/>
                    </a:solidFill>
                    <a:ea typeface="楷体_GB2312" pitchFamily="49" charset="-122"/>
                    <a:sym typeface="Symbol" panose="05050102010706020507" pitchFamily="18" charset="2"/>
                  </a:rPr>
                  <a:t></a:t>
                </a:r>
                <a:endParaRPr lang="en-US" altLang="zh-CN" sz="1600" b="1" i="1">
                  <a:solidFill>
                    <a:schemeClr val="accent2"/>
                  </a:solidFill>
                  <a:ea typeface="楷体_GB2312" pitchFamily="49" charset="-122"/>
                </a:endParaRPr>
              </a:p>
            </p:txBody>
          </p:sp>
        </p:grpSp>
        <p:grpSp>
          <p:nvGrpSpPr>
            <p:cNvPr id="53277" name="Group 29">
              <a:extLst>
                <a:ext uri="{FF2B5EF4-FFF2-40B4-BE49-F238E27FC236}">
                  <a16:creationId xmlns:a16="http://schemas.microsoft.com/office/drawing/2014/main" id="{13C67E1D-4BC2-882C-54B0-01873DB214B8}"/>
                </a:ext>
              </a:extLst>
            </p:cNvPr>
            <p:cNvGrpSpPr>
              <a:grpSpLocks/>
            </p:cNvGrpSpPr>
            <p:nvPr/>
          </p:nvGrpSpPr>
          <p:grpSpPr bwMode="auto">
            <a:xfrm>
              <a:off x="3792" y="3120"/>
              <a:ext cx="240" cy="240"/>
              <a:chOff x="2640" y="2496"/>
              <a:chExt cx="240" cy="240"/>
            </a:xfrm>
          </p:grpSpPr>
          <p:sp>
            <p:nvSpPr>
              <p:cNvPr id="53278" name="Oval 30">
                <a:extLst>
                  <a:ext uri="{FF2B5EF4-FFF2-40B4-BE49-F238E27FC236}">
                    <a16:creationId xmlns:a16="http://schemas.microsoft.com/office/drawing/2014/main" id="{2054AC02-0070-6F81-43BA-DBF31C934E47}"/>
                  </a:ext>
                </a:extLst>
              </p:cNvPr>
              <p:cNvSpPr>
                <a:spLocks noChangeArrowheads="1"/>
              </p:cNvSpPr>
              <p:nvPr/>
            </p:nvSpPr>
            <p:spPr bwMode="auto">
              <a:xfrm>
                <a:off x="2736" y="2688"/>
                <a:ext cx="48" cy="48"/>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79" name="Text Box 31">
                <a:extLst>
                  <a:ext uri="{FF2B5EF4-FFF2-40B4-BE49-F238E27FC236}">
                    <a16:creationId xmlns:a16="http://schemas.microsoft.com/office/drawing/2014/main" id="{9AA13901-26A3-E32F-BBDA-717FA1172995}"/>
                  </a:ext>
                </a:extLst>
              </p:cNvPr>
              <p:cNvSpPr txBox="1">
                <a:spLocks noChangeArrowheads="1"/>
              </p:cNvSpPr>
              <p:nvPr/>
            </p:nvSpPr>
            <p:spPr bwMode="auto">
              <a:xfrm>
                <a:off x="2640" y="2496"/>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600" b="1" i="1">
                    <a:solidFill>
                      <a:schemeClr val="accent2"/>
                    </a:solidFill>
                    <a:ea typeface="楷体_GB2312" pitchFamily="49" charset="-122"/>
                    <a:sym typeface="Symbol" panose="05050102010706020507" pitchFamily="18" charset="2"/>
                  </a:rPr>
                  <a:t></a:t>
                </a:r>
                <a:endParaRPr lang="en-US" altLang="zh-CN" sz="1600" b="1" i="1">
                  <a:solidFill>
                    <a:schemeClr val="accent2"/>
                  </a:solidFill>
                  <a:ea typeface="楷体_GB2312" pitchFamily="49" charset="-122"/>
                </a:endParaRPr>
              </a:p>
            </p:txBody>
          </p:sp>
        </p:grpSp>
        <p:grpSp>
          <p:nvGrpSpPr>
            <p:cNvPr id="53280" name="Group 32">
              <a:extLst>
                <a:ext uri="{FF2B5EF4-FFF2-40B4-BE49-F238E27FC236}">
                  <a16:creationId xmlns:a16="http://schemas.microsoft.com/office/drawing/2014/main" id="{48CB3960-418C-9636-BECF-8AF935FC5FEF}"/>
                </a:ext>
              </a:extLst>
            </p:cNvPr>
            <p:cNvGrpSpPr>
              <a:grpSpLocks/>
            </p:cNvGrpSpPr>
            <p:nvPr/>
          </p:nvGrpSpPr>
          <p:grpSpPr bwMode="auto">
            <a:xfrm>
              <a:off x="3648" y="2976"/>
              <a:ext cx="240" cy="240"/>
              <a:chOff x="2640" y="2496"/>
              <a:chExt cx="240" cy="240"/>
            </a:xfrm>
          </p:grpSpPr>
          <p:sp>
            <p:nvSpPr>
              <p:cNvPr id="53281" name="Oval 33">
                <a:extLst>
                  <a:ext uri="{FF2B5EF4-FFF2-40B4-BE49-F238E27FC236}">
                    <a16:creationId xmlns:a16="http://schemas.microsoft.com/office/drawing/2014/main" id="{0F57CD09-7C94-AFF9-7ED9-7C4547A5BA6D}"/>
                  </a:ext>
                </a:extLst>
              </p:cNvPr>
              <p:cNvSpPr>
                <a:spLocks noChangeArrowheads="1"/>
              </p:cNvSpPr>
              <p:nvPr/>
            </p:nvSpPr>
            <p:spPr bwMode="auto">
              <a:xfrm>
                <a:off x="2736" y="2688"/>
                <a:ext cx="48" cy="48"/>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82" name="Text Box 34">
                <a:extLst>
                  <a:ext uri="{FF2B5EF4-FFF2-40B4-BE49-F238E27FC236}">
                    <a16:creationId xmlns:a16="http://schemas.microsoft.com/office/drawing/2014/main" id="{DA59F230-11DC-D793-C0E6-BD8949EAF76D}"/>
                  </a:ext>
                </a:extLst>
              </p:cNvPr>
              <p:cNvSpPr txBox="1">
                <a:spLocks noChangeArrowheads="1"/>
              </p:cNvSpPr>
              <p:nvPr/>
            </p:nvSpPr>
            <p:spPr bwMode="auto">
              <a:xfrm>
                <a:off x="2640" y="2496"/>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600" b="1" i="1">
                    <a:solidFill>
                      <a:schemeClr val="accent2"/>
                    </a:solidFill>
                    <a:ea typeface="楷体_GB2312" pitchFamily="49" charset="-122"/>
                    <a:sym typeface="Symbol" panose="05050102010706020507" pitchFamily="18" charset="2"/>
                  </a:rPr>
                  <a:t></a:t>
                </a:r>
                <a:endParaRPr lang="en-US" altLang="zh-CN" sz="1600" b="1" i="1">
                  <a:solidFill>
                    <a:schemeClr val="accent2"/>
                  </a:solidFill>
                  <a:ea typeface="楷体_GB2312" pitchFamily="49" charset="-122"/>
                </a:endParaRPr>
              </a:p>
            </p:txBody>
          </p:sp>
        </p:grpSp>
        <p:grpSp>
          <p:nvGrpSpPr>
            <p:cNvPr id="53283" name="Group 35">
              <a:extLst>
                <a:ext uri="{FF2B5EF4-FFF2-40B4-BE49-F238E27FC236}">
                  <a16:creationId xmlns:a16="http://schemas.microsoft.com/office/drawing/2014/main" id="{49778689-46E8-9869-734E-69A183EBA004}"/>
                </a:ext>
              </a:extLst>
            </p:cNvPr>
            <p:cNvGrpSpPr>
              <a:grpSpLocks/>
            </p:cNvGrpSpPr>
            <p:nvPr/>
          </p:nvGrpSpPr>
          <p:grpSpPr bwMode="auto">
            <a:xfrm>
              <a:off x="4176" y="3072"/>
              <a:ext cx="240" cy="240"/>
              <a:chOff x="2640" y="2496"/>
              <a:chExt cx="240" cy="240"/>
            </a:xfrm>
          </p:grpSpPr>
          <p:sp>
            <p:nvSpPr>
              <p:cNvPr id="53284" name="Oval 36">
                <a:extLst>
                  <a:ext uri="{FF2B5EF4-FFF2-40B4-BE49-F238E27FC236}">
                    <a16:creationId xmlns:a16="http://schemas.microsoft.com/office/drawing/2014/main" id="{608CE6DB-EF70-5D87-C44A-297F8E275A90}"/>
                  </a:ext>
                </a:extLst>
              </p:cNvPr>
              <p:cNvSpPr>
                <a:spLocks noChangeArrowheads="1"/>
              </p:cNvSpPr>
              <p:nvPr/>
            </p:nvSpPr>
            <p:spPr bwMode="auto">
              <a:xfrm>
                <a:off x="2736" y="2688"/>
                <a:ext cx="48" cy="48"/>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85" name="Text Box 37">
                <a:extLst>
                  <a:ext uri="{FF2B5EF4-FFF2-40B4-BE49-F238E27FC236}">
                    <a16:creationId xmlns:a16="http://schemas.microsoft.com/office/drawing/2014/main" id="{F50BA343-ED92-C978-01DB-D6C9DB9E6DE6}"/>
                  </a:ext>
                </a:extLst>
              </p:cNvPr>
              <p:cNvSpPr txBox="1">
                <a:spLocks noChangeArrowheads="1"/>
              </p:cNvSpPr>
              <p:nvPr/>
            </p:nvSpPr>
            <p:spPr bwMode="auto">
              <a:xfrm>
                <a:off x="2640" y="2496"/>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600" b="1" i="1">
                    <a:solidFill>
                      <a:schemeClr val="accent2"/>
                    </a:solidFill>
                    <a:ea typeface="楷体_GB2312" pitchFamily="49" charset="-122"/>
                    <a:sym typeface="Symbol" panose="05050102010706020507" pitchFamily="18" charset="2"/>
                  </a:rPr>
                  <a:t></a:t>
                </a:r>
                <a:endParaRPr lang="en-US" altLang="zh-CN" sz="1600" b="1" i="1">
                  <a:solidFill>
                    <a:schemeClr val="accent2"/>
                  </a:solidFill>
                  <a:ea typeface="楷体_GB2312" pitchFamily="49" charset="-122"/>
                </a:endParaRPr>
              </a:p>
            </p:txBody>
          </p:sp>
        </p:grpSp>
        <p:grpSp>
          <p:nvGrpSpPr>
            <p:cNvPr id="53286" name="Group 38">
              <a:extLst>
                <a:ext uri="{FF2B5EF4-FFF2-40B4-BE49-F238E27FC236}">
                  <a16:creationId xmlns:a16="http://schemas.microsoft.com/office/drawing/2014/main" id="{0D64D68C-0F3F-83F0-AFEA-E8C779A753CB}"/>
                </a:ext>
              </a:extLst>
            </p:cNvPr>
            <p:cNvGrpSpPr>
              <a:grpSpLocks/>
            </p:cNvGrpSpPr>
            <p:nvPr/>
          </p:nvGrpSpPr>
          <p:grpSpPr bwMode="auto">
            <a:xfrm>
              <a:off x="4272" y="2688"/>
              <a:ext cx="240" cy="240"/>
              <a:chOff x="2640" y="2496"/>
              <a:chExt cx="240" cy="240"/>
            </a:xfrm>
          </p:grpSpPr>
          <p:sp>
            <p:nvSpPr>
              <p:cNvPr id="53287" name="Oval 39">
                <a:extLst>
                  <a:ext uri="{FF2B5EF4-FFF2-40B4-BE49-F238E27FC236}">
                    <a16:creationId xmlns:a16="http://schemas.microsoft.com/office/drawing/2014/main" id="{88155152-D3F9-3A32-8194-0D1923EBFB5E}"/>
                  </a:ext>
                </a:extLst>
              </p:cNvPr>
              <p:cNvSpPr>
                <a:spLocks noChangeArrowheads="1"/>
              </p:cNvSpPr>
              <p:nvPr/>
            </p:nvSpPr>
            <p:spPr bwMode="auto">
              <a:xfrm>
                <a:off x="2736" y="2688"/>
                <a:ext cx="48" cy="48"/>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88" name="Text Box 40">
                <a:extLst>
                  <a:ext uri="{FF2B5EF4-FFF2-40B4-BE49-F238E27FC236}">
                    <a16:creationId xmlns:a16="http://schemas.microsoft.com/office/drawing/2014/main" id="{E4D10E52-4560-F336-8001-59848BFCBE66}"/>
                  </a:ext>
                </a:extLst>
              </p:cNvPr>
              <p:cNvSpPr txBox="1">
                <a:spLocks noChangeArrowheads="1"/>
              </p:cNvSpPr>
              <p:nvPr/>
            </p:nvSpPr>
            <p:spPr bwMode="auto">
              <a:xfrm>
                <a:off x="2640" y="2496"/>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600" b="1" i="1">
                    <a:solidFill>
                      <a:schemeClr val="accent2"/>
                    </a:solidFill>
                    <a:ea typeface="楷体_GB2312" pitchFamily="49" charset="-122"/>
                    <a:sym typeface="Symbol" panose="05050102010706020507" pitchFamily="18" charset="2"/>
                  </a:rPr>
                  <a:t></a:t>
                </a:r>
                <a:endParaRPr lang="en-US" altLang="zh-CN" sz="1600" b="1" i="1">
                  <a:solidFill>
                    <a:schemeClr val="accent2"/>
                  </a:solidFill>
                  <a:ea typeface="楷体_GB2312" pitchFamily="49" charset="-122"/>
                </a:endParaRPr>
              </a:p>
            </p:txBody>
          </p:sp>
        </p:grpSp>
        <p:grpSp>
          <p:nvGrpSpPr>
            <p:cNvPr id="53289" name="Group 41">
              <a:extLst>
                <a:ext uri="{FF2B5EF4-FFF2-40B4-BE49-F238E27FC236}">
                  <a16:creationId xmlns:a16="http://schemas.microsoft.com/office/drawing/2014/main" id="{3FCBA4AF-CC67-3BAA-E347-38A95A3F7909}"/>
                </a:ext>
              </a:extLst>
            </p:cNvPr>
            <p:cNvGrpSpPr>
              <a:grpSpLocks/>
            </p:cNvGrpSpPr>
            <p:nvPr/>
          </p:nvGrpSpPr>
          <p:grpSpPr bwMode="auto">
            <a:xfrm>
              <a:off x="3504" y="3408"/>
              <a:ext cx="240" cy="240"/>
              <a:chOff x="2640" y="2496"/>
              <a:chExt cx="240" cy="240"/>
            </a:xfrm>
          </p:grpSpPr>
          <p:sp>
            <p:nvSpPr>
              <p:cNvPr id="53290" name="Oval 42">
                <a:extLst>
                  <a:ext uri="{FF2B5EF4-FFF2-40B4-BE49-F238E27FC236}">
                    <a16:creationId xmlns:a16="http://schemas.microsoft.com/office/drawing/2014/main" id="{00567844-4D52-048B-6AFE-C60BDBC13BCE}"/>
                  </a:ext>
                </a:extLst>
              </p:cNvPr>
              <p:cNvSpPr>
                <a:spLocks noChangeArrowheads="1"/>
              </p:cNvSpPr>
              <p:nvPr/>
            </p:nvSpPr>
            <p:spPr bwMode="auto">
              <a:xfrm>
                <a:off x="2736" y="2688"/>
                <a:ext cx="48" cy="48"/>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91" name="Text Box 43">
                <a:extLst>
                  <a:ext uri="{FF2B5EF4-FFF2-40B4-BE49-F238E27FC236}">
                    <a16:creationId xmlns:a16="http://schemas.microsoft.com/office/drawing/2014/main" id="{16B929A0-19E6-0041-20D6-D1E53F2B3A14}"/>
                  </a:ext>
                </a:extLst>
              </p:cNvPr>
              <p:cNvSpPr txBox="1">
                <a:spLocks noChangeArrowheads="1"/>
              </p:cNvSpPr>
              <p:nvPr/>
            </p:nvSpPr>
            <p:spPr bwMode="auto">
              <a:xfrm>
                <a:off x="2640" y="2496"/>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600" b="1" i="1">
                    <a:solidFill>
                      <a:schemeClr val="accent2"/>
                    </a:solidFill>
                    <a:ea typeface="楷体_GB2312" pitchFamily="49" charset="-122"/>
                    <a:sym typeface="Symbol" panose="05050102010706020507" pitchFamily="18" charset="2"/>
                  </a:rPr>
                  <a:t></a:t>
                </a:r>
                <a:endParaRPr lang="en-US" altLang="zh-CN" sz="1600" b="1" i="1">
                  <a:solidFill>
                    <a:schemeClr val="accent2"/>
                  </a:solidFill>
                  <a:ea typeface="楷体_GB2312" pitchFamily="49" charset="-122"/>
                </a:endParaRPr>
              </a:p>
            </p:txBody>
          </p:sp>
        </p:grpSp>
        <p:grpSp>
          <p:nvGrpSpPr>
            <p:cNvPr id="53292" name="Group 44">
              <a:extLst>
                <a:ext uri="{FF2B5EF4-FFF2-40B4-BE49-F238E27FC236}">
                  <a16:creationId xmlns:a16="http://schemas.microsoft.com/office/drawing/2014/main" id="{10D5BC21-7763-245B-D455-84A3F0473334}"/>
                </a:ext>
              </a:extLst>
            </p:cNvPr>
            <p:cNvGrpSpPr>
              <a:grpSpLocks/>
            </p:cNvGrpSpPr>
            <p:nvPr/>
          </p:nvGrpSpPr>
          <p:grpSpPr bwMode="auto">
            <a:xfrm>
              <a:off x="3888" y="3552"/>
              <a:ext cx="240" cy="240"/>
              <a:chOff x="2640" y="2496"/>
              <a:chExt cx="240" cy="240"/>
            </a:xfrm>
          </p:grpSpPr>
          <p:sp>
            <p:nvSpPr>
              <p:cNvPr id="53293" name="Oval 45">
                <a:extLst>
                  <a:ext uri="{FF2B5EF4-FFF2-40B4-BE49-F238E27FC236}">
                    <a16:creationId xmlns:a16="http://schemas.microsoft.com/office/drawing/2014/main" id="{23303494-3958-1637-EE58-E3AB683AB7E8}"/>
                  </a:ext>
                </a:extLst>
              </p:cNvPr>
              <p:cNvSpPr>
                <a:spLocks noChangeArrowheads="1"/>
              </p:cNvSpPr>
              <p:nvPr/>
            </p:nvSpPr>
            <p:spPr bwMode="auto">
              <a:xfrm>
                <a:off x="2736" y="2688"/>
                <a:ext cx="48" cy="48"/>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94" name="Text Box 46">
                <a:extLst>
                  <a:ext uri="{FF2B5EF4-FFF2-40B4-BE49-F238E27FC236}">
                    <a16:creationId xmlns:a16="http://schemas.microsoft.com/office/drawing/2014/main" id="{9F5ED290-C6B4-2F12-5863-AFDFD375ACE8}"/>
                  </a:ext>
                </a:extLst>
              </p:cNvPr>
              <p:cNvSpPr txBox="1">
                <a:spLocks noChangeArrowheads="1"/>
              </p:cNvSpPr>
              <p:nvPr/>
            </p:nvSpPr>
            <p:spPr bwMode="auto">
              <a:xfrm>
                <a:off x="2640" y="2496"/>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600" b="1" i="1">
                    <a:solidFill>
                      <a:schemeClr val="accent2"/>
                    </a:solidFill>
                    <a:ea typeface="楷体_GB2312" pitchFamily="49" charset="-122"/>
                    <a:sym typeface="Symbol" panose="05050102010706020507" pitchFamily="18" charset="2"/>
                  </a:rPr>
                  <a:t></a:t>
                </a:r>
                <a:endParaRPr lang="en-US" altLang="zh-CN" sz="1600" b="1" i="1">
                  <a:solidFill>
                    <a:schemeClr val="accent2"/>
                  </a:solidFill>
                  <a:ea typeface="楷体_GB2312" pitchFamily="49" charset="-122"/>
                </a:endParaRPr>
              </a:p>
            </p:txBody>
          </p:sp>
        </p:grpSp>
        <p:grpSp>
          <p:nvGrpSpPr>
            <p:cNvPr id="53295" name="Group 47">
              <a:extLst>
                <a:ext uri="{FF2B5EF4-FFF2-40B4-BE49-F238E27FC236}">
                  <a16:creationId xmlns:a16="http://schemas.microsoft.com/office/drawing/2014/main" id="{0E507BFD-D3AE-1BF6-5678-1C8871411FF2}"/>
                </a:ext>
              </a:extLst>
            </p:cNvPr>
            <p:cNvGrpSpPr>
              <a:grpSpLocks/>
            </p:cNvGrpSpPr>
            <p:nvPr/>
          </p:nvGrpSpPr>
          <p:grpSpPr bwMode="auto">
            <a:xfrm>
              <a:off x="4128" y="3408"/>
              <a:ext cx="240" cy="240"/>
              <a:chOff x="2640" y="2496"/>
              <a:chExt cx="240" cy="240"/>
            </a:xfrm>
          </p:grpSpPr>
          <p:sp>
            <p:nvSpPr>
              <p:cNvPr id="53296" name="Oval 48">
                <a:extLst>
                  <a:ext uri="{FF2B5EF4-FFF2-40B4-BE49-F238E27FC236}">
                    <a16:creationId xmlns:a16="http://schemas.microsoft.com/office/drawing/2014/main" id="{F8ED5E71-4588-F22D-5FB0-85F0673839DB}"/>
                  </a:ext>
                </a:extLst>
              </p:cNvPr>
              <p:cNvSpPr>
                <a:spLocks noChangeArrowheads="1"/>
              </p:cNvSpPr>
              <p:nvPr/>
            </p:nvSpPr>
            <p:spPr bwMode="auto">
              <a:xfrm>
                <a:off x="2736" y="2688"/>
                <a:ext cx="48" cy="48"/>
              </a:xfrm>
              <a:prstGeom prst="ellipse">
                <a:avLst/>
              </a:prstGeom>
              <a:solidFill>
                <a:schemeClr val="accent2"/>
              </a:solidFill>
              <a:ln w="9525">
                <a:solidFill>
                  <a:schemeClr val="accent2"/>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97" name="Text Box 49">
                <a:extLst>
                  <a:ext uri="{FF2B5EF4-FFF2-40B4-BE49-F238E27FC236}">
                    <a16:creationId xmlns:a16="http://schemas.microsoft.com/office/drawing/2014/main" id="{5C2635EB-5F3C-8CC7-0EB9-73F9FD201E08}"/>
                  </a:ext>
                </a:extLst>
              </p:cNvPr>
              <p:cNvSpPr txBox="1">
                <a:spLocks noChangeArrowheads="1"/>
              </p:cNvSpPr>
              <p:nvPr/>
            </p:nvSpPr>
            <p:spPr bwMode="auto">
              <a:xfrm>
                <a:off x="2640" y="2496"/>
                <a:ext cx="240" cy="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altLang="zh-CN" sz="1600" b="1" i="1">
                    <a:solidFill>
                      <a:schemeClr val="accent2"/>
                    </a:solidFill>
                    <a:ea typeface="楷体_GB2312" pitchFamily="49" charset="-122"/>
                    <a:sym typeface="Symbol" panose="05050102010706020507" pitchFamily="18" charset="2"/>
                  </a:rPr>
                  <a:t></a:t>
                </a:r>
                <a:endParaRPr lang="en-US" altLang="zh-CN" sz="1600" b="1" i="1">
                  <a:solidFill>
                    <a:schemeClr val="accent2"/>
                  </a:solidFill>
                  <a:ea typeface="楷体_GB2312" pitchFamily="49" charset="-122"/>
                </a:endParaRPr>
              </a:p>
            </p:txBody>
          </p:sp>
        </p:grpSp>
      </p:grpSp>
      <p:sp>
        <p:nvSpPr>
          <p:cNvPr id="53298" name="Oval 50">
            <a:extLst>
              <a:ext uri="{FF2B5EF4-FFF2-40B4-BE49-F238E27FC236}">
                <a16:creationId xmlns:a16="http://schemas.microsoft.com/office/drawing/2014/main" id="{3161B1DD-409A-4A23-6918-817A392BD97D}"/>
              </a:ext>
            </a:extLst>
          </p:cNvPr>
          <p:cNvSpPr>
            <a:spLocks noChangeAspect="1" noChangeArrowheads="1"/>
          </p:cNvSpPr>
          <p:nvPr/>
        </p:nvSpPr>
        <p:spPr bwMode="auto">
          <a:xfrm>
            <a:off x="5486400" y="4419600"/>
            <a:ext cx="1990725" cy="1992313"/>
          </a:xfrm>
          <a:prstGeom prst="ellipse">
            <a:avLst/>
          </a:prstGeom>
          <a:noFill/>
          <a:ln w="25400">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53299" name="Line 51">
            <a:extLst>
              <a:ext uri="{FF2B5EF4-FFF2-40B4-BE49-F238E27FC236}">
                <a16:creationId xmlns:a16="http://schemas.microsoft.com/office/drawing/2014/main" id="{EA28349B-EC21-937A-57BD-767ABB5A1E3E}"/>
              </a:ext>
            </a:extLst>
          </p:cNvPr>
          <p:cNvSpPr>
            <a:spLocks noChangeShapeType="1"/>
          </p:cNvSpPr>
          <p:nvPr/>
        </p:nvSpPr>
        <p:spPr bwMode="auto">
          <a:xfrm flipV="1">
            <a:off x="6477000" y="4495800"/>
            <a:ext cx="533400" cy="914400"/>
          </a:xfrm>
          <a:prstGeom prst="line">
            <a:avLst/>
          </a:prstGeom>
          <a:noFill/>
          <a:ln w="25400">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53300" name="AutoShape 52">
            <a:extLst>
              <a:ext uri="{FF2B5EF4-FFF2-40B4-BE49-F238E27FC236}">
                <a16:creationId xmlns:a16="http://schemas.microsoft.com/office/drawing/2014/main" id="{71FE7C14-D8AA-5FBC-434B-EE7372AB6C43}"/>
              </a:ext>
            </a:extLst>
          </p:cNvPr>
          <p:cNvSpPr>
            <a:spLocks noChangeArrowheads="1"/>
          </p:cNvSpPr>
          <p:nvPr/>
        </p:nvSpPr>
        <p:spPr bwMode="auto">
          <a:xfrm>
            <a:off x="4724400" y="4267200"/>
            <a:ext cx="914400" cy="533400"/>
          </a:xfrm>
          <a:prstGeom prst="wedgeRectCallout">
            <a:avLst>
              <a:gd name="adj1" fmla="val 161287"/>
              <a:gd name="adj2" fmla="val 102681"/>
            </a:avLst>
          </a:prstGeom>
          <a:gradFill rotWithShape="0">
            <a:gsLst>
              <a:gs pos="0">
                <a:schemeClr val="bg1"/>
              </a:gs>
              <a:gs pos="100000">
                <a:srgbClr val="CCFFCC"/>
              </a:gs>
            </a:gsLst>
            <a:lin ang="2700000" scaled="1"/>
          </a:gradFill>
          <a:ln w="9525">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r>
              <a:rPr lang="en-US" altLang="zh-CN" b="1" i="1">
                <a:solidFill>
                  <a:schemeClr val="accent2"/>
                </a:solidFill>
                <a:ea typeface="楷体_GB2312" pitchFamily="49" charset="-122"/>
                <a:sym typeface="Symbol" panose="05050102010706020507" pitchFamily="18" charset="2"/>
              </a:rPr>
              <a:t> </a:t>
            </a:r>
            <a:r>
              <a:rPr lang="en-US" altLang="zh-CN" b="1">
                <a:solidFill>
                  <a:schemeClr val="accent2"/>
                </a:solidFill>
                <a:ea typeface="楷体_GB2312" pitchFamily="49" charset="-122"/>
                <a:sym typeface="Symbol" panose="05050102010706020507" pitchFamily="18" charset="2"/>
              </a:rPr>
              <a:t>(</a:t>
            </a:r>
            <a:r>
              <a:rPr lang="en-US" altLang="zh-CN" b="1" i="1">
                <a:solidFill>
                  <a:schemeClr val="accent2"/>
                </a:solidFill>
                <a:ea typeface="楷体_GB2312" pitchFamily="49" charset="-122"/>
                <a:sym typeface="Symbol" panose="05050102010706020507" pitchFamily="18" charset="2"/>
              </a:rPr>
              <a:t>A</a:t>
            </a:r>
            <a:r>
              <a:rPr lang="en-US" altLang="zh-CN" b="1">
                <a:solidFill>
                  <a:schemeClr val="accent2"/>
                </a:solidFill>
                <a:ea typeface="楷体_GB2312" pitchFamily="49" charset="-122"/>
                <a:sym typeface="Symbol" panose="05050102010706020507" pitchFamily="18" charset="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nodeType="clickEffect">
                                  <p:stCondLst>
                                    <p:cond delay="0"/>
                                  </p:stCondLst>
                                  <p:childTnLst>
                                    <p:set>
                                      <p:cBhvr>
                                        <p:cTn id="6" dur="1" fill="hold">
                                          <p:stCondLst>
                                            <p:cond delay="0"/>
                                          </p:stCondLst>
                                        </p:cTn>
                                        <p:tgtEl>
                                          <p:spTgt spid="53301"/>
                                        </p:tgtEl>
                                        <p:attrNameLst>
                                          <p:attrName>style.visibility</p:attrName>
                                        </p:attrNameLst>
                                      </p:cBhvr>
                                      <p:to>
                                        <p:strVal val="visible"/>
                                      </p:to>
                                    </p:set>
                                    <p:animEffect transition="in" filter="wipe(up)">
                                      <p:cBhvr>
                                        <p:cTn id="7" dur="500"/>
                                        <p:tgtEl>
                                          <p:spTgt spid="5330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1" fill="hold" nodeType="clickEffect">
                                  <p:stCondLst>
                                    <p:cond delay="0"/>
                                  </p:stCondLst>
                                  <p:childTnLst>
                                    <p:set>
                                      <p:cBhvr>
                                        <p:cTn id="11" dur="1" fill="hold">
                                          <p:stCondLst>
                                            <p:cond delay="0"/>
                                          </p:stCondLst>
                                        </p:cTn>
                                        <p:tgtEl>
                                          <p:spTgt spid="53256"/>
                                        </p:tgtEl>
                                        <p:attrNameLst>
                                          <p:attrName>style.visibility</p:attrName>
                                        </p:attrNameLst>
                                      </p:cBhvr>
                                      <p:to>
                                        <p:strVal val="visible"/>
                                      </p:to>
                                    </p:set>
                                    <p:animEffect transition="in" filter="wipe(up)">
                                      <p:cBhvr>
                                        <p:cTn id="12" dur="500"/>
                                        <p:tgtEl>
                                          <p:spTgt spid="53256"/>
                                        </p:tgtEl>
                                      </p:cBhvr>
                                    </p:animEffect>
                                  </p:childTnLst>
                                  <p:subTnLst>
                                    <p:set>
                                      <p:cBhvr override="childStyle">
                                        <p:cTn dur="1" fill="hold" display="0" masterRel="nextClick" afterEffect="1"/>
                                        <p:tgtEl>
                                          <p:spTgt spid="53256"/>
                                        </p:tgtEl>
                                        <p:attrNameLst>
                                          <p:attrName>style.visibility</p:attrName>
                                        </p:attrNameLst>
                                      </p:cBhvr>
                                      <p:to>
                                        <p:strVal val="hidden"/>
                                      </p:to>
                                    </p:set>
                                    <p:audio>
                                      <p:cMediaNode>
                                        <p:cTn display="0" masterRel="sameClick">
                                          <p:stCondLst>
                                            <p:cond evt="begin" delay="0">
                                              <p:tn val="10"/>
                                            </p:cond>
                                          </p:stCondLst>
                                          <p:endCondLst>
                                            <p:cond evt="onStopAudio" delay="0">
                                              <p:tgtEl>
                                                <p:sldTgt/>
                                              </p:tgtEl>
                                            </p:cond>
                                          </p:endCondLst>
                                        </p:cTn>
                                        <p:tgtEl>
                                          <p:sndTgt r:embed="rId2" name="whoosh.wav"/>
                                        </p:tgtEl>
                                      </p:cMediaNode>
                                    </p:audio>
                                  </p:subTnLst>
                                </p:cTn>
                              </p:par>
                            </p:childTnLst>
                          </p:cTn>
                        </p:par>
                      </p:childTnLst>
                    </p:cTn>
                  </p:par>
                  <p:par>
                    <p:cTn id="13" fill="hold" nodeType="clickPar">
                      <p:stCondLst>
                        <p:cond delay="indefinite"/>
                      </p:stCondLst>
                      <p:childTnLst>
                        <p:par>
                          <p:cTn id="14" fill="hold" nodeType="withGroup">
                            <p:stCondLst>
                              <p:cond delay="0"/>
                            </p:stCondLst>
                            <p:childTnLst>
                              <p:par>
                                <p:cTn id="15" presetID="23" presetClass="entr" presetSubtype="16" fill="hold" grpId="0" nodeType="clickEffect">
                                  <p:stCondLst>
                                    <p:cond delay="0"/>
                                  </p:stCondLst>
                                  <p:childTnLst>
                                    <p:set>
                                      <p:cBhvr>
                                        <p:cTn id="16" dur="1" fill="hold">
                                          <p:stCondLst>
                                            <p:cond delay="0"/>
                                          </p:stCondLst>
                                        </p:cTn>
                                        <p:tgtEl>
                                          <p:spTgt spid="53259"/>
                                        </p:tgtEl>
                                        <p:attrNameLst>
                                          <p:attrName>style.visibility</p:attrName>
                                        </p:attrNameLst>
                                      </p:cBhvr>
                                      <p:to>
                                        <p:strVal val="visible"/>
                                      </p:to>
                                    </p:set>
                                    <p:anim calcmode="lin" valueType="num">
                                      <p:cBhvr>
                                        <p:cTn id="17" dur="500" fill="hold"/>
                                        <p:tgtEl>
                                          <p:spTgt spid="53259"/>
                                        </p:tgtEl>
                                        <p:attrNameLst>
                                          <p:attrName>ppt_w</p:attrName>
                                        </p:attrNameLst>
                                      </p:cBhvr>
                                      <p:tavLst>
                                        <p:tav tm="0">
                                          <p:val>
                                            <p:fltVal val="0"/>
                                          </p:val>
                                        </p:tav>
                                        <p:tav tm="100000">
                                          <p:val>
                                            <p:strVal val="#ppt_w"/>
                                          </p:val>
                                        </p:tav>
                                      </p:tavLst>
                                    </p:anim>
                                    <p:anim calcmode="lin" valueType="num">
                                      <p:cBhvr>
                                        <p:cTn id="18" dur="500" fill="hold"/>
                                        <p:tgtEl>
                                          <p:spTgt spid="53259"/>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53259"/>
                                        </p:tgtEl>
                                        <p:attrNameLst>
                                          <p:attrName>style.visibility</p:attrName>
                                        </p:attrNameLst>
                                      </p:cBhvr>
                                      <p:to>
                                        <p:strVal val="hidden"/>
                                      </p:to>
                                    </p:set>
                                    <p:audio>
                                      <p:cMediaNode>
                                        <p:cTn display="0" masterRel="sameClick">
                                          <p:stCondLst>
                                            <p:cond evt="begin" delay="0">
                                              <p:tn val="15"/>
                                            </p:cond>
                                          </p:stCondLst>
                                          <p:endCondLst>
                                            <p:cond evt="onStopAudio" delay="0">
                                              <p:tgtEl>
                                                <p:sldTgt/>
                                              </p:tgtEl>
                                            </p:cond>
                                          </p:endCondLst>
                                        </p:cTn>
                                        <p:tgtEl>
                                          <p:sndTgt r:embed="rId3" name="laser.wav"/>
                                        </p:tgtEl>
                                      </p:cMediaNode>
                                    </p:audio>
                                  </p:subTnLst>
                                </p:cTn>
                              </p:par>
                            </p:childTnLst>
                          </p:cTn>
                        </p:par>
                      </p:childTnLst>
                    </p:cTn>
                  </p:par>
                  <p:par>
                    <p:cTn id="19" fill="hold" nodeType="clickPar">
                      <p:stCondLst>
                        <p:cond delay="indefinite"/>
                      </p:stCondLst>
                      <p:childTnLst>
                        <p:par>
                          <p:cTn id="20" fill="hold" nodeType="withGroup">
                            <p:stCondLst>
                              <p:cond delay="0"/>
                            </p:stCondLst>
                            <p:childTnLst>
                              <p:par>
                                <p:cTn id="21" presetID="4" presetClass="entr" presetSubtype="32" fill="hold" nodeType="clickEffect">
                                  <p:stCondLst>
                                    <p:cond delay="0"/>
                                  </p:stCondLst>
                                  <p:childTnLst>
                                    <p:set>
                                      <p:cBhvr>
                                        <p:cTn id="22" dur="1" fill="hold">
                                          <p:stCondLst>
                                            <p:cond delay="0"/>
                                          </p:stCondLst>
                                        </p:cTn>
                                        <p:tgtEl>
                                          <p:spTgt spid="53260"/>
                                        </p:tgtEl>
                                        <p:attrNameLst>
                                          <p:attrName>style.visibility</p:attrName>
                                        </p:attrNameLst>
                                      </p:cBhvr>
                                      <p:to>
                                        <p:strVal val="visible"/>
                                      </p:to>
                                    </p:set>
                                    <p:animEffect transition="in" filter="box(out)">
                                      <p:cBhvr>
                                        <p:cTn id="23" dur="500"/>
                                        <p:tgtEl>
                                          <p:spTgt spid="53260"/>
                                        </p:tgtEl>
                                      </p:cBhvr>
                                    </p:animEffect>
                                  </p:childTnLst>
                                  <p:subTnLst>
                                    <p:set>
                                      <p:cBhvr override="childStyle">
                                        <p:cTn dur="1" fill="hold" display="0" masterRel="nextClick" afterEffect="1"/>
                                        <p:tgtEl>
                                          <p:spTgt spid="53260"/>
                                        </p:tgtEl>
                                        <p:attrNameLst>
                                          <p:attrName>style.visibility</p:attrName>
                                        </p:attrNameLst>
                                      </p:cBhvr>
                                      <p:to>
                                        <p:strVal val="hidden"/>
                                      </p:to>
                                    </p:set>
                                    <p:audio>
                                      <p:cMediaNode>
                                        <p:cTn display="0" masterRel="sameClick">
                                          <p:stCondLst>
                                            <p:cond evt="begin" delay="0">
                                              <p:tn val="21"/>
                                            </p:cond>
                                          </p:stCondLst>
                                          <p:endCondLst>
                                            <p:cond evt="onStopAudio" delay="0">
                                              <p:tgtEl>
                                                <p:sldTgt/>
                                              </p:tgtEl>
                                            </p:cond>
                                          </p:endCondLst>
                                        </p:cTn>
                                        <p:tgtEl>
                                          <p:sndTgt r:embed="rId4" name="CAMERA.WAV"/>
                                        </p:tgtEl>
                                      </p:cMediaNode>
                                    </p:audio>
                                  </p:sub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53254"/>
                                        </p:tgtEl>
                                        <p:attrNameLst>
                                          <p:attrName>style.visibility</p:attrName>
                                        </p:attrNameLst>
                                      </p:cBhvr>
                                      <p:to>
                                        <p:strVal val="visible"/>
                                      </p:to>
                                    </p:set>
                                    <p:animEffect transition="in" filter="wipe(left)">
                                      <p:cBhvr>
                                        <p:cTn id="28" dur="500"/>
                                        <p:tgtEl>
                                          <p:spTgt spid="53254"/>
                                        </p:tgtEl>
                                      </p:cBhvr>
                                    </p:animEffect>
                                  </p:childTnLst>
                                  <p:subTnLst>
                                    <p:audio>
                                      <p:cMediaNode>
                                        <p:cTn display="0" masterRel="sameClick">
                                          <p:stCondLst>
                                            <p:cond evt="begin" delay="0">
                                              <p:tn val="26"/>
                                            </p:cond>
                                          </p:stCondLst>
                                          <p:endCondLst>
                                            <p:cond evt="onStopAudio" delay="0">
                                              <p:tgtEl>
                                                <p:sldTgt/>
                                              </p:tgtEl>
                                            </p:cond>
                                          </p:endCondLst>
                                        </p:cTn>
                                        <p:tgtEl>
                                          <p:sndTgt r:embed="rId4" name="CAMERA.WAV"/>
                                        </p:tgtEl>
                                      </p:cMediaNode>
                                    </p:audio>
                                  </p:subTnLst>
                                </p:cTn>
                              </p:par>
                            </p:childTnLst>
                          </p:cTn>
                        </p:par>
                      </p:childTnLst>
                    </p:cTn>
                  </p:par>
                  <p:par>
                    <p:cTn id="29" fill="hold" nodeType="clickPar">
                      <p:stCondLst>
                        <p:cond delay="indefinite"/>
                      </p:stCondLst>
                      <p:childTnLst>
                        <p:par>
                          <p:cTn id="30" fill="hold" nodeType="withGroup">
                            <p:stCondLst>
                              <p:cond delay="0"/>
                            </p:stCondLst>
                            <p:childTnLst>
                              <p:par>
                                <p:cTn id="31" presetID="22" presetClass="entr" presetSubtype="8" fill="hold" grpId="0" nodeType="clickEffect">
                                  <p:stCondLst>
                                    <p:cond delay="0"/>
                                  </p:stCondLst>
                                  <p:childTnLst>
                                    <p:set>
                                      <p:cBhvr>
                                        <p:cTn id="32" dur="1" fill="hold">
                                          <p:stCondLst>
                                            <p:cond delay="0"/>
                                          </p:stCondLst>
                                        </p:cTn>
                                        <p:tgtEl>
                                          <p:spTgt spid="53263"/>
                                        </p:tgtEl>
                                        <p:attrNameLst>
                                          <p:attrName>style.visibility</p:attrName>
                                        </p:attrNameLst>
                                      </p:cBhvr>
                                      <p:to>
                                        <p:strVal val="visible"/>
                                      </p:to>
                                    </p:set>
                                    <p:animEffect transition="in" filter="wipe(left)">
                                      <p:cBhvr>
                                        <p:cTn id="33" dur="500"/>
                                        <p:tgtEl>
                                          <p:spTgt spid="53263"/>
                                        </p:tgtEl>
                                      </p:cBhvr>
                                    </p:animEffect>
                                  </p:childTnLst>
                                  <p:subTnLst>
                                    <p:audio>
                                      <p:cMediaNode>
                                        <p:cTn display="0" masterRel="sameClick">
                                          <p:stCondLst>
                                            <p:cond evt="begin" delay="0">
                                              <p:tn val="31"/>
                                            </p:cond>
                                          </p:stCondLst>
                                          <p:endCondLst>
                                            <p:cond evt="onStopAudio" delay="0">
                                              <p:tgtEl>
                                                <p:sldTgt/>
                                              </p:tgtEl>
                                            </p:cond>
                                          </p:endCondLst>
                                        </p:cTn>
                                        <p:tgtEl>
                                          <p:sndTgt r:embed="rId5" name="type.wav"/>
                                        </p:tgtEl>
                                      </p:cMediaNode>
                                    </p:audio>
                                  </p:subTnLst>
                                </p:cTn>
                              </p:par>
                            </p:childTnLst>
                          </p:cTn>
                        </p:par>
                      </p:childTnLst>
                    </p:cTn>
                  </p:par>
                  <p:par>
                    <p:cTn id="34" fill="hold" nodeType="clickPar">
                      <p:stCondLst>
                        <p:cond delay="indefinite"/>
                      </p:stCondLst>
                      <p:childTnLst>
                        <p:par>
                          <p:cTn id="35" fill="hold" nodeType="withGroup">
                            <p:stCondLst>
                              <p:cond delay="0"/>
                            </p:stCondLst>
                            <p:childTnLst>
                              <p:par>
                                <p:cTn id="36" presetID="18" presetClass="entr" presetSubtype="6" fill="hold" nodeType="clickEffect">
                                  <p:stCondLst>
                                    <p:cond delay="0"/>
                                  </p:stCondLst>
                                  <p:childTnLst>
                                    <p:set>
                                      <p:cBhvr>
                                        <p:cTn id="37" dur="1" fill="hold">
                                          <p:stCondLst>
                                            <p:cond delay="0"/>
                                          </p:stCondLst>
                                        </p:cTn>
                                        <p:tgtEl>
                                          <p:spTgt spid="53264"/>
                                        </p:tgtEl>
                                        <p:attrNameLst>
                                          <p:attrName>style.visibility</p:attrName>
                                        </p:attrNameLst>
                                      </p:cBhvr>
                                      <p:to>
                                        <p:strVal val="visible"/>
                                      </p:to>
                                    </p:set>
                                    <p:animEffect transition="in" filter="strips(downRight)">
                                      <p:cBhvr>
                                        <p:cTn id="38" dur="500"/>
                                        <p:tgtEl>
                                          <p:spTgt spid="53264"/>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1" fill="hold" grpId="0" nodeType="clickEffect">
                                  <p:stCondLst>
                                    <p:cond delay="0"/>
                                  </p:stCondLst>
                                  <p:childTnLst>
                                    <p:set>
                                      <p:cBhvr>
                                        <p:cTn id="42" dur="1" fill="hold">
                                          <p:stCondLst>
                                            <p:cond delay="0"/>
                                          </p:stCondLst>
                                        </p:cTn>
                                        <p:tgtEl>
                                          <p:spTgt spid="53255"/>
                                        </p:tgtEl>
                                        <p:attrNameLst>
                                          <p:attrName>style.visibility</p:attrName>
                                        </p:attrNameLst>
                                      </p:cBhvr>
                                      <p:to>
                                        <p:strVal val="visible"/>
                                      </p:to>
                                    </p:set>
                                    <p:animEffect transition="in" filter="wipe(up)">
                                      <p:cBhvr>
                                        <p:cTn id="43" dur="500"/>
                                        <p:tgtEl>
                                          <p:spTgt spid="53255"/>
                                        </p:tgtEl>
                                      </p:cBhvr>
                                    </p:animEffect>
                                  </p:childTnLst>
                                  <p:subTnLst>
                                    <p:audio>
                                      <p:cMediaNode>
                                        <p:cTn display="0" masterRel="sameClick">
                                          <p:stCondLst>
                                            <p:cond evt="begin" delay="0">
                                              <p:tn val="41"/>
                                            </p:cond>
                                          </p:stCondLst>
                                          <p:endCondLst>
                                            <p:cond evt="onStopAudio" delay="0">
                                              <p:tgtEl>
                                                <p:sldTgt/>
                                              </p:tgtEl>
                                            </p:cond>
                                          </p:endCondLst>
                                        </p:cTn>
                                        <p:tgtEl>
                                          <p:sndTgt r:embed="rId4" name="CAMERA.WAV"/>
                                        </p:tgtEl>
                                      </p:cMediaNode>
                                    </p:audio>
                                  </p:subTnLst>
                                </p:cTn>
                              </p:par>
                            </p:childTnLst>
                          </p:cTn>
                        </p:par>
                      </p:childTnLst>
                    </p:cTn>
                  </p:par>
                  <p:par>
                    <p:cTn id="44" fill="hold" nodeType="clickPar">
                      <p:stCondLst>
                        <p:cond delay="indefinite"/>
                      </p:stCondLst>
                      <p:childTnLst>
                        <p:par>
                          <p:cTn id="45" fill="hold" nodeType="withGroup">
                            <p:stCondLst>
                              <p:cond delay="0"/>
                            </p:stCondLst>
                            <p:childTnLst>
                              <p:par>
                                <p:cTn id="46" presetID="4" presetClass="entr" presetSubtype="32" fill="hold" nodeType="clickEffect">
                                  <p:stCondLst>
                                    <p:cond delay="0"/>
                                  </p:stCondLst>
                                  <p:childTnLst>
                                    <p:set>
                                      <p:cBhvr>
                                        <p:cTn id="47" dur="1" fill="hold">
                                          <p:stCondLst>
                                            <p:cond delay="0"/>
                                          </p:stCondLst>
                                        </p:cTn>
                                        <p:tgtEl>
                                          <p:spTgt spid="53268"/>
                                        </p:tgtEl>
                                        <p:attrNameLst>
                                          <p:attrName>style.visibility</p:attrName>
                                        </p:attrNameLst>
                                      </p:cBhvr>
                                      <p:to>
                                        <p:strVal val="visible"/>
                                      </p:to>
                                    </p:set>
                                    <p:animEffect transition="in" filter="box(out)">
                                      <p:cBhvr>
                                        <p:cTn id="48" dur="500"/>
                                        <p:tgtEl>
                                          <p:spTgt spid="53268"/>
                                        </p:tgtEl>
                                      </p:cBhvr>
                                    </p:animEffect>
                                  </p:childTnLst>
                                  <p:subTnLst>
                                    <p:audio>
                                      <p:cMediaNode>
                                        <p:cTn display="0" masterRel="sameClick">
                                          <p:stCondLst>
                                            <p:cond evt="begin" delay="0">
                                              <p:tn val="46"/>
                                            </p:cond>
                                          </p:stCondLst>
                                          <p:endCondLst>
                                            <p:cond evt="onStopAudio" delay="0">
                                              <p:tgtEl>
                                                <p:sldTgt/>
                                              </p:tgtEl>
                                            </p:cond>
                                          </p:endCondLst>
                                        </p:cTn>
                                        <p:tgtEl>
                                          <p:sndTgt r:embed="rId4" name="CAMERA.WAV"/>
                                        </p:tgtEl>
                                      </p:cMediaNode>
                                    </p:audio>
                                  </p:subTnLst>
                                </p:cTn>
                              </p:par>
                            </p:childTnLst>
                          </p:cTn>
                        </p:par>
                      </p:childTnLst>
                    </p:cTn>
                  </p:par>
                  <p:par>
                    <p:cTn id="49" fill="hold" nodeType="clickPar">
                      <p:stCondLst>
                        <p:cond delay="indefinite"/>
                      </p:stCondLst>
                      <p:childTnLst>
                        <p:par>
                          <p:cTn id="50" fill="hold" nodeType="withGroup">
                            <p:stCondLst>
                              <p:cond delay="0"/>
                            </p:stCondLst>
                            <p:childTnLst>
                              <p:par>
                                <p:cTn id="51" presetID="9" presetClass="entr" presetSubtype="0" fill="hold" nodeType="clickEffect">
                                  <p:stCondLst>
                                    <p:cond delay="0"/>
                                  </p:stCondLst>
                                  <p:childTnLst>
                                    <p:set>
                                      <p:cBhvr>
                                        <p:cTn id="52" dur="1" fill="hold">
                                          <p:stCondLst>
                                            <p:cond delay="0"/>
                                          </p:stCondLst>
                                        </p:cTn>
                                        <p:tgtEl>
                                          <p:spTgt spid="53273"/>
                                        </p:tgtEl>
                                        <p:attrNameLst>
                                          <p:attrName>style.visibility</p:attrName>
                                        </p:attrNameLst>
                                      </p:cBhvr>
                                      <p:to>
                                        <p:strVal val="visible"/>
                                      </p:to>
                                    </p:set>
                                    <p:animEffect transition="in" filter="dissolve">
                                      <p:cBhvr>
                                        <p:cTn id="53" dur="500"/>
                                        <p:tgtEl>
                                          <p:spTgt spid="53273"/>
                                        </p:tgtEl>
                                      </p:cBhvr>
                                    </p:animEffect>
                                  </p:childTnLst>
                                  <p:subTnLst>
                                    <p:audio>
                                      <p:cMediaNode>
                                        <p:cTn display="0" masterRel="sameClick">
                                          <p:stCondLst>
                                            <p:cond evt="begin" delay="0">
                                              <p:tn val="51"/>
                                            </p:cond>
                                          </p:stCondLst>
                                          <p:endCondLst>
                                            <p:cond evt="onStopAudio" delay="0">
                                              <p:tgtEl>
                                                <p:sldTgt/>
                                              </p:tgtEl>
                                            </p:cond>
                                          </p:endCondLst>
                                        </p:cTn>
                                        <p:tgtEl>
                                          <p:sndTgt r:embed="rId6" name="chimes.wav"/>
                                        </p:tgtEl>
                                      </p:cMediaNode>
                                    </p:audio>
                                  </p:subTnLst>
                                </p:cTn>
                              </p:par>
                            </p:childTnLst>
                          </p:cTn>
                        </p:par>
                      </p:childTnLst>
                    </p:cTn>
                  </p:par>
                  <p:par>
                    <p:cTn id="54" fill="hold" nodeType="clickPar">
                      <p:stCondLst>
                        <p:cond delay="indefinite"/>
                      </p:stCondLst>
                      <p:childTnLst>
                        <p:par>
                          <p:cTn id="55" fill="hold" nodeType="withGroup">
                            <p:stCondLst>
                              <p:cond delay="0"/>
                            </p:stCondLst>
                            <p:childTnLst>
                              <p:par>
                                <p:cTn id="56" presetID="23" presetClass="entr" presetSubtype="16" fill="hold" nodeType="clickEffect">
                                  <p:stCondLst>
                                    <p:cond delay="0"/>
                                  </p:stCondLst>
                                  <p:childTnLst>
                                    <p:set>
                                      <p:cBhvr>
                                        <p:cTn id="57" dur="1" fill="hold">
                                          <p:stCondLst>
                                            <p:cond delay="0"/>
                                          </p:stCondLst>
                                        </p:cTn>
                                        <p:tgtEl>
                                          <p:spTgt spid="53298"/>
                                        </p:tgtEl>
                                        <p:attrNameLst>
                                          <p:attrName>style.visibility</p:attrName>
                                        </p:attrNameLst>
                                      </p:cBhvr>
                                      <p:to>
                                        <p:strVal val="visible"/>
                                      </p:to>
                                    </p:set>
                                    <p:anim calcmode="lin" valueType="num">
                                      <p:cBhvr>
                                        <p:cTn id="58" dur="500" fill="hold"/>
                                        <p:tgtEl>
                                          <p:spTgt spid="53298"/>
                                        </p:tgtEl>
                                        <p:attrNameLst>
                                          <p:attrName>ppt_w</p:attrName>
                                        </p:attrNameLst>
                                      </p:cBhvr>
                                      <p:tavLst>
                                        <p:tav tm="0">
                                          <p:val>
                                            <p:fltVal val="0"/>
                                          </p:val>
                                        </p:tav>
                                        <p:tav tm="100000">
                                          <p:val>
                                            <p:strVal val="#ppt_w"/>
                                          </p:val>
                                        </p:tav>
                                      </p:tavLst>
                                    </p:anim>
                                    <p:anim calcmode="lin" valueType="num">
                                      <p:cBhvr>
                                        <p:cTn id="59" dur="500" fill="hold"/>
                                        <p:tgtEl>
                                          <p:spTgt spid="53298"/>
                                        </p:tgtEl>
                                        <p:attrNameLst>
                                          <p:attrName>ppt_h</p:attrName>
                                        </p:attrNameLst>
                                      </p:cBhvr>
                                      <p:tavLst>
                                        <p:tav tm="0">
                                          <p:val>
                                            <p:fltVal val="0"/>
                                          </p:val>
                                        </p:tav>
                                        <p:tav tm="100000">
                                          <p:val>
                                            <p:strVal val="#ppt_h"/>
                                          </p:val>
                                        </p:tav>
                                      </p:tavLst>
                                    </p:anim>
                                  </p:childTnLst>
                                  <p:subTnLst>
                                    <p:audio>
                                      <p:cMediaNode>
                                        <p:cTn display="0" masterRel="sameClick">
                                          <p:stCondLst>
                                            <p:cond evt="begin" delay="0">
                                              <p:tn val="56"/>
                                            </p:cond>
                                          </p:stCondLst>
                                          <p:endCondLst>
                                            <p:cond evt="onStopAudio" delay="0">
                                              <p:tgtEl>
                                                <p:sldTgt/>
                                              </p:tgtEl>
                                            </p:cond>
                                          </p:endCondLst>
                                        </p:cTn>
                                        <p:tgtEl>
                                          <p:sndTgt r:embed="rId2" name="whoosh.wav"/>
                                        </p:tgtEl>
                                      </p:cMediaNode>
                                    </p:audio>
                                  </p:subTnLst>
                                </p:cTn>
                              </p:par>
                            </p:childTnLst>
                          </p:cTn>
                        </p:par>
                      </p:childTnLst>
                    </p:cTn>
                  </p:par>
                  <p:par>
                    <p:cTn id="60" fill="hold" nodeType="clickPar">
                      <p:stCondLst>
                        <p:cond delay="indefinite"/>
                      </p:stCondLst>
                      <p:childTnLst>
                        <p:par>
                          <p:cTn id="61" fill="hold" nodeType="withGroup">
                            <p:stCondLst>
                              <p:cond delay="0"/>
                            </p:stCondLst>
                            <p:childTnLst>
                              <p:par>
                                <p:cTn id="62" presetID="22" presetClass="entr" presetSubtype="4" fill="hold" nodeType="clickEffect">
                                  <p:stCondLst>
                                    <p:cond delay="0"/>
                                  </p:stCondLst>
                                  <p:childTnLst>
                                    <p:set>
                                      <p:cBhvr>
                                        <p:cTn id="63" dur="1" fill="hold">
                                          <p:stCondLst>
                                            <p:cond delay="0"/>
                                          </p:stCondLst>
                                        </p:cTn>
                                        <p:tgtEl>
                                          <p:spTgt spid="53299"/>
                                        </p:tgtEl>
                                        <p:attrNameLst>
                                          <p:attrName>style.visibility</p:attrName>
                                        </p:attrNameLst>
                                      </p:cBhvr>
                                      <p:to>
                                        <p:strVal val="visible"/>
                                      </p:to>
                                    </p:set>
                                    <p:animEffect transition="in" filter="wipe(down)">
                                      <p:cBhvr>
                                        <p:cTn id="64" dur="500"/>
                                        <p:tgtEl>
                                          <p:spTgt spid="53299"/>
                                        </p:tgtEl>
                                      </p:cBhvr>
                                    </p:animEffect>
                                  </p:childTnLst>
                                </p:cTn>
                              </p:par>
                            </p:childTnLst>
                          </p:cTn>
                        </p:par>
                        <p:par>
                          <p:cTn id="65" fill="hold" nodeType="afterGroup">
                            <p:stCondLst>
                              <p:cond delay="500"/>
                            </p:stCondLst>
                            <p:childTnLst>
                              <p:par>
                                <p:cTn id="66" presetID="17" presetClass="entr" presetSubtype="2" fill="hold" grpId="0" nodeType="afterEffect">
                                  <p:stCondLst>
                                    <p:cond delay="0"/>
                                  </p:stCondLst>
                                  <p:childTnLst>
                                    <p:set>
                                      <p:cBhvr>
                                        <p:cTn id="67" dur="1" fill="hold">
                                          <p:stCondLst>
                                            <p:cond delay="0"/>
                                          </p:stCondLst>
                                        </p:cTn>
                                        <p:tgtEl>
                                          <p:spTgt spid="53300"/>
                                        </p:tgtEl>
                                        <p:attrNameLst>
                                          <p:attrName>style.visibility</p:attrName>
                                        </p:attrNameLst>
                                      </p:cBhvr>
                                      <p:to>
                                        <p:strVal val="visible"/>
                                      </p:to>
                                    </p:set>
                                    <p:anim calcmode="lin" valueType="num">
                                      <p:cBhvr>
                                        <p:cTn id="68" dur="500" fill="hold"/>
                                        <p:tgtEl>
                                          <p:spTgt spid="53300"/>
                                        </p:tgtEl>
                                        <p:attrNameLst>
                                          <p:attrName>ppt_x</p:attrName>
                                        </p:attrNameLst>
                                      </p:cBhvr>
                                      <p:tavLst>
                                        <p:tav tm="0">
                                          <p:val>
                                            <p:strVal val="#ppt_x+#ppt_w/2"/>
                                          </p:val>
                                        </p:tav>
                                        <p:tav tm="100000">
                                          <p:val>
                                            <p:strVal val="#ppt_x"/>
                                          </p:val>
                                        </p:tav>
                                      </p:tavLst>
                                    </p:anim>
                                    <p:anim calcmode="lin" valueType="num">
                                      <p:cBhvr>
                                        <p:cTn id="69" dur="500" fill="hold"/>
                                        <p:tgtEl>
                                          <p:spTgt spid="53300"/>
                                        </p:tgtEl>
                                        <p:attrNameLst>
                                          <p:attrName>ppt_y</p:attrName>
                                        </p:attrNameLst>
                                      </p:cBhvr>
                                      <p:tavLst>
                                        <p:tav tm="0">
                                          <p:val>
                                            <p:strVal val="#ppt_y"/>
                                          </p:val>
                                        </p:tav>
                                        <p:tav tm="100000">
                                          <p:val>
                                            <p:strVal val="#ppt_y"/>
                                          </p:val>
                                        </p:tav>
                                      </p:tavLst>
                                    </p:anim>
                                    <p:anim calcmode="lin" valueType="num">
                                      <p:cBhvr>
                                        <p:cTn id="70" dur="500" fill="hold"/>
                                        <p:tgtEl>
                                          <p:spTgt spid="53300"/>
                                        </p:tgtEl>
                                        <p:attrNameLst>
                                          <p:attrName>ppt_w</p:attrName>
                                        </p:attrNameLst>
                                      </p:cBhvr>
                                      <p:tavLst>
                                        <p:tav tm="0">
                                          <p:val>
                                            <p:fltVal val="0"/>
                                          </p:val>
                                        </p:tav>
                                        <p:tav tm="100000">
                                          <p:val>
                                            <p:strVal val="#ppt_w"/>
                                          </p:val>
                                        </p:tav>
                                      </p:tavLst>
                                    </p:anim>
                                    <p:anim calcmode="lin" valueType="num">
                                      <p:cBhvr>
                                        <p:cTn id="71" dur="500" fill="hold"/>
                                        <p:tgtEl>
                                          <p:spTgt spid="53300"/>
                                        </p:tgtEl>
                                        <p:attrNameLst>
                                          <p:attrName>ppt_h</p:attrName>
                                        </p:attrNameLst>
                                      </p:cBhvr>
                                      <p:tavLst>
                                        <p:tav tm="0">
                                          <p:val>
                                            <p:strVal val="#ppt_h"/>
                                          </p:val>
                                        </p:tav>
                                        <p:tav tm="100000">
                                          <p:val>
                                            <p:strVal val="#ppt_h"/>
                                          </p:val>
                                        </p:tav>
                                      </p:tavLst>
                                    </p:anim>
                                  </p:childTnLst>
                                  <p:subTnLst>
                                    <p:audio>
                                      <p:cMediaNode>
                                        <p:cTn display="0" masterRel="sameClick">
                                          <p:stCondLst>
                                            <p:cond evt="begin" delay="0">
                                              <p:tn val="66"/>
                                            </p:cond>
                                          </p:stCondLst>
                                          <p:endCondLst>
                                            <p:cond evt="onStopAudio" delay="0">
                                              <p:tgtEl>
                                                <p:sldTgt/>
                                              </p:tgtEl>
                                            </p:cond>
                                          </p:endCondLst>
                                        </p:cTn>
                                        <p:tgtEl>
                                          <p:sndTgt r:embed="rId2" name="whoosh.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4" grpId="0" autoUpdateAnimBg="0"/>
      <p:bldP spid="53255" grpId="0" autoUpdateAnimBg="0"/>
      <p:bldP spid="53259" grpId="0" animBg="1" autoUpdateAnimBg="0"/>
      <p:bldP spid="53263" grpId="0" autoUpdateAnimBg="0"/>
      <p:bldP spid="53300" grpId="0" animBg="1" autoUpdateAnimBg="0"/>
    </p:bldLst>
  </p:timing>
</p:sld>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CN" altLang="en-US" sz="2400" b="0"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2916</TotalTime>
  <Words>2173</Words>
  <Application>Microsoft Office PowerPoint</Application>
  <PresentationFormat>全屏显示(4:3)</PresentationFormat>
  <Paragraphs>293</Paragraphs>
  <Slides>29</Slides>
  <Notes>0</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39" baseType="lpstr">
      <vt:lpstr>Times New Roman</vt:lpstr>
      <vt:lpstr>宋体</vt:lpstr>
      <vt:lpstr>楷体_GB2312</vt:lpstr>
      <vt:lpstr>Arial</vt:lpstr>
      <vt:lpstr>Wingdings</vt:lpstr>
      <vt:lpstr>Tahoma</vt:lpstr>
      <vt:lpstr>Symbol</vt:lpstr>
      <vt:lpstr>Webdings</vt:lpstr>
      <vt:lpstr>默认设计模板</vt:lpstr>
      <vt:lpstr>MathType 7.0 Equation</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Z.J.U.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第6章　Direct Method for Solving Linear Systems</dc:title>
  <dc:creator>lihong</dc:creator>
  <cp:lastModifiedBy>崇浩 唐</cp:lastModifiedBy>
  <cp:revision>247</cp:revision>
  <dcterms:created xsi:type="dcterms:W3CDTF">2001-10-03T11:39:02Z</dcterms:created>
  <dcterms:modified xsi:type="dcterms:W3CDTF">2025-10-26T06:25:06Z</dcterms:modified>
</cp:coreProperties>
</file>