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09B3-6C37-FBFC-2871-9AC8C9622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F6487-3FE1-6650-B26B-47BAE40A5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F6FA4-BB51-8E9E-8262-C8E1A32F4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09AE-2C23-49DB-B0FC-7B74D5291C73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66725-074E-E3CE-B276-68FD99FC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969F-C387-1819-8E28-168BCF8A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C919-1B16-4F3D-B9DC-0077B206C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56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78DA-0953-6491-8FE3-F0AAEB97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A990C-DA07-8DF0-D16D-52B8B730D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F5F49-99F2-3B51-30E6-EDC374E7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09AE-2C23-49DB-B0FC-7B74D5291C73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5D94C-DB0C-6811-18CC-09415B97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27711-C899-D5B3-368E-B04B82D5D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C919-1B16-4F3D-B9DC-0077B206C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91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8E042-EF16-DD64-E985-37E85C4DB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C9C44-4C85-E05F-4599-3FEF8A5A5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C01CB-BDFB-6642-2EDA-EC396E4C5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09AE-2C23-49DB-B0FC-7B74D5291C73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BDB94-64A4-049D-87B4-C519D360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17AC7-BA5D-3DBC-D1E8-23CBB5C3C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C919-1B16-4F3D-B9DC-0077B206C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98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F2A8-4E3B-1372-840D-C5403BD8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793C3-0C95-5ECD-0F72-98E593FBE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3D740-964C-6C54-EA0C-AC8BF02A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09AE-2C23-49DB-B0FC-7B74D5291C73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2B803-7162-0987-4570-B2ADC842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1942F-8D7C-BC42-05BF-E5F2247DD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C919-1B16-4F3D-B9DC-0077B206C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88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54ABD-28B6-8FE9-1BF9-2D2681C81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537DC-41C5-9819-E72E-D3DAD31EE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8E738-EDE4-0BBC-0224-81447A34C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09AE-2C23-49DB-B0FC-7B74D5291C73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179D0-BF1C-7F55-9D3E-F085B105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4CF98-1FFC-C26B-7F47-A4471625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C919-1B16-4F3D-B9DC-0077B206C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2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8EF7-1430-EF43-7C9B-DDCE45104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A2B3-EEF1-7322-2FD5-7CA530134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BD5DE-0C48-F1FF-6420-5064F1AED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27A96-AFC5-3637-3CBB-19BD18A5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09AE-2C23-49DB-B0FC-7B74D5291C73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C0ED3-4489-4E3F-B829-0F2E4537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419EB-26FC-2B60-AA02-6C852497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C919-1B16-4F3D-B9DC-0077B206C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96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EECE-0266-9615-8FF9-64A056FC1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512B4-1017-BAF0-B8F0-BB0E2542B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78C5D-5FA1-8556-6559-BE7C46D9B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758D4-E671-BBB5-90E4-A1CCF56F2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220C9-F5A6-6971-4846-23CF70B2D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EF7D2-42D3-0BC6-D51E-D0241866F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09AE-2C23-49DB-B0FC-7B74D5291C73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C170C-48A1-9BF0-6310-0018157A3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C3F7B-4F57-AB4B-7FC3-B7DA3B5E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C919-1B16-4F3D-B9DC-0077B206C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00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EE808-DB27-2875-7403-51156AC6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2BE62-A17E-F6D7-C249-732AEEE8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09AE-2C23-49DB-B0FC-7B74D5291C73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77928-5F2C-05B6-5BEA-666B0FF6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F6C35-948E-AFF0-0874-422D5211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C919-1B16-4F3D-B9DC-0077B206C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18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036431-35DE-AFFF-4668-B5647CB0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09AE-2C23-49DB-B0FC-7B74D5291C73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A9B378-1B39-810E-3986-61D1C7CFD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49DDD-6FEB-7D00-D9F3-34811534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C919-1B16-4F3D-B9DC-0077B206C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98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49E8-9CA3-4AB7-E5B9-025B2A3BC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77039-CA70-FE42-6F85-A15186E74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4F217-3BEA-24E9-2C9A-665C856D0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DDC40-8517-F3E1-F0B4-0F07ADD5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09AE-2C23-49DB-B0FC-7B74D5291C73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30A8E-D225-BBCD-1D8F-CFBD899D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2CF09-6E40-E233-BF4D-21072C8E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C919-1B16-4F3D-B9DC-0077B206C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93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66DB-B8EF-E141-4256-40772178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088041-02FA-1030-B1BD-004F8A797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F0198-0CAF-6260-140C-9BB0BC850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6F780-7E34-E3D0-EB6A-1CB2DA0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09AE-2C23-49DB-B0FC-7B74D5291C73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73FCF-AD72-7FE7-A4E3-A318598A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D4F0D-A739-6ECB-3AFB-8E529435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C919-1B16-4F3D-B9DC-0077B206C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18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F6458-3A02-E4AD-9057-599981132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DCB18-07D9-237F-672E-5EEA683B4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7A8F0-37A1-D895-E5AC-1560F3002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A09AE-2C23-49DB-B0FC-7B74D5291C73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2A859-9B30-3D79-1D2F-4898BEABA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012BD-3E16-C2DD-858E-60354878C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FC919-1B16-4F3D-B9DC-0077B206C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48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5844-EDBE-B6EA-E5A0-88052C04B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CAUSE OF DEATH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B8606-E857-5A55-1E17-2777A9F249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ARUP CHAKRABORTY</a:t>
            </a:r>
          </a:p>
          <a:p>
            <a:r>
              <a:rPr lang="en-US"/>
              <a:t>INTERNSHIP 34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92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0972-9EC3-4F92-9ED6-E1FAE081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D6074-9A63-414C-96A3-2FB3C43AA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1.This Dataset contains Historical Data on Causes of Death around the World 2. Reading the dataset 3. First 5 rows in the </a:t>
            </a:r>
            <a:r>
              <a:rPr lang="en-US" dirty="0" err="1"/>
              <a:t>dataframe</a:t>
            </a:r>
            <a:r>
              <a:rPr lang="en-US" dirty="0"/>
              <a:t> 4. Collecting Information about </a:t>
            </a:r>
            <a:r>
              <a:rPr lang="en-US" dirty="0" err="1"/>
              <a:t>Dataframe</a:t>
            </a:r>
            <a:r>
              <a:rPr lang="en-US" dirty="0"/>
              <a:t> 5.collecting the Statistical Information of </a:t>
            </a:r>
            <a:r>
              <a:rPr lang="en-US" dirty="0" err="1"/>
              <a:t>Dataframe</a:t>
            </a:r>
            <a:r>
              <a:rPr lang="en-US" dirty="0"/>
              <a:t> 6. Checking for null values in the </a:t>
            </a:r>
            <a:r>
              <a:rPr lang="en-US" dirty="0" err="1"/>
              <a:t>Datafrme</a:t>
            </a:r>
            <a:r>
              <a:rPr lang="en-US" dirty="0"/>
              <a:t> 7. Checking The unique Year data in the </a:t>
            </a:r>
            <a:r>
              <a:rPr lang="en-US" dirty="0" err="1"/>
              <a:t>Dataframe</a:t>
            </a:r>
            <a:r>
              <a:rPr lang="en-US" dirty="0"/>
              <a:t> 8.Checking the Correlation of various causes of death against year 9.Checking the Columns in the </a:t>
            </a:r>
            <a:r>
              <a:rPr lang="en-US" dirty="0" err="1"/>
              <a:t>Dataframe</a:t>
            </a:r>
            <a:r>
              <a:rPr lang="en-US" dirty="0"/>
              <a:t> 10.Checking the Total </a:t>
            </a:r>
            <a:r>
              <a:rPr lang="en-US" dirty="0" err="1"/>
              <a:t>no.of</a:t>
            </a:r>
            <a:r>
              <a:rPr lang="en-US" dirty="0"/>
              <a:t> Countries in the </a:t>
            </a:r>
            <a:r>
              <a:rPr lang="en-US" dirty="0" err="1"/>
              <a:t>DataFrame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6859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7D58-CEDD-C897-A6FD-C3DC2A7E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BA6679-AE23-E87A-DF6D-B6943950E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464" y="1577591"/>
            <a:ext cx="9244644" cy="4783015"/>
          </a:xfrm>
        </p:spPr>
      </p:pic>
    </p:spTree>
    <p:extLst>
      <p:ext uri="{BB962C8B-B14F-4D97-AF65-F5344CB8AC3E}">
        <p14:creationId xmlns:p14="http://schemas.microsoft.com/office/powerpoint/2010/main" val="23298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50DB5-27F0-774F-90F2-7FB332EA7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6F629E-A251-B53C-7551-D23A6AA55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705" y="1034980"/>
            <a:ext cx="9093759" cy="5345723"/>
          </a:xfrm>
        </p:spPr>
      </p:pic>
    </p:spTree>
    <p:extLst>
      <p:ext uri="{BB962C8B-B14F-4D97-AF65-F5344CB8AC3E}">
        <p14:creationId xmlns:p14="http://schemas.microsoft.com/office/powerpoint/2010/main" val="134827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87EC-C3CC-39E4-9863-33820DBC9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A17879-23BC-81B0-10B6-6CA5FCE2E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174" y="874207"/>
            <a:ext cx="8973178" cy="5302756"/>
          </a:xfrm>
        </p:spPr>
      </p:pic>
    </p:spTree>
    <p:extLst>
      <p:ext uri="{BB962C8B-B14F-4D97-AF65-F5344CB8AC3E}">
        <p14:creationId xmlns:p14="http://schemas.microsoft.com/office/powerpoint/2010/main" val="285586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04DB-A3A5-A0D6-10C0-6530E78A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E25D81-21C2-DA1C-68C0-2DCFA5794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025" y="793821"/>
            <a:ext cx="8530731" cy="5345722"/>
          </a:xfrm>
        </p:spPr>
      </p:pic>
    </p:spTree>
    <p:extLst>
      <p:ext uri="{BB962C8B-B14F-4D97-AF65-F5344CB8AC3E}">
        <p14:creationId xmlns:p14="http://schemas.microsoft.com/office/powerpoint/2010/main" val="774675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A0ABC-D765-33D2-62D1-8E729F57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INDIA-TOP 10 CAUSE OF DEATHS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72FE3A-80CB-35D1-5E7D-B75663516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573" y="2269279"/>
            <a:ext cx="7365442" cy="3831058"/>
          </a:xfrm>
        </p:spPr>
      </p:pic>
    </p:spTree>
    <p:extLst>
      <p:ext uri="{BB962C8B-B14F-4D97-AF65-F5344CB8AC3E}">
        <p14:creationId xmlns:p14="http://schemas.microsoft.com/office/powerpoint/2010/main" val="1781402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04DD-EEB7-5263-A7F1-186B06E30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78198-CB72-5AB1-4ECB-8EB591C30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382" y="1346479"/>
            <a:ext cx="8711921" cy="4672484"/>
          </a:xfrm>
        </p:spPr>
      </p:pic>
    </p:spTree>
    <p:extLst>
      <p:ext uri="{BB962C8B-B14F-4D97-AF65-F5344CB8AC3E}">
        <p14:creationId xmlns:p14="http://schemas.microsoft.com/office/powerpoint/2010/main" val="2698444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104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CAUSE OF DEATH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INDIA-TOP 10 CAUSE OF DEATHS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Arup Chakraborty</dc:creator>
  <cp:lastModifiedBy>Arup Chakraborty</cp:lastModifiedBy>
  <cp:revision>2</cp:revision>
  <dcterms:created xsi:type="dcterms:W3CDTF">2023-02-09T18:20:55Z</dcterms:created>
  <dcterms:modified xsi:type="dcterms:W3CDTF">2023-02-09T18:24:47Z</dcterms:modified>
</cp:coreProperties>
</file>