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78" r:id="rId4"/>
    <p:sldId id="315" r:id="rId5"/>
    <p:sldId id="314" r:id="rId6"/>
    <p:sldId id="280" r:id="rId7"/>
    <p:sldId id="298" r:id="rId8"/>
    <p:sldId id="300" r:id="rId9"/>
    <p:sldId id="322" r:id="rId10"/>
    <p:sldId id="301" r:id="rId11"/>
    <p:sldId id="316" r:id="rId12"/>
    <p:sldId id="317" r:id="rId13"/>
    <p:sldId id="307" r:id="rId14"/>
    <p:sldId id="321" r:id="rId15"/>
    <p:sldId id="320" r:id="rId16"/>
    <p:sldId id="318" r:id="rId17"/>
    <p:sldId id="319" r:id="rId18"/>
    <p:sldId id="292" r:id="rId19"/>
    <p:sldId id="265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DsMOW+EYD6/K0SwEIT3qWdnWQe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 Công" initials="MC" lastIdx="1" clrIdx="0">
    <p:extLst>
      <p:ext uri="{19B8F6BF-5375-455C-9EA6-DF929625EA0E}">
        <p15:presenceInfo xmlns:p15="http://schemas.microsoft.com/office/powerpoint/2012/main" userId="8e1aa8ae53cec1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4ED8"/>
    <a:srgbClr val="F96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30" autoAdjust="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Xin chào quý thầy cô trong hội đồng và các bạn Sinh viên đang có mặt trong buổi họp</a:t>
            </a: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34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e9f3e8e26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e9f3e8e26_3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2e9f3e8e26_3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-1"/>
            <a:ext cx="12192000" cy="69559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7370323" y="401263"/>
            <a:ext cx="4059677" cy="651753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BỘ MÔN CÔNG NGHỆ THÔNG TIN</a:t>
            </a:r>
            <a:br>
              <a:rPr lang="en-US" sz="800" b="0" dirty="0">
                <a:effectLst/>
              </a:rPr>
            </a:br>
            <a:br>
              <a:rPr lang="en-US" sz="800" dirty="0"/>
            </a:b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97276" y="1641741"/>
            <a:ext cx="12192000" cy="47341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</a:t>
            </a:r>
            <a:r>
              <a:rPr lang="en-US" sz="12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TỐT NGHIỆP</a:t>
            </a:r>
            <a:endParaRPr lang="en-US" sz="12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/>
            </a:br>
            <a:endParaRPr sz="3200" b="1" dirty="0"/>
          </a:p>
        </p:txBody>
      </p:sp>
      <p:sp>
        <p:nvSpPr>
          <p:cNvPr id="6" name="Google Shape;90;p1">
            <a:extLst>
              <a:ext uri="{FF2B5EF4-FFF2-40B4-BE49-F238E27FC236}">
                <a16:creationId xmlns:a16="http://schemas.microsoft.com/office/drawing/2014/main" id="{9A68DD6C-4026-EEFD-6EE1-6760415C76E0}"/>
              </a:ext>
            </a:extLst>
          </p:cNvPr>
          <p:cNvSpPr txBox="1">
            <a:spLocks/>
          </p:cNvSpPr>
          <p:nvPr/>
        </p:nvSpPr>
        <p:spPr>
          <a:xfrm>
            <a:off x="1801237" y="3414409"/>
            <a:ext cx="9828179" cy="256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Sinh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 Phạm Hoàng Yến</a:t>
            </a:r>
          </a:p>
          <a:p>
            <a:pPr marL="0" indent="0"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MSSV		        	: 6151071031</a:t>
            </a:r>
          </a:p>
          <a:p>
            <a:pPr marL="0" indent="0"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	     		: CQ.61.CNTT</a:t>
            </a:r>
          </a:p>
          <a:p>
            <a:pPr marL="0" indent="0"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 		: Công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marL="0" indent="0"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Phạm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89;p1">
            <a:extLst>
              <a:ext uri="{FF2B5EF4-FFF2-40B4-BE49-F238E27FC236}">
                <a16:creationId xmlns:a16="http://schemas.microsoft.com/office/drawing/2014/main" id="{0BE2C616-520E-A41E-A0ED-94E96BC84B21}"/>
              </a:ext>
            </a:extLst>
          </p:cNvPr>
          <p:cNvSpPr txBox="1">
            <a:spLocks/>
          </p:cNvSpPr>
          <p:nvPr/>
        </p:nvSpPr>
        <p:spPr>
          <a:xfrm>
            <a:off x="97276" y="210949"/>
            <a:ext cx="6225702" cy="69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800" dirty="0">
                <a:solidFill>
                  <a:srgbClr val="FFFFFF"/>
                </a:solidFill>
                <a:latin typeface="Times New Roman" panose="02020603050405020304" pitchFamily="18" charset="0"/>
              </a:rPr>
              <a:t>TRƯỜNG ĐẠI HỌC GIAO THÔNG VẬN TẢI PHÂN HIỆU TẠI THÀNH PHỐ HỒ CHÍ MINH</a:t>
            </a:r>
            <a:endParaRPr lang="vi-VN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C6860-4E11-9576-B1F0-4F96F3642EB9}"/>
              </a:ext>
            </a:extLst>
          </p:cNvPr>
          <p:cNvSpPr txBox="1"/>
          <p:nvPr/>
        </p:nvSpPr>
        <p:spPr>
          <a:xfrm>
            <a:off x="831714" y="2201490"/>
            <a:ext cx="10982528" cy="954107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XÂY DỰNG GAME THỂ LOẠI SANDBOX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BẰNG CÔNG CỤ UNITY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672ED4-2A03-453E-AECB-A4D12D18CBEE}"/>
              </a:ext>
            </a:extLst>
          </p:cNvPr>
          <p:cNvSpPr txBox="1"/>
          <p:nvPr/>
        </p:nvSpPr>
        <p:spPr>
          <a:xfrm>
            <a:off x="0" y="35019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THIẾT KẾ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F89F3-685A-4088-8BFD-03CB35AAD387}"/>
              </a:ext>
            </a:extLst>
          </p:cNvPr>
          <p:cNvSpPr/>
          <p:nvPr/>
        </p:nvSpPr>
        <p:spPr>
          <a:xfrm>
            <a:off x="0" y="1621748"/>
            <a:ext cx="121919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túi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2862D1-55C3-079A-31C3-5F7989B9A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95" r="15887" b="697"/>
          <a:stretch/>
        </p:blipFill>
        <p:spPr>
          <a:xfrm>
            <a:off x="5230762" y="2289886"/>
            <a:ext cx="6076336" cy="36881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581FDB-697A-13B1-75ED-D0CAA0E54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276" b="72943"/>
          <a:stretch/>
        </p:blipFill>
        <p:spPr>
          <a:xfrm>
            <a:off x="766915" y="3812711"/>
            <a:ext cx="3922078" cy="1035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94FF6C-D97C-7FE2-0F15-8D64B3929C20}"/>
              </a:ext>
            </a:extLst>
          </p:cNvPr>
          <p:cNvSpPr txBox="1"/>
          <p:nvPr/>
        </p:nvSpPr>
        <p:spPr>
          <a:xfrm>
            <a:off x="1907458" y="4928475"/>
            <a:ext cx="120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hotbar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69B75-C332-DD04-06F7-D17B5EAB9E85}"/>
              </a:ext>
            </a:extLst>
          </p:cNvPr>
          <p:cNvSpPr txBox="1"/>
          <p:nvPr/>
        </p:nvSpPr>
        <p:spPr>
          <a:xfrm>
            <a:off x="7928131" y="605254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Túi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79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672ED4-2A03-453E-AECB-A4D12D18CBEE}"/>
              </a:ext>
            </a:extLst>
          </p:cNvPr>
          <p:cNvSpPr txBox="1"/>
          <p:nvPr/>
        </p:nvSpPr>
        <p:spPr>
          <a:xfrm>
            <a:off x="0" y="35019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THIẾT KẾ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F89F3-685A-4088-8BFD-03CB35AAD387}"/>
              </a:ext>
            </a:extLst>
          </p:cNvPr>
          <p:cNvSpPr/>
          <p:nvPr/>
        </p:nvSpPr>
        <p:spPr>
          <a:xfrm>
            <a:off x="0" y="1300239"/>
            <a:ext cx="121919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CEDBE-F0FE-69E4-D104-7532082EC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071" y="2380129"/>
            <a:ext cx="8093567" cy="36850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76D427-4CFC-71D8-907E-071D47A75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97" y="4441503"/>
            <a:ext cx="2684736" cy="11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23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672ED4-2A03-453E-AECB-A4D12D18CBEE}"/>
              </a:ext>
            </a:extLst>
          </p:cNvPr>
          <p:cNvSpPr txBox="1"/>
          <p:nvPr/>
        </p:nvSpPr>
        <p:spPr>
          <a:xfrm>
            <a:off x="0" y="35019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THIẾT KẾ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F89F3-685A-4088-8BFD-03CB35AAD387}"/>
              </a:ext>
            </a:extLst>
          </p:cNvPr>
          <p:cNvSpPr/>
          <p:nvPr/>
        </p:nvSpPr>
        <p:spPr>
          <a:xfrm>
            <a:off x="0" y="1300239"/>
            <a:ext cx="121919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CEDBE-F0FE-69E4-D104-7532082EC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12" y="2393126"/>
            <a:ext cx="2590506" cy="1179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76D427-4CFC-71D8-907E-071D47A75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685" y="2566405"/>
            <a:ext cx="7919518" cy="34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57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672ED4-2A03-453E-AECB-A4D12D18CBEE}"/>
              </a:ext>
            </a:extLst>
          </p:cNvPr>
          <p:cNvSpPr txBox="1"/>
          <p:nvPr/>
        </p:nvSpPr>
        <p:spPr>
          <a:xfrm>
            <a:off x="0" y="35019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THIẾT KẾ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F89F3-685A-4088-8BFD-03CB35AAD387}"/>
              </a:ext>
            </a:extLst>
          </p:cNvPr>
          <p:cNvSpPr/>
          <p:nvPr/>
        </p:nvSpPr>
        <p:spPr>
          <a:xfrm>
            <a:off x="0" y="1621748"/>
            <a:ext cx="121919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666DDA-C45E-5D46-4CFC-89C16F010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921" y="2600758"/>
            <a:ext cx="2610155" cy="293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76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672ED4-2A03-453E-AECB-A4D12D18CBEE}"/>
              </a:ext>
            </a:extLst>
          </p:cNvPr>
          <p:cNvSpPr txBox="1"/>
          <p:nvPr/>
        </p:nvSpPr>
        <p:spPr>
          <a:xfrm>
            <a:off x="0" y="35019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THIẾT KẾ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F89F3-685A-4088-8BFD-03CB35AAD387}"/>
              </a:ext>
            </a:extLst>
          </p:cNvPr>
          <p:cNvSpPr/>
          <p:nvPr/>
        </p:nvSpPr>
        <p:spPr>
          <a:xfrm>
            <a:off x="0" y="1621748"/>
            <a:ext cx="121919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666DDA-C45E-5D46-4CFC-89C16F010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568" y="2620913"/>
            <a:ext cx="2610155" cy="29335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7EAF70-56BC-9711-8CF4-4600783A3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81" y="2620913"/>
            <a:ext cx="2886710" cy="29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18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672ED4-2A03-453E-AECB-A4D12D18CBEE}"/>
              </a:ext>
            </a:extLst>
          </p:cNvPr>
          <p:cNvSpPr txBox="1"/>
          <p:nvPr/>
        </p:nvSpPr>
        <p:spPr>
          <a:xfrm>
            <a:off x="0" y="35019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THIẾT KẾ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F89F3-685A-4088-8BFD-03CB35AAD387}"/>
              </a:ext>
            </a:extLst>
          </p:cNvPr>
          <p:cNvSpPr/>
          <p:nvPr/>
        </p:nvSpPr>
        <p:spPr>
          <a:xfrm>
            <a:off x="0" y="1621748"/>
            <a:ext cx="121919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514EB-25A9-AA2F-EE32-94BF75E7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84" y="2981121"/>
            <a:ext cx="2527935" cy="2147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3FC43-4166-7E0E-91D2-55E703943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171" y="2981121"/>
            <a:ext cx="2527935" cy="2164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23DF9-743C-1765-41AB-E23B8689A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18" y="2981121"/>
            <a:ext cx="2587199" cy="216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46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672ED4-2A03-453E-AECB-A4D12D18CBEE}"/>
              </a:ext>
            </a:extLst>
          </p:cNvPr>
          <p:cNvSpPr txBox="1"/>
          <p:nvPr/>
        </p:nvSpPr>
        <p:spPr>
          <a:xfrm>
            <a:off x="0" y="35019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THIẾT KẾ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F89F3-685A-4088-8BFD-03CB35AAD387}"/>
              </a:ext>
            </a:extLst>
          </p:cNvPr>
          <p:cNvSpPr/>
          <p:nvPr/>
        </p:nvSpPr>
        <p:spPr>
          <a:xfrm>
            <a:off x="0" y="1482852"/>
            <a:ext cx="121919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01E84B-C468-F180-0F5B-8420481A8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688" y="2295163"/>
            <a:ext cx="5736623" cy="402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52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672ED4-2A03-453E-AECB-A4D12D18CBEE}"/>
              </a:ext>
            </a:extLst>
          </p:cNvPr>
          <p:cNvSpPr txBox="1"/>
          <p:nvPr/>
        </p:nvSpPr>
        <p:spPr>
          <a:xfrm>
            <a:off x="0" y="35019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THIẾT KẾ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F89F3-685A-4088-8BFD-03CB35AAD387}"/>
              </a:ext>
            </a:extLst>
          </p:cNvPr>
          <p:cNvSpPr/>
          <p:nvPr/>
        </p:nvSpPr>
        <p:spPr>
          <a:xfrm>
            <a:off x="0" y="1482852"/>
            <a:ext cx="121919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01E84B-C468-F180-0F5B-8420481A8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79" y="2260440"/>
            <a:ext cx="5736623" cy="40278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70AA09-6E78-41A9-958F-9AB96ACA1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402" y="2203854"/>
            <a:ext cx="4032673" cy="414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85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A552DD-5C56-459D-ACEC-62BCDF9F8DF9}"/>
              </a:ext>
            </a:extLst>
          </p:cNvPr>
          <p:cNvSpPr txBox="1"/>
          <p:nvPr/>
        </p:nvSpPr>
        <p:spPr>
          <a:xfrm>
            <a:off x="0" y="35019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04. KẾT LUẬN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D94E1-9A32-3C36-878B-B6D097A009B3}"/>
              </a:ext>
            </a:extLst>
          </p:cNvPr>
          <p:cNvSpPr txBox="1"/>
          <p:nvPr/>
        </p:nvSpPr>
        <p:spPr>
          <a:xfrm>
            <a:off x="781664" y="1720840"/>
            <a:ext cx="1013705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thẩm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4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4C51FE-E3AC-46ED-B5B4-AC156480D2E5}"/>
              </a:ext>
            </a:extLst>
          </p:cNvPr>
          <p:cNvSpPr/>
          <p:nvPr/>
        </p:nvSpPr>
        <p:spPr>
          <a:xfrm>
            <a:off x="0" y="2967335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attendance!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FB7374DB-C0DE-461D-8199-B95E64C144B1}"/>
              </a:ext>
            </a:extLst>
          </p:cNvPr>
          <p:cNvSpPr/>
          <p:nvPr/>
        </p:nvSpPr>
        <p:spPr>
          <a:xfrm>
            <a:off x="2851028" y="4692521"/>
            <a:ext cx="1673261" cy="164240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54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2540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E4EC4B-F562-46BF-92F4-A46896055270}"/>
              </a:ext>
            </a:extLst>
          </p:cNvPr>
          <p:cNvSpPr/>
          <p:nvPr/>
        </p:nvSpPr>
        <p:spPr>
          <a:xfrm>
            <a:off x="5041053" y="2397524"/>
            <a:ext cx="2081413" cy="66717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2ED9FE-4045-4ABF-94DF-5AE3E996B9C3}"/>
              </a:ext>
            </a:extLst>
          </p:cNvPr>
          <p:cNvSpPr/>
          <p:nvPr/>
        </p:nvSpPr>
        <p:spPr>
          <a:xfrm>
            <a:off x="5899624" y="2326028"/>
            <a:ext cx="5786339" cy="810163"/>
          </a:xfrm>
          <a:custGeom>
            <a:avLst/>
            <a:gdLst>
              <a:gd name="connsiteX0" fmla="*/ 101578 w 5157769"/>
              <a:gd name="connsiteY0" fmla="*/ 0 h 810163"/>
              <a:gd name="connsiteX1" fmla="*/ 4188375 w 5157769"/>
              <a:gd name="connsiteY1" fmla="*/ 0 h 810163"/>
              <a:gd name="connsiteX2" fmla="*/ 5157769 w 5157769"/>
              <a:gd name="connsiteY2" fmla="*/ 405082 h 810163"/>
              <a:gd name="connsiteX3" fmla="*/ 4188375 w 5157769"/>
              <a:gd name="connsiteY3" fmla="*/ 810163 h 810163"/>
              <a:gd name="connsiteX4" fmla="*/ 101578 w 5157769"/>
              <a:gd name="connsiteY4" fmla="*/ 810163 h 810163"/>
              <a:gd name="connsiteX5" fmla="*/ 0 w 5157769"/>
              <a:gd name="connsiteY5" fmla="*/ 805884 h 810163"/>
              <a:gd name="connsiteX6" fmla="*/ 263806 w 5157769"/>
              <a:gd name="connsiteY6" fmla="*/ 405082 h 810163"/>
              <a:gd name="connsiteX7" fmla="*/ 1 w 5157769"/>
              <a:gd name="connsiteY7" fmla="*/ 4279 h 81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7769" h="810163">
                <a:moveTo>
                  <a:pt x="101578" y="0"/>
                </a:moveTo>
                <a:lnTo>
                  <a:pt x="4188375" y="0"/>
                </a:lnTo>
                <a:cubicBezTo>
                  <a:pt x="4723703" y="0"/>
                  <a:pt x="5157769" y="181349"/>
                  <a:pt x="5157769" y="405082"/>
                </a:cubicBezTo>
                <a:cubicBezTo>
                  <a:pt x="5157769" y="628814"/>
                  <a:pt x="4723703" y="810163"/>
                  <a:pt x="4188375" y="810163"/>
                </a:cubicBezTo>
                <a:lnTo>
                  <a:pt x="101578" y="810163"/>
                </a:lnTo>
                <a:lnTo>
                  <a:pt x="0" y="805884"/>
                </a:lnTo>
                <a:lnTo>
                  <a:pt x="263806" y="405082"/>
                </a:lnTo>
                <a:lnTo>
                  <a:pt x="1" y="4279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2540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72000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CF499-A9A5-4A12-BB43-B28E409DEB7B}"/>
              </a:ext>
            </a:extLst>
          </p:cNvPr>
          <p:cNvSpPr/>
          <p:nvPr/>
        </p:nvSpPr>
        <p:spPr>
          <a:xfrm>
            <a:off x="5236986" y="2356809"/>
            <a:ext cx="72944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01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A8A5F0D-A431-4157-B077-5158C9E467B2}"/>
              </a:ext>
            </a:extLst>
          </p:cNvPr>
          <p:cNvSpPr/>
          <p:nvPr/>
        </p:nvSpPr>
        <p:spPr>
          <a:xfrm rot="5400000">
            <a:off x="5822571" y="2656537"/>
            <a:ext cx="342850" cy="1491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F8FFC-8EE1-4AF7-A822-EB9C740B939D}"/>
              </a:ext>
            </a:extLst>
          </p:cNvPr>
          <p:cNvSpPr/>
          <p:nvPr/>
        </p:nvSpPr>
        <p:spPr>
          <a:xfrm>
            <a:off x="6227291" y="2500276"/>
            <a:ext cx="48656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 QUAN VỀ ĐỀ TÀI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8DF1472-913F-4B83-BBAE-A02653249F61}"/>
              </a:ext>
            </a:extLst>
          </p:cNvPr>
          <p:cNvSpPr/>
          <p:nvPr/>
        </p:nvSpPr>
        <p:spPr>
          <a:xfrm>
            <a:off x="5029016" y="3505287"/>
            <a:ext cx="2081413" cy="66717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8D2E0E4-945E-4DBB-8347-173E50E5A118}"/>
              </a:ext>
            </a:extLst>
          </p:cNvPr>
          <p:cNvSpPr/>
          <p:nvPr/>
        </p:nvSpPr>
        <p:spPr>
          <a:xfrm>
            <a:off x="5887587" y="3433791"/>
            <a:ext cx="5786339" cy="810163"/>
          </a:xfrm>
          <a:custGeom>
            <a:avLst/>
            <a:gdLst>
              <a:gd name="connsiteX0" fmla="*/ 101578 w 5157769"/>
              <a:gd name="connsiteY0" fmla="*/ 0 h 810163"/>
              <a:gd name="connsiteX1" fmla="*/ 4188375 w 5157769"/>
              <a:gd name="connsiteY1" fmla="*/ 0 h 810163"/>
              <a:gd name="connsiteX2" fmla="*/ 5157769 w 5157769"/>
              <a:gd name="connsiteY2" fmla="*/ 405082 h 810163"/>
              <a:gd name="connsiteX3" fmla="*/ 4188375 w 5157769"/>
              <a:gd name="connsiteY3" fmla="*/ 810163 h 810163"/>
              <a:gd name="connsiteX4" fmla="*/ 101578 w 5157769"/>
              <a:gd name="connsiteY4" fmla="*/ 810163 h 810163"/>
              <a:gd name="connsiteX5" fmla="*/ 0 w 5157769"/>
              <a:gd name="connsiteY5" fmla="*/ 805884 h 810163"/>
              <a:gd name="connsiteX6" fmla="*/ 263806 w 5157769"/>
              <a:gd name="connsiteY6" fmla="*/ 405082 h 810163"/>
              <a:gd name="connsiteX7" fmla="*/ 1 w 5157769"/>
              <a:gd name="connsiteY7" fmla="*/ 4279 h 81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7769" h="810163">
                <a:moveTo>
                  <a:pt x="101578" y="0"/>
                </a:moveTo>
                <a:lnTo>
                  <a:pt x="4188375" y="0"/>
                </a:lnTo>
                <a:cubicBezTo>
                  <a:pt x="4723703" y="0"/>
                  <a:pt x="5157769" y="181349"/>
                  <a:pt x="5157769" y="405082"/>
                </a:cubicBezTo>
                <a:cubicBezTo>
                  <a:pt x="5157769" y="628814"/>
                  <a:pt x="4723703" y="810163"/>
                  <a:pt x="4188375" y="810163"/>
                </a:cubicBezTo>
                <a:lnTo>
                  <a:pt x="101578" y="810163"/>
                </a:lnTo>
                <a:lnTo>
                  <a:pt x="0" y="805884"/>
                </a:lnTo>
                <a:lnTo>
                  <a:pt x="263806" y="405082"/>
                </a:lnTo>
                <a:lnTo>
                  <a:pt x="1" y="4279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2540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72000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E14D3F-BCBB-408D-A1B3-28E2F6879EDB}"/>
              </a:ext>
            </a:extLst>
          </p:cNvPr>
          <p:cNvSpPr/>
          <p:nvPr/>
        </p:nvSpPr>
        <p:spPr>
          <a:xfrm>
            <a:off x="5224949" y="3464572"/>
            <a:ext cx="72944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2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05E7A0F-A068-4FD8-B91D-36DC193D8C20}"/>
              </a:ext>
            </a:extLst>
          </p:cNvPr>
          <p:cNvSpPr/>
          <p:nvPr/>
        </p:nvSpPr>
        <p:spPr>
          <a:xfrm rot="5400000">
            <a:off x="5810534" y="3764300"/>
            <a:ext cx="342850" cy="1491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348AEF-C7AC-4458-9EDE-E8DF576B56AA}"/>
              </a:ext>
            </a:extLst>
          </p:cNvPr>
          <p:cNvSpPr/>
          <p:nvPr/>
        </p:nvSpPr>
        <p:spPr>
          <a:xfrm>
            <a:off x="6215254" y="3608039"/>
            <a:ext cx="48656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 KẾ GAME</a:t>
            </a: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06B2B23-F4B9-40E8-9884-BAF78AF891BA}"/>
              </a:ext>
            </a:extLst>
          </p:cNvPr>
          <p:cNvSpPr/>
          <p:nvPr/>
        </p:nvSpPr>
        <p:spPr>
          <a:xfrm rot="5400000">
            <a:off x="5814809" y="4913003"/>
            <a:ext cx="342850" cy="1491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933FD1A-E70A-464B-91AA-4B0C8A92BDEA}"/>
              </a:ext>
            </a:extLst>
          </p:cNvPr>
          <p:cNvSpPr/>
          <p:nvPr/>
        </p:nvSpPr>
        <p:spPr>
          <a:xfrm>
            <a:off x="5041053" y="4715327"/>
            <a:ext cx="2081413" cy="667171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4BBE3F5-139A-4016-BB8C-3E9691F114F5}"/>
              </a:ext>
            </a:extLst>
          </p:cNvPr>
          <p:cNvSpPr/>
          <p:nvPr/>
        </p:nvSpPr>
        <p:spPr>
          <a:xfrm>
            <a:off x="5899624" y="4643831"/>
            <a:ext cx="5786339" cy="810163"/>
          </a:xfrm>
          <a:custGeom>
            <a:avLst/>
            <a:gdLst>
              <a:gd name="connsiteX0" fmla="*/ 101578 w 5157769"/>
              <a:gd name="connsiteY0" fmla="*/ 0 h 810163"/>
              <a:gd name="connsiteX1" fmla="*/ 4188375 w 5157769"/>
              <a:gd name="connsiteY1" fmla="*/ 0 h 810163"/>
              <a:gd name="connsiteX2" fmla="*/ 5157769 w 5157769"/>
              <a:gd name="connsiteY2" fmla="*/ 405082 h 810163"/>
              <a:gd name="connsiteX3" fmla="*/ 4188375 w 5157769"/>
              <a:gd name="connsiteY3" fmla="*/ 810163 h 810163"/>
              <a:gd name="connsiteX4" fmla="*/ 101578 w 5157769"/>
              <a:gd name="connsiteY4" fmla="*/ 810163 h 810163"/>
              <a:gd name="connsiteX5" fmla="*/ 0 w 5157769"/>
              <a:gd name="connsiteY5" fmla="*/ 805884 h 810163"/>
              <a:gd name="connsiteX6" fmla="*/ 263806 w 5157769"/>
              <a:gd name="connsiteY6" fmla="*/ 405082 h 810163"/>
              <a:gd name="connsiteX7" fmla="*/ 1 w 5157769"/>
              <a:gd name="connsiteY7" fmla="*/ 4279 h 81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7769" h="810163">
                <a:moveTo>
                  <a:pt x="101578" y="0"/>
                </a:moveTo>
                <a:lnTo>
                  <a:pt x="4188375" y="0"/>
                </a:lnTo>
                <a:cubicBezTo>
                  <a:pt x="4723703" y="0"/>
                  <a:pt x="5157769" y="181349"/>
                  <a:pt x="5157769" y="405082"/>
                </a:cubicBezTo>
                <a:cubicBezTo>
                  <a:pt x="5157769" y="628814"/>
                  <a:pt x="4723703" y="810163"/>
                  <a:pt x="4188375" y="810163"/>
                </a:cubicBezTo>
                <a:lnTo>
                  <a:pt x="101578" y="810163"/>
                </a:lnTo>
                <a:lnTo>
                  <a:pt x="0" y="805884"/>
                </a:lnTo>
                <a:lnTo>
                  <a:pt x="263806" y="405082"/>
                </a:lnTo>
                <a:lnTo>
                  <a:pt x="1" y="4279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2540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72000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72B72E-DEE8-483F-8ABC-875E09030FCA}"/>
              </a:ext>
            </a:extLst>
          </p:cNvPr>
          <p:cNvSpPr/>
          <p:nvPr/>
        </p:nvSpPr>
        <p:spPr>
          <a:xfrm>
            <a:off x="5236986" y="4674612"/>
            <a:ext cx="72944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3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0FD953C-8D15-421D-BE70-FE22AF6551A6}"/>
              </a:ext>
            </a:extLst>
          </p:cNvPr>
          <p:cNvSpPr/>
          <p:nvPr/>
        </p:nvSpPr>
        <p:spPr>
          <a:xfrm rot="5400000">
            <a:off x="5822571" y="4974340"/>
            <a:ext cx="342850" cy="1491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2ACF4FE-F1F0-46E7-A2DB-9496E83B70F3}"/>
              </a:ext>
            </a:extLst>
          </p:cNvPr>
          <p:cNvSpPr/>
          <p:nvPr/>
        </p:nvSpPr>
        <p:spPr>
          <a:xfrm>
            <a:off x="6227291" y="4818079"/>
            <a:ext cx="48656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LUẬN</a:t>
            </a:r>
            <a:endParaRPr lang="en-US" sz="24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5D556B-E7A8-48E4-A0AC-59121452E595}"/>
              </a:ext>
            </a:extLst>
          </p:cNvPr>
          <p:cNvSpPr/>
          <p:nvPr/>
        </p:nvSpPr>
        <p:spPr>
          <a:xfrm>
            <a:off x="1068318" y="2673597"/>
            <a:ext cx="2930737" cy="2646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533400" dist="152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4F856D0-400E-4424-B95B-9ED6B1267BE1}"/>
              </a:ext>
            </a:extLst>
          </p:cNvPr>
          <p:cNvSpPr/>
          <p:nvPr/>
        </p:nvSpPr>
        <p:spPr>
          <a:xfrm>
            <a:off x="124148" y="2041781"/>
            <a:ext cx="1673261" cy="164240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54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2540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0D4658D-C754-4D5D-B75F-1460DE5B2078}"/>
              </a:ext>
            </a:extLst>
          </p:cNvPr>
          <p:cNvSpPr/>
          <p:nvPr/>
        </p:nvSpPr>
        <p:spPr>
          <a:xfrm>
            <a:off x="1993342" y="1496247"/>
            <a:ext cx="1003638" cy="96440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54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2540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7A8E391-1271-4063-B5A7-C172CF8B7852}"/>
              </a:ext>
            </a:extLst>
          </p:cNvPr>
          <p:cNvSpPr/>
          <p:nvPr/>
        </p:nvSpPr>
        <p:spPr>
          <a:xfrm>
            <a:off x="1068318" y="1344127"/>
            <a:ext cx="657350" cy="5681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54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2540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CF82AA8-3D8C-496A-B8E6-A393F2BA0F4C}"/>
              </a:ext>
            </a:extLst>
          </p:cNvPr>
          <p:cNvSpPr/>
          <p:nvPr/>
        </p:nvSpPr>
        <p:spPr>
          <a:xfrm>
            <a:off x="1134428" y="5351969"/>
            <a:ext cx="1015911" cy="98290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54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2540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1AF8687-7B74-48B3-816E-577C53E6C41D}"/>
              </a:ext>
            </a:extLst>
          </p:cNvPr>
          <p:cNvSpPr/>
          <p:nvPr/>
        </p:nvSpPr>
        <p:spPr>
          <a:xfrm>
            <a:off x="382855" y="4981053"/>
            <a:ext cx="620581" cy="5508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54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2540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D30FF6-4799-4ED0-90F9-C17F116348D5}"/>
              </a:ext>
            </a:extLst>
          </p:cNvPr>
          <p:cNvSpPr/>
          <p:nvPr/>
        </p:nvSpPr>
        <p:spPr>
          <a:xfrm>
            <a:off x="1137310" y="3602097"/>
            <a:ext cx="27927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7F80E1C-3758-4CCA-A052-28A5F98245BA}"/>
              </a:ext>
            </a:extLst>
          </p:cNvPr>
          <p:cNvSpPr/>
          <p:nvPr/>
        </p:nvSpPr>
        <p:spPr>
          <a:xfrm>
            <a:off x="498274" y="4314560"/>
            <a:ext cx="389742" cy="3781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54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2540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17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600"/>
                            </p:stCondLst>
                            <p:childTnLst>
                              <p:par>
                                <p:cTn id="6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600"/>
                            </p:stCondLst>
                            <p:childTnLst>
                              <p:par>
                                <p:cTn id="7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600"/>
                            </p:stCondLst>
                            <p:childTnLst>
                              <p:par>
                                <p:cTn id="8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600"/>
                            </p:stCondLst>
                            <p:childTnLst>
                              <p:par>
                                <p:cTn id="8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100"/>
                            </p:stCondLst>
                            <p:childTnLst>
                              <p:par>
                                <p:cTn id="9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600"/>
                            </p:stCondLst>
                            <p:childTnLst>
                              <p:par>
                                <p:cTn id="9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1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6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1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6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100"/>
                            </p:stCondLst>
                            <p:childTnLst>
                              <p:par>
                                <p:cTn id="1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3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800"/>
                            </p:stCondLst>
                            <p:childTnLst>
                              <p:par>
                                <p:cTn id="1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8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3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2800"/>
                            </p:stCondLst>
                            <p:childTnLst>
                              <p:par>
                                <p:cTn id="1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" grpId="0" animBg="1"/>
      <p:bldP spid="17" grpId="0" animBg="1"/>
      <p:bldP spid="6" grpId="0"/>
      <p:bldP spid="7" grpId="0" animBg="1"/>
      <p:bldP spid="8" grpId="0"/>
      <p:bldP spid="31" grpId="0" animBg="1"/>
      <p:bldP spid="32" grpId="0" animBg="1"/>
      <p:bldP spid="34" grpId="0"/>
      <p:bldP spid="35" grpId="0" animBg="1"/>
      <p:bldP spid="36" grpId="0"/>
      <p:bldP spid="40" grpId="0" animBg="1"/>
      <p:bldP spid="42" grpId="0" animBg="1"/>
      <p:bldP spid="43" grpId="0" animBg="1"/>
      <p:bldP spid="44" grpId="0"/>
      <p:bldP spid="45" grpId="0" animBg="1"/>
      <p:bldP spid="46" grpId="0"/>
      <p:bldP spid="12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13" grpId="0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6E6B5D-A8AB-4B9A-8999-CCDB532F184C}"/>
              </a:ext>
            </a:extLst>
          </p:cNvPr>
          <p:cNvSpPr txBox="1"/>
          <p:nvPr/>
        </p:nvSpPr>
        <p:spPr>
          <a:xfrm>
            <a:off x="0" y="35019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 TỔNG QUAN VỀ ĐỀ TÀI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F046D-864D-0692-324F-214EDA9A8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9288"/>
            <a:ext cx="4394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0" i="1" dirty="0" err="1">
                <a:solidFill>
                  <a:schemeClr val="tx1"/>
                </a:solidFill>
              </a:rPr>
              <a:t>Về</a:t>
            </a:r>
            <a:r>
              <a:rPr lang="en-US" altLang="en-US" sz="2000" b="0" i="1" dirty="0">
                <a:solidFill>
                  <a:schemeClr val="tx1"/>
                </a:solidFill>
              </a:rPr>
              <a:t> </a:t>
            </a:r>
            <a:r>
              <a:rPr lang="en-US" altLang="en-US" sz="2000" b="0" i="1" dirty="0" err="1">
                <a:solidFill>
                  <a:schemeClr val="tx1"/>
                </a:solidFill>
              </a:rPr>
              <a:t>công</a:t>
            </a:r>
            <a:r>
              <a:rPr lang="en-US" altLang="en-US" sz="2000" b="0" i="1" dirty="0">
                <a:solidFill>
                  <a:schemeClr val="tx1"/>
                </a:solidFill>
              </a:rPr>
              <a:t> </a:t>
            </a:r>
            <a:r>
              <a:rPr lang="en-US" altLang="en-US" sz="2000" b="0" i="1" dirty="0" err="1">
                <a:solidFill>
                  <a:schemeClr val="tx1"/>
                </a:solidFill>
              </a:rPr>
              <a:t>nghệ</a:t>
            </a:r>
            <a:r>
              <a:rPr lang="en-US" altLang="en-US" sz="2000" b="0" i="1" dirty="0">
                <a:solidFill>
                  <a:schemeClr val="tx1"/>
                </a:solidFill>
              </a:rPr>
              <a:t> </a:t>
            </a:r>
            <a:r>
              <a:rPr lang="en-US" altLang="en-US" sz="2000" b="0" i="1" dirty="0" err="1">
                <a:solidFill>
                  <a:schemeClr val="tx1"/>
                </a:solidFill>
              </a:rPr>
              <a:t>và</a:t>
            </a:r>
            <a:r>
              <a:rPr lang="en-US" altLang="en-US" sz="2000" b="0" i="1" dirty="0">
                <a:solidFill>
                  <a:schemeClr val="tx1"/>
                </a:solidFill>
              </a:rPr>
              <a:t> </a:t>
            </a:r>
            <a:r>
              <a:rPr lang="en-US" altLang="en-US" sz="2000" b="0" i="1" dirty="0" err="1">
                <a:solidFill>
                  <a:schemeClr val="tx1"/>
                </a:solidFill>
              </a:rPr>
              <a:t>công</a:t>
            </a:r>
            <a:r>
              <a:rPr lang="en-US" altLang="en-US" sz="2000" b="0" i="1" dirty="0">
                <a:solidFill>
                  <a:schemeClr val="tx1"/>
                </a:solidFill>
              </a:rPr>
              <a:t> </a:t>
            </a:r>
            <a:r>
              <a:rPr lang="en-US" altLang="en-US" sz="2000" b="0" i="1" dirty="0" err="1">
                <a:solidFill>
                  <a:schemeClr val="tx1"/>
                </a:solidFill>
              </a:rPr>
              <a:t>cụ</a:t>
            </a:r>
            <a:r>
              <a:rPr lang="en-US" altLang="en-US" sz="2000" b="0" i="1" dirty="0">
                <a:solidFill>
                  <a:schemeClr val="tx1"/>
                </a:solidFill>
              </a:rPr>
              <a:t> </a:t>
            </a:r>
            <a:r>
              <a:rPr lang="en-US" altLang="en-US" sz="2000" b="0" i="1" dirty="0" err="1">
                <a:solidFill>
                  <a:schemeClr val="tx1"/>
                </a:solidFill>
              </a:rPr>
              <a:t>sử</a:t>
            </a:r>
            <a:r>
              <a:rPr lang="en-US" altLang="en-US" sz="2000" b="0" i="1" dirty="0">
                <a:solidFill>
                  <a:schemeClr val="tx1"/>
                </a:solidFill>
              </a:rPr>
              <a:t> </a:t>
            </a:r>
            <a:r>
              <a:rPr lang="en-US" altLang="en-US" sz="2000" b="0" i="1" dirty="0" err="1">
                <a:solidFill>
                  <a:schemeClr val="tx1"/>
                </a:solidFill>
              </a:rPr>
              <a:t>dụng</a:t>
            </a:r>
            <a:endParaRPr lang="en-US" altLang="en-US" sz="2000" b="0" i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C8C6D52F-0E2A-30DF-B236-E9FE2888B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153557"/>
              </p:ext>
            </p:extLst>
          </p:nvPr>
        </p:nvGraphicFramePr>
        <p:xfrm>
          <a:off x="717629" y="2086716"/>
          <a:ext cx="10787605" cy="4128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36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GAME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25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8422295-6946-F5DB-39A2-82A6C54F3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56" y="4393420"/>
            <a:ext cx="874079" cy="874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CCB637-6C39-D6A0-DAE2-4239E312B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928" y="4393419"/>
            <a:ext cx="874080" cy="87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E2AB52-9B15-7566-01AA-476214DB4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5" y="4393424"/>
            <a:ext cx="874079" cy="8740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E4A411-D41A-51B8-C17B-206E3815D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77" y="4393419"/>
            <a:ext cx="874079" cy="874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93A9AB-1B5F-EB57-67A9-CD0144F2B4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714" y="4250128"/>
            <a:ext cx="1160659" cy="11606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2EAAF1-B3B3-E66C-9D47-4B1010659A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5366" y="4393419"/>
            <a:ext cx="874079" cy="87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97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8EFD60-441B-40F2-8448-7EEB23FDF52F}"/>
              </a:ext>
            </a:extLst>
          </p:cNvPr>
          <p:cNvSpPr txBox="1"/>
          <p:nvPr/>
        </p:nvSpPr>
        <p:spPr>
          <a:xfrm>
            <a:off x="0" y="35019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 TỔNG QUAN VỀ ĐỀ TÀI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9C029D-AEFE-4E96-3025-A33D4B40B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361" y="1348148"/>
            <a:ext cx="7739485" cy="515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e Sandbox - Blockchain Gaming Platform Teaser Trailer">
            <a:extLst>
              <a:ext uri="{FF2B5EF4-FFF2-40B4-BE49-F238E27FC236}">
                <a16:creationId xmlns:a16="http://schemas.microsoft.com/office/drawing/2014/main" id="{9642F792-6C7A-8F25-ACD8-E1F850E0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88" y="4571999"/>
            <a:ext cx="2534856" cy="14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984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8EFD60-441B-40F2-8448-7EEB23FDF52F}"/>
              </a:ext>
            </a:extLst>
          </p:cNvPr>
          <p:cNvSpPr txBox="1"/>
          <p:nvPr/>
        </p:nvSpPr>
        <p:spPr>
          <a:xfrm>
            <a:off x="0" y="35019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 TỔNG QUAN VỀ ĐỀ TÀI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9C029D-AEFE-4E96-3025-A33D4B40B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84" y="1902145"/>
            <a:ext cx="2734974" cy="18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e Sandbox - Blockchain Gaming Platform Teaser Trailer">
            <a:extLst>
              <a:ext uri="{FF2B5EF4-FFF2-40B4-BE49-F238E27FC236}">
                <a16:creationId xmlns:a16="http://schemas.microsoft.com/office/drawing/2014/main" id="{9642F792-6C7A-8F25-ACD8-E1F850E0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1" y="1641326"/>
            <a:ext cx="8237135" cy="463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79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672ED4-2A03-453E-AECB-A4D12D18CBEE}"/>
              </a:ext>
            </a:extLst>
          </p:cNvPr>
          <p:cNvSpPr txBox="1"/>
          <p:nvPr/>
        </p:nvSpPr>
        <p:spPr>
          <a:xfrm>
            <a:off x="0" y="35019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 THIẾT KẾ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F89F3-685A-4088-8BFD-03CB35AAD387}"/>
              </a:ext>
            </a:extLst>
          </p:cNvPr>
          <p:cNvSpPr/>
          <p:nvPr/>
        </p:nvSpPr>
        <p:spPr>
          <a:xfrm>
            <a:off x="0" y="1621748"/>
            <a:ext cx="121919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97746F-EB29-17ED-85B0-C72F4AFB13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30" y="2341528"/>
            <a:ext cx="8998338" cy="3979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991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672ED4-2A03-453E-AECB-A4D12D18CBEE}"/>
              </a:ext>
            </a:extLst>
          </p:cNvPr>
          <p:cNvSpPr txBox="1"/>
          <p:nvPr/>
        </p:nvSpPr>
        <p:spPr>
          <a:xfrm>
            <a:off x="0" y="35019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THIẾT KẾ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F89F3-685A-4088-8BFD-03CB35AAD387}"/>
              </a:ext>
            </a:extLst>
          </p:cNvPr>
          <p:cNvSpPr/>
          <p:nvPr/>
        </p:nvSpPr>
        <p:spPr>
          <a:xfrm>
            <a:off x="0" y="1621748"/>
            <a:ext cx="121919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A711C8-AD95-664F-036E-55A1F5C57F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719" y="2389310"/>
            <a:ext cx="8744559" cy="3844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389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672ED4-2A03-453E-AECB-A4D12D18CBEE}"/>
              </a:ext>
            </a:extLst>
          </p:cNvPr>
          <p:cNvSpPr txBox="1"/>
          <p:nvPr/>
        </p:nvSpPr>
        <p:spPr>
          <a:xfrm>
            <a:off x="0" y="35019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THIẾT KẾ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F89F3-685A-4088-8BFD-03CB35AAD387}"/>
              </a:ext>
            </a:extLst>
          </p:cNvPr>
          <p:cNvSpPr/>
          <p:nvPr/>
        </p:nvSpPr>
        <p:spPr>
          <a:xfrm>
            <a:off x="0" y="1621748"/>
            <a:ext cx="121919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B870BC-C658-1E2A-D64B-7C855B918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67" y="2420072"/>
            <a:ext cx="2793262" cy="1208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34A8F8-93B5-2890-198E-7F3D1611F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16" r="11490"/>
          <a:stretch/>
        </p:blipFill>
        <p:spPr>
          <a:xfrm>
            <a:off x="3963111" y="2420072"/>
            <a:ext cx="6895256" cy="41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2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672ED4-2A03-453E-AECB-A4D12D18CBEE}"/>
              </a:ext>
            </a:extLst>
          </p:cNvPr>
          <p:cNvSpPr txBox="1"/>
          <p:nvPr/>
        </p:nvSpPr>
        <p:spPr>
          <a:xfrm>
            <a:off x="0" y="35019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THIẾT KẾ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F89F3-685A-4088-8BFD-03CB35AAD387}"/>
              </a:ext>
            </a:extLst>
          </p:cNvPr>
          <p:cNvSpPr/>
          <p:nvPr/>
        </p:nvSpPr>
        <p:spPr>
          <a:xfrm>
            <a:off x="0" y="1621748"/>
            <a:ext cx="121919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B870BC-C658-1E2A-D64B-7C855B918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96" y="2478969"/>
            <a:ext cx="7977414" cy="3450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34A8F8-93B5-2890-198E-7F3D1611F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16" r="11490"/>
          <a:stretch/>
        </p:blipFill>
        <p:spPr>
          <a:xfrm>
            <a:off x="437567" y="4386144"/>
            <a:ext cx="2793262" cy="17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82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360</Words>
  <Application>Microsoft Office PowerPoint</Application>
  <PresentationFormat>Widescreen</PresentationFormat>
  <Paragraphs>63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 SemiBold Condensed</vt:lpstr>
      <vt:lpstr>Calibri</vt:lpstr>
      <vt:lpstr>Times New Roman</vt:lpstr>
      <vt:lpstr>Wingdings</vt:lpstr>
      <vt:lpstr>Office Theme</vt:lpstr>
      <vt:lpstr>BỘ MÔN CÔNG NGHỆ THÔNG TIN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CHUYÊN MÔN</dc:title>
  <dc:creator>quoc khanh</dc:creator>
  <cp:lastModifiedBy>_ Duckins</cp:lastModifiedBy>
  <cp:revision>339</cp:revision>
  <dcterms:created xsi:type="dcterms:W3CDTF">2021-04-24T02:00:46Z</dcterms:created>
  <dcterms:modified xsi:type="dcterms:W3CDTF">2024-06-27T06:19:01Z</dcterms:modified>
</cp:coreProperties>
</file>