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angnam" initials="K" lastIdx="1" clrIdx="0">
    <p:extLst>
      <p:ext uri="{19B8F6BF-5375-455C-9EA6-DF929625EA0E}">
        <p15:presenceInfo xmlns:p15="http://schemas.microsoft.com/office/powerpoint/2012/main" userId="e99878ae7f29cf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00"/>
    <a:srgbClr val="EA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902C9-0C68-476F-8B26-D81A10A9B9C5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AD33B-CACE-4181-BC34-DB0EE28D8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1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AD33B-CACE-4181-BC34-DB0EE28D81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8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0E56-6195-4955-982F-9996475A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0366B-957D-4DB8-B7FA-2AB8D0ECB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61752-F58E-4AFA-B6BD-A5340DC4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7C21-682D-445E-B61D-3F03DA3A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01F03-3591-415B-9950-3038E85F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1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235D5-C449-4AA4-9C8A-72322AC9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C3AA2-A561-441F-A1BD-F89D42758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627F0-829F-45BE-BD28-3368E337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49BD0-FE37-4EF1-A1C3-11F58E1F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13966-CB09-4A30-A5B9-B2A13409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4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654A0-C372-4281-A0BE-7E3142477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BED1E4-95F1-4599-A6A9-270FFA262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D6E29-9429-4E5E-9B5C-CEF325CD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528D-4F10-49BA-82F2-CB23CC3C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9D477-8D09-4B1D-8700-4E397B3E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E7007-402C-4EC0-A811-5215247A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D7174-0FD7-4350-A251-8D6F22D3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8AE3C-FFA2-47CF-817F-75C919C9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8CAB9-9818-4479-AFDC-8823A462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0FE8A-87C3-4CF7-B969-44BA8E56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7C7FA-8928-4639-80F2-CC1AAF7F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7F2AA-ECE7-42E3-A238-4E6362FC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175E9-5ED7-4E2D-9CBB-2FE66FD9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A7EEA-2508-4CDA-A694-9437C196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01D8-5CDA-4218-AACB-559271F2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15251-BDA2-4817-AD7E-3796B6AB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A7617-FD68-4159-8848-E228FE21E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B36AB-D470-4F45-8E29-455206DCB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02BD3-DADB-4954-B49B-B1C19C67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114D2-C16C-4D72-9E45-FD593360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A0302-11C5-4577-BFC1-36E456DD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4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3B188-B9CC-4CCA-B9F8-805C9EAE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CD6F4-A140-4019-A0D9-9C740B12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62CAE-3217-4927-9ADD-D2A073C71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2C936-8D64-427E-BC1D-77AB41305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71B1B4-0F37-4940-88E6-8DC48E9A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7C3FC-3532-45C5-AED9-B0E74617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AC2858-DEC8-4F4B-89B3-434FCA54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49A9B2-0332-4BBE-B9C3-B4CF930C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9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7B1DD-0056-4069-9FEF-8DAAA5A4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C9FD53-2882-4416-8CAE-1779B5D9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AC7B4-229B-470F-9285-2E87336E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D2DE6A-C807-4631-A555-DCA3F336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5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1F2EFE-44C3-451C-B022-854CA0FB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246E58-C3F6-40AF-9A72-6754DF75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23694-3546-4226-B1AF-7AE64FD3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11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1FDFF-BD87-434D-922C-534B34D9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8BEFA-0BBC-4101-85B1-80EDB7D3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F273C-6560-47BC-9CFA-EE5754CF6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D82E1-71F5-47A5-912B-2F443256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5F451D-9310-47DE-B3B8-7686DE5F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3C22B-C3D9-482C-A77D-941C1B69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097C3-C724-4022-9983-BF13584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7ECDA8-71C4-41F0-9915-B322F568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7D4B9F-A69E-482E-AC87-1AFB0A00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FB467-E253-4BC7-A58F-8193994F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B6211F-17E1-46A9-9125-BB8D0E98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64320-79B9-4FD1-AFCE-BF1A6B12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0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E02C4-38DD-4A78-8163-A8C59973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3862E-FF29-43C2-B92E-56AE1BFA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642A9-B99E-46F1-A615-0535A8175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3211-22D4-4228-8241-5998311BC57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0A2FA-7F29-4B39-8542-BBE81240E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394D1-FD44-459A-A9BD-A7814E536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4B8B-6211-45C3-99D9-AD9A0FA3E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1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E1E550B-4669-4E7B-9E9C-4D68E9260233}"/>
              </a:ext>
            </a:extLst>
          </p:cNvPr>
          <p:cNvSpPr/>
          <p:nvPr/>
        </p:nvSpPr>
        <p:spPr>
          <a:xfrm>
            <a:off x="5507238" y="2840238"/>
            <a:ext cx="1177524" cy="11775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162020-075B-441A-A87B-0BDED3AF01CF}"/>
                  </a:ext>
                </a:extLst>
              </p:cNvPr>
              <p:cNvSpPr txBox="1"/>
              <p:nvPr/>
            </p:nvSpPr>
            <p:spPr>
              <a:xfrm>
                <a:off x="4607343" y="1401543"/>
                <a:ext cx="58349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162020-075B-441A-A87B-0BDED3AF0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3" y="1401543"/>
                <a:ext cx="58349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206589-EB2C-4F66-A75C-502ED83C8704}"/>
                  </a:ext>
                </a:extLst>
              </p:cNvPr>
              <p:cNvSpPr txBox="1"/>
              <p:nvPr/>
            </p:nvSpPr>
            <p:spPr>
              <a:xfrm>
                <a:off x="4076576" y="2022838"/>
                <a:ext cx="57458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206589-EB2C-4F66-A75C-502ED83C8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576" y="2022838"/>
                <a:ext cx="5745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F4D794-67FE-4541-8449-59F9036D8E03}"/>
                  </a:ext>
                </a:extLst>
              </p:cNvPr>
              <p:cNvSpPr txBox="1"/>
              <p:nvPr/>
            </p:nvSpPr>
            <p:spPr>
              <a:xfrm>
                <a:off x="3792676" y="2909791"/>
                <a:ext cx="58349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F4D794-67FE-4541-8449-59F9036D8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676" y="2909791"/>
                <a:ext cx="58349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6D8F95-BD9F-4025-A81D-AD49B124BF3D}"/>
                  </a:ext>
                </a:extLst>
              </p:cNvPr>
              <p:cNvSpPr txBox="1"/>
              <p:nvPr/>
            </p:nvSpPr>
            <p:spPr>
              <a:xfrm>
                <a:off x="4182360" y="4246343"/>
                <a:ext cx="59747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6D8F95-BD9F-4025-A81D-AD49B124B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60" y="4246343"/>
                <a:ext cx="59747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E799B2-C8C3-43B9-BA82-34CE2E731A3F}"/>
                  </a:ext>
                </a:extLst>
              </p:cNvPr>
              <p:cNvSpPr txBox="1"/>
              <p:nvPr/>
            </p:nvSpPr>
            <p:spPr>
              <a:xfrm>
                <a:off x="5921048" y="5810826"/>
                <a:ext cx="34990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E799B2-C8C3-43B9-BA82-34CE2E73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048" y="5810826"/>
                <a:ext cx="3499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1C7FDF-F891-407F-92DE-89925CEBC018}"/>
              </a:ext>
            </a:extLst>
          </p:cNvPr>
          <p:cNvSpPr txBox="1"/>
          <p:nvPr/>
        </p:nvSpPr>
        <p:spPr>
          <a:xfrm rot="20362631">
            <a:off x="3126775" y="401522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3855C6-B79D-44F2-B293-FC2D6295807F}"/>
              </a:ext>
            </a:extLst>
          </p:cNvPr>
          <p:cNvCxnSpPr>
            <a:cxnSpLocks/>
          </p:cNvCxnSpPr>
          <p:nvPr/>
        </p:nvCxnSpPr>
        <p:spPr>
          <a:xfrm>
            <a:off x="4084423" y="1417423"/>
            <a:ext cx="1309656" cy="13077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471EDD-578B-41DE-8C72-5B61D93B306C}"/>
              </a:ext>
            </a:extLst>
          </p:cNvPr>
          <p:cNvCxnSpPr>
            <a:cxnSpLocks/>
          </p:cNvCxnSpPr>
          <p:nvPr/>
        </p:nvCxnSpPr>
        <p:spPr>
          <a:xfrm>
            <a:off x="3536896" y="2207491"/>
            <a:ext cx="1653940" cy="8242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439E5A-EBD6-4B73-BAC6-ADA59137C77C}"/>
              </a:ext>
            </a:extLst>
          </p:cNvPr>
          <p:cNvCxnSpPr>
            <a:cxnSpLocks/>
          </p:cNvCxnSpPr>
          <p:nvPr/>
        </p:nvCxnSpPr>
        <p:spPr>
          <a:xfrm>
            <a:off x="3251200" y="3429000"/>
            <a:ext cx="185213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1F9B70B-A52E-46B7-AD74-3FBD3AE9107C}"/>
              </a:ext>
            </a:extLst>
          </p:cNvPr>
          <p:cNvCxnSpPr>
            <a:cxnSpLocks/>
          </p:cNvCxnSpPr>
          <p:nvPr/>
        </p:nvCxnSpPr>
        <p:spPr>
          <a:xfrm flipV="1">
            <a:off x="4084423" y="4128980"/>
            <a:ext cx="1309656" cy="1311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DCA2DC3-88D4-4861-977E-01A518D8CFA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96000" y="4435580"/>
            <a:ext cx="4227" cy="13752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14B24C-6F08-45CD-92A8-E20F5E4322DD}"/>
                  </a:ext>
                </a:extLst>
              </p:cNvPr>
              <p:cNvSpPr txBox="1"/>
              <p:nvPr/>
            </p:nvSpPr>
            <p:spPr>
              <a:xfrm>
                <a:off x="3558155" y="939878"/>
                <a:ext cx="51392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14B24C-6F08-45CD-92A8-E20F5E43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155" y="939878"/>
                <a:ext cx="5139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44B6EE-D9C8-46F8-BA44-AE43AEE11472}"/>
                  </a:ext>
                </a:extLst>
              </p:cNvPr>
              <p:cNvSpPr txBox="1"/>
              <p:nvPr/>
            </p:nvSpPr>
            <p:spPr>
              <a:xfrm>
                <a:off x="3053145" y="1792005"/>
                <a:ext cx="50501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44B6EE-D9C8-46F8-BA44-AE43AEE11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45" y="1792005"/>
                <a:ext cx="5050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7D0733-9A05-443C-AF14-78A7E6F22608}"/>
                  </a:ext>
                </a:extLst>
              </p:cNvPr>
              <p:cNvSpPr txBox="1"/>
              <p:nvPr/>
            </p:nvSpPr>
            <p:spPr>
              <a:xfrm>
                <a:off x="2718537" y="3140623"/>
                <a:ext cx="51392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7D0733-9A05-443C-AF14-78A7E6F2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37" y="3140623"/>
                <a:ext cx="51392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63FD1E-0E36-4644-BC8F-60C470D8B1F5}"/>
                  </a:ext>
                </a:extLst>
              </p:cNvPr>
              <p:cNvSpPr txBox="1"/>
              <p:nvPr/>
            </p:nvSpPr>
            <p:spPr>
              <a:xfrm>
                <a:off x="3561434" y="5209744"/>
                <a:ext cx="53957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63FD1E-0E36-4644-BC8F-60C470D8B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434" y="5209744"/>
                <a:ext cx="53957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D612FB8-2114-4265-98CE-2F281E26A8E0}"/>
              </a:ext>
            </a:extLst>
          </p:cNvPr>
          <p:cNvCxnSpPr>
            <a:cxnSpLocks/>
          </p:cNvCxnSpPr>
          <p:nvPr/>
        </p:nvCxnSpPr>
        <p:spPr>
          <a:xfrm>
            <a:off x="7079430" y="3426613"/>
            <a:ext cx="91926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20A105-1ECF-4BCF-B51B-AA776B0CB788}"/>
                  </a:ext>
                </a:extLst>
              </p:cNvPr>
              <p:cNvSpPr txBox="1"/>
              <p:nvPr/>
            </p:nvSpPr>
            <p:spPr>
              <a:xfrm>
                <a:off x="8125526" y="3195781"/>
                <a:ext cx="87068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20A105-1ECF-4BCF-B51B-AA776B0CB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526" y="3195781"/>
                <a:ext cx="8706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DA4F62F-486F-45CD-8898-3797F2319AA2}"/>
              </a:ext>
            </a:extLst>
          </p:cNvPr>
          <p:cNvCxnSpPr>
            <a:cxnSpLocks/>
          </p:cNvCxnSpPr>
          <p:nvPr/>
        </p:nvCxnSpPr>
        <p:spPr>
          <a:xfrm>
            <a:off x="9123048" y="3426613"/>
            <a:ext cx="91926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2BD7FC-3718-446E-A6C0-C8B169EA3C37}"/>
                  </a:ext>
                </a:extLst>
              </p:cNvPr>
              <p:cNvSpPr txBox="1"/>
              <p:nvPr/>
            </p:nvSpPr>
            <p:spPr>
              <a:xfrm>
                <a:off x="10169145" y="3195781"/>
                <a:ext cx="35606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2BD7FC-3718-446E-A6C0-C8B169EA3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145" y="3195781"/>
                <a:ext cx="35606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18A4701-8158-4582-8427-709607858DC5}"/>
                  </a:ext>
                </a:extLst>
              </p:cNvPr>
              <p:cNvSpPr txBox="1"/>
              <p:nvPr/>
            </p:nvSpPr>
            <p:spPr>
              <a:xfrm>
                <a:off x="5931907" y="3198167"/>
                <a:ext cx="32720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18A4701-8158-4582-8427-70960785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907" y="3198167"/>
                <a:ext cx="32720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58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EFFC3A2F-DB23-4EEB-B4B3-FE5DC71F1EC9}"/>
              </a:ext>
            </a:extLst>
          </p:cNvPr>
          <p:cNvSpPr/>
          <p:nvPr/>
        </p:nvSpPr>
        <p:spPr>
          <a:xfrm>
            <a:off x="3468725" y="4256415"/>
            <a:ext cx="648070" cy="64807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5DF4FF6-3D59-45CB-9312-77B1ADFFB256}"/>
              </a:ext>
            </a:extLst>
          </p:cNvPr>
          <p:cNvSpPr/>
          <p:nvPr/>
        </p:nvSpPr>
        <p:spPr>
          <a:xfrm>
            <a:off x="2470908" y="2868618"/>
            <a:ext cx="648070" cy="64807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91B7D2-71AF-4766-BC0C-8EC911AF299D}"/>
              </a:ext>
            </a:extLst>
          </p:cNvPr>
          <p:cNvSpPr/>
          <p:nvPr/>
        </p:nvSpPr>
        <p:spPr>
          <a:xfrm>
            <a:off x="5176758" y="4904485"/>
            <a:ext cx="648070" cy="64807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B97BC522-317F-4DB9-893A-1BC1D6CD4B93}"/>
              </a:ext>
            </a:extLst>
          </p:cNvPr>
          <p:cNvSpPr/>
          <p:nvPr/>
        </p:nvSpPr>
        <p:spPr>
          <a:xfrm>
            <a:off x="2408762" y="4460"/>
            <a:ext cx="7374475" cy="5592932"/>
          </a:xfrm>
          <a:prstGeom prst="arc">
            <a:avLst>
              <a:gd name="adj1" fmla="val 2650"/>
              <a:gd name="adj2" fmla="val 107794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337934-8630-4706-B4A4-EB2BBE95A752}"/>
              </a:ext>
            </a:extLst>
          </p:cNvPr>
          <p:cNvCxnSpPr>
            <a:cxnSpLocks/>
          </p:cNvCxnSpPr>
          <p:nvPr/>
        </p:nvCxnSpPr>
        <p:spPr>
          <a:xfrm>
            <a:off x="2794943" y="3192653"/>
            <a:ext cx="567093" cy="988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EE0DE97-AEA8-4CA4-AF35-42B7942A8953}"/>
              </a:ext>
            </a:extLst>
          </p:cNvPr>
          <p:cNvCxnSpPr>
            <a:cxnSpLocks/>
          </p:cNvCxnSpPr>
          <p:nvPr/>
        </p:nvCxnSpPr>
        <p:spPr>
          <a:xfrm>
            <a:off x="3792760" y="4580450"/>
            <a:ext cx="556760" cy="324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BFF1FF-8C16-4FC5-8FF9-456C47D8626F}"/>
              </a:ext>
            </a:extLst>
          </p:cNvPr>
          <p:cNvCxnSpPr>
            <a:cxnSpLocks/>
          </p:cNvCxnSpPr>
          <p:nvPr/>
        </p:nvCxnSpPr>
        <p:spPr>
          <a:xfrm>
            <a:off x="5500793" y="5224271"/>
            <a:ext cx="324035" cy="119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C7FB71B-859A-44A1-8FC4-B951DADEFBE8}"/>
              </a:ext>
            </a:extLst>
          </p:cNvPr>
          <p:cNvCxnSpPr>
            <a:cxnSpLocks/>
          </p:cNvCxnSpPr>
          <p:nvPr/>
        </p:nvCxnSpPr>
        <p:spPr>
          <a:xfrm flipV="1">
            <a:off x="1701542" y="2800926"/>
            <a:ext cx="0" cy="27964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D39FF7-2EAB-4A02-9E40-4777EF4BAB45}"/>
              </a:ext>
            </a:extLst>
          </p:cNvPr>
          <p:cNvSpPr txBox="1"/>
          <p:nvPr/>
        </p:nvSpPr>
        <p:spPr>
          <a:xfrm rot="16200000">
            <a:off x="884299" y="3904403"/>
            <a:ext cx="10804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Error</a:t>
            </a:r>
            <a:endParaRPr lang="ko-KR" altLang="en-US" sz="30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EAA312-C991-4CFC-933F-DA23F024FA75}"/>
              </a:ext>
            </a:extLst>
          </p:cNvPr>
          <p:cNvSpPr/>
          <p:nvPr/>
        </p:nvSpPr>
        <p:spPr>
          <a:xfrm>
            <a:off x="6008255" y="5509647"/>
            <a:ext cx="175490" cy="175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92422-6914-4044-851D-EFCBD2F80162}"/>
              </a:ext>
            </a:extLst>
          </p:cNvPr>
          <p:cNvSpPr txBox="1"/>
          <p:nvPr/>
        </p:nvSpPr>
        <p:spPr>
          <a:xfrm>
            <a:off x="5167522" y="5744831"/>
            <a:ext cx="1889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Optimal value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367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FECF4EF-C491-4D03-9411-E90723E88DE0}"/>
              </a:ext>
            </a:extLst>
          </p:cNvPr>
          <p:cNvGrpSpPr/>
          <p:nvPr/>
        </p:nvGrpSpPr>
        <p:grpSpPr>
          <a:xfrm>
            <a:off x="84333" y="1904278"/>
            <a:ext cx="4962018" cy="3046388"/>
            <a:chOff x="84333" y="1628807"/>
            <a:chExt cx="4962018" cy="30463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79B81D-FD2A-407F-A1AF-33F9AB61F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5343" y="2182805"/>
              <a:ext cx="2481008" cy="249239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01D3FAE-C348-4ABE-A783-36F80F825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3" y="2182805"/>
              <a:ext cx="2481009" cy="249239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E1F145-0298-46A5-82F3-E5D74F41203A}"/>
                </a:ext>
              </a:extLst>
            </p:cNvPr>
            <p:cNvSpPr txBox="1"/>
            <p:nvPr/>
          </p:nvSpPr>
          <p:spPr>
            <a:xfrm>
              <a:off x="1923980" y="1628807"/>
              <a:ext cx="12827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/>
                <a:t>28x28</a:t>
              </a:r>
              <a:endParaRPr lang="ko-KR" altLang="en-US" sz="30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C492C1F-2107-4411-890B-61D3BAF1477D}"/>
              </a:ext>
            </a:extLst>
          </p:cNvPr>
          <p:cNvGrpSpPr/>
          <p:nvPr/>
        </p:nvGrpSpPr>
        <p:grpSpPr>
          <a:xfrm>
            <a:off x="10868002" y="2096249"/>
            <a:ext cx="727969" cy="2662446"/>
            <a:chOff x="9351746" y="2113742"/>
            <a:chExt cx="727969" cy="26624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A826404-D8C2-4378-A279-D5342ABA1E27}"/>
                </a:ext>
              </a:extLst>
            </p:cNvPr>
            <p:cNvSpPr/>
            <p:nvPr/>
          </p:nvSpPr>
          <p:spPr>
            <a:xfrm>
              <a:off x="9351746" y="2667742"/>
              <a:ext cx="727969" cy="21084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D591FA-FE24-48B6-AF50-AD771A2B9923}"/>
                </a:ext>
              </a:extLst>
            </p:cNvPr>
            <p:cNvSpPr txBox="1"/>
            <p:nvPr/>
          </p:nvSpPr>
          <p:spPr>
            <a:xfrm>
              <a:off x="9400580" y="2113742"/>
              <a:ext cx="6303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/>
                <a:t>10</a:t>
              </a:r>
              <a:endParaRPr lang="ko-KR" altLang="en-US" sz="30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AC6697C-4392-40B9-B844-C9B5F98E177C}"/>
                    </a:ext>
                  </a:extLst>
                </p:cNvPr>
                <p:cNvSpPr txBox="1"/>
                <p:nvPr/>
              </p:nvSpPr>
              <p:spPr>
                <a:xfrm>
                  <a:off x="9543760" y="2614472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AC6697C-4392-40B9-B844-C9B5F98E1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760" y="2614472"/>
                  <a:ext cx="34394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035" r="-1754" b="-274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E020778-AE29-40A2-958E-48EFC87B3259}"/>
                    </a:ext>
                  </a:extLst>
                </p:cNvPr>
                <p:cNvSpPr txBox="1"/>
                <p:nvPr/>
              </p:nvSpPr>
              <p:spPr>
                <a:xfrm>
                  <a:off x="9543760" y="2916146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E020778-AE29-40A2-958E-48EFC87B3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760" y="2916146"/>
                  <a:ext cx="34394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281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07F3905-388B-4EA1-A31B-BE5EC5187637}"/>
                    </a:ext>
                  </a:extLst>
                </p:cNvPr>
                <p:cNvSpPr txBox="1"/>
                <p:nvPr/>
              </p:nvSpPr>
              <p:spPr>
                <a:xfrm>
                  <a:off x="9543760" y="3217820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07F3905-388B-4EA1-A31B-BE5EC5187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760" y="3217820"/>
                  <a:ext cx="34394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035" r="-1754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7E3245-F646-47CB-AF2B-31FE9F93B5CF}"/>
                </a:ext>
              </a:extLst>
            </p:cNvPr>
            <p:cNvSpPr txBox="1"/>
            <p:nvPr/>
          </p:nvSpPr>
          <p:spPr>
            <a:xfrm>
              <a:off x="9543760" y="3519494"/>
              <a:ext cx="34394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dirty="0"/>
                <a:t>.</a:t>
              </a:r>
            </a:p>
            <a:p>
              <a:pPr algn="ctr"/>
              <a:r>
                <a:rPr lang="en-US" altLang="ko-KR" sz="2000" dirty="0"/>
                <a:t>.</a:t>
              </a:r>
            </a:p>
            <a:p>
              <a:pPr algn="ctr"/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BF88200-E2E3-441D-B052-7A7AB3518859}"/>
                    </a:ext>
                  </a:extLst>
                </p:cNvPr>
                <p:cNvSpPr txBox="1"/>
                <p:nvPr/>
              </p:nvSpPr>
              <p:spPr>
                <a:xfrm>
                  <a:off x="9543760" y="4436721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BF88200-E2E3-441D-B052-7A7AB3518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760" y="4436721"/>
                  <a:ext cx="34394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2281" r="-1754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B6C0AD-D4CC-4A1E-B808-55CCA66439AD}"/>
              </a:ext>
            </a:extLst>
          </p:cNvPr>
          <p:cNvGrpSpPr/>
          <p:nvPr/>
        </p:nvGrpSpPr>
        <p:grpSpPr>
          <a:xfrm>
            <a:off x="8463535" y="2096249"/>
            <a:ext cx="727969" cy="2662446"/>
            <a:chOff x="7762640" y="2110906"/>
            <a:chExt cx="727969" cy="266244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E52E8B-C4E9-44FE-B7F9-C317520AB468}"/>
                </a:ext>
              </a:extLst>
            </p:cNvPr>
            <p:cNvSpPr/>
            <p:nvPr/>
          </p:nvSpPr>
          <p:spPr>
            <a:xfrm>
              <a:off x="7762640" y="2664906"/>
              <a:ext cx="727969" cy="21084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BC1EA3-D18D-43D5-9512-A267559D1A32}"/>
                </a:ext>
              </a:extLst>
            </p:cNvPr>
            <p:cNvSpPr txBox="1"/>
            <p:nvPr/>
          </p:nvSpPr>
          <p:spPr>
            <a:xfrm>
              <a:off x="7811474" y="2110906"/>
              <a:ext cx="6303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/>
                <a:t>10</a:t>
              </a:r>
              <a:endParaRPr lang="ko-KR" altLang="en-US" sz="30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D964E45-413F-41F8-952D-B05ADE6909F8}"/>
                    </a:ext>
                  </a:extLst>
                </p:cNvPr>
                <p:cNvSpPr txBox="1"/>
                <p:nvPr/>
              </p:nvSpPr>
              <p:spPr>
                <a:xfrm>
                  <a:off x="7954654" y="2611636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D964E45-413F-41F8-952D-B05ADE690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654" y="2611636"/>
                  <a:ext cx="343940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571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60CD26D-2C73-46D2-A0AB-5CD977E75F3D}"/>
                    </a:ext>
                  </a:extLst>
                </p:cNvPr>
                <p:cNvSpPr txBox="1"/>
                <p:nvPr/>
              </p:nvSpPr>
              <p:spPr>
                <a:xfrm>
                  <a:off x="7954654" y="2913310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60CD26D-2C73-46D2-A0AB-5CD977E75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654" y="2913310"/>
                  <a:ext cx="3439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571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202FC3E-C002-43DB-803E-D2102F62871B}"/>
                    </a:ext>
                  </a:extLst>
                </p:cNvPr>
                <p:cNvSpPr txBox="1"/>
                <p:nvPr/>
              </p:nvSpPr>
              <p:spPr>
                <a:xfrm>
                  <a:off x="7954654" y="3214984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202FC3E-C002-43DB-803E-D2102F628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654" y="3214984"/>
                  <a:ext cx="34394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9DF4D59-A5B6-416D-9F9F-0B9C0121910A}"/>
                </a:ext>
              </a:extLst>
            </p:cNvPr>
            <p:cNvSpPr txBox="1"/>
            <p:nvPr/>
          </p:nvSpPr>
          <p:spPr>
            <a:xfrm>
              <a:off x="7954654" y="3516658"/>
              <a:ext cx="34394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dirty="0"/>
                <a:t>.</a:t>
              </a:r>
            </a:p>
            <a:p>
              <a:pPr algn="ctr"/>
              <a:r>
                <a:rPr lang="en-US" altLang="ko-KR" sz="2000" dirty="0"/>
                <a:t>.</a:t>
              </a:r>
            </a:p>
            <a:p>
              <a:pPr algn="ctr"/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34BE8D7-6925-4567-B584-65C1A9C6FFF4}"/>
                    </a:ext>
                  </a:extLst>
                </p:cNvPr>
                <p:cNvSpPr txBox="1"/>
                <p:nvPr/>
              </p:nvSpPr>
              <p:spPr>
                <a:xfrm>
                  <a:off x="7954654" y="4433885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34BE8D7-6925-4567-B584-65C1A9C6F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654" y="4433885"/>
                  <a:ext cx="34394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313C756-D87C-4F62-A07D-B5F3902D8901}"/>
              </a:ext>
            </a:extLst>
          </p:cNvPr>
          <p:cNvGrpSpPr/>
          <p:nvPr/>
        </p:nvGrpSpPr>
        <p:grpSpPr>
          <a:xfrm>
            <a:off x="6328384" y="238597"/>
            <a:ext cx="853119" cy="6377751"/>
            <a:chOff x="5989037" y="256090"/>
            <a:chExt cx="853119" cy="63777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C82F1E-AEAA-49BF-B69E-8615218EB0BE}"/>
                </a:ext>
              </a:extLst>
            </p:cNvPr>
            <p:cNvSpPr/>
            <p:nvPr/>
          </p:nvSpPr>
          <p:spPr>
            <a:xfrm>
              <a:off x="6051612" y="810090"/>
              <a:ext cx="727969" cy="58237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CE19E0-3E84-4583-9988-22E23DA225E5}"/>
                </a:ext>
              </a:extLst>
            </p:cNvPr>
            <p:cNvSpPr txBox="1"/>
            <p:nvPr/>
          </p:nvSpPr>
          <p:spPr>
            <a:xfrm>
              <a:off x="5989037" y="256090"/>
              <a:ext cx="8531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/>
                <a:t>784</a:t>
              </a:r>
              <a:endParaRPr lang="ko-KR" altLang="en-US" sz="30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FDF8E3C-F1AE-4640-B83F-E50E16C8A26C}"/>
                    </a:ext>
                  </a:extLst>
                </p:cNvPr>
                <p:cNvSpPr txBox="1"/>
                <p:nvPr/>
              </p:nvSpPr>
              <p:spPr>
                <a:xfrm>
                  <a:off x="6243626" y="818796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FDF8E3C-F1AE-4640-B83F-E50E16C8A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626" y="818796"/>
                  <a:ext cx="3439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5357" r="-3571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A69B503-8F5A-45BC-8211-73C3382EF6AF}"/>
                    </a:ext>
                  </a:extLst>
                </p:cNvPr>
                <p:cNvSpPr txBox="1"/>
                <p:nvPr/>
              </p:nvSpPr>
              <p:spPr>
                <a:xfrm>
                  <a:off x="6243626" y="1120470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A69B503-8F5A-45BC-8211-73C3382EF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626" y="1120470"/>
                  <a:ext cx="3439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5357" r="-178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001861B-3662-4C18-80F6-0BF6E7CB0A87}"/>
                    </a:ext>
                  </a:extLst>
                </p:cNvPr>
                <p:cNvSpPr txBox="1"/>
                <p:nvPr/>
              </p:nvSpPr>
              <p:spPr>
                <a:xfrm>
                  <a:off x="6243626" y="1422144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001861B-3662-4C18-80F6-0BF6E7CB0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626" y="1422144"/>
                  <a:ext cx="343940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357" r="-3571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31F97EC-A1EC-4A76-AEE6-D4E98BF3718D}"/>
                </a:ext>
              </a:extLst>
            </p:cNvPr>
            <p:cNvSpPr txBox="1"/>
            <p:nvPr/>
          </p:nvSpPr>
          <p:spPr>
            <a:xfrm>
              <a:off x="6243626" y="3257464"/>
              <a:ext cx="34394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dirty="0"/>
                <a:t>.</a:t>
              </a:r>
            </a:p>
            <a:p>
              <a:pPr algn="ctr"/>
              <a:r>
                <a:rPr lang="en-US" altLang="ko-KR" sz="2000" dirty="0"/>
                <a:t>.</a:t>
              </a:r>
            </a:p>
            <a:p>
              <a:pPr algn="ctr"/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168C24B-5D69-496C-AF4B-4B5D92821FBB}"/>
                    </a:ext>
                  </a:extLst>
                </p:cNvPr>
                <p:cNvSpPr txBox="1"/>
                <p:nvPr/>
              </p:nvSpPr>
              <p:spPr>
                <a:xfrm>
                  <a:off x="6243626" y="6289466"/>
                  <a:ext cx="3439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783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168C24B-5D69-496C-AF4B-4B5D92821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626" y="6289466"/>
                  <a:ext cx="343940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9643" r="-5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BB06A15-27D7-4969-8A7E-0F310355604B}"/>
              </a:ext>
            </a:extLst>
          </p:cNvPr>
          <p:cNvCxnSpPr>
            <a:cxnSpLocks/>
          </p:cNvCxnSpPr>
          <p:nvPr/>
        </p:nvCxnSpPr>
        <p:spPr>
          <a:xfrm>
            <a:off x="5353552" y="3791455"/>
            <a:ext cx="630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F47E32D-28A9-4C95-A016-9136FB9D38CA}"/>
              </a:ext>
            </a:extLst>
          </p:cNvPr>
          <p:cNvSpPr txBox="1"/>
          <p:nvPr/>
        </p:nvSpPr>
        <p:spPr>
          <a:xfrm>
            <a:off x="5177228" y="3387217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Flatten</a:t>
            </a:r>
            <a:endParaRPr lang="ko-KR" altLang="en-US" sz="2000" b="1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4856612-AA37-4552-A249-FA0DC97239EC}"/>
              </a:ext>
            </a:extLst>
          </p:cNvPr>
          <p:cNvCxnSpPr>
            <a:cxnSpLocks/>
          </p:cNvCxnSpPr>
          <p:nvPr/>
        </p:nvCxnSpPr>
        <p:spPr>
          <a:xfrm>
            <a:off x="9714596" y="3791455"/>
            <a:ext cx="630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1B185FA-F92F-4FB7-95FA-04C060F71E0D}"/>
              </a:ext>
            </a:extLst>
          </p:cNvPr>
          <p:cNvSpPr txBox="1"/>
          <p:nvPr/>
        </p:nvSpPr>
        <p:spPr>
          <a:xfrm>
            <a:off x="9322380" y="3387214"/>
            <a:ext cx="1414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Activation</a:t>
            </a:r>
            <a:endParaRPr lang="ko-KR" altLang="en-US" sz="2000" b="1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457AF15-1DD9-45C9-B8F1-2D2B0E0651AE}"/>
              </a:ext>
            </a:extLst>
          </p:cNvPr>
          <p:cNvCxnSpPr/>
          <p:nvPr/>
        </p:nvCxnSpPr>
        <p:spPr>
          <a:xfrm>
            <a:off x="7118928" y="792595"/>
            <a:ext cx="1344607" cy="18576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5BB91E6-D260-47D3-8F7F-022092D49BDF}"/>
              </a:ext>
            </a:extLst>
          </p:cNvPr>
          <p:cNvCxnSpPr>
            <a:cxnSpLocks/>
          </p:cNvCxnSpPr>
          <p:nvPr/>
        </p:nvCxnSpPr>
        <p:spPr>
          <a:xfrm flipV="1">
            <a:off x="7118927" y="4758696"/>
            <a:ext cx="1344608" cy="18576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2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</Words>
  <Application>Microsoft Office PowerPoint</Application>
  <PresentationFormat>와이드스크린</PresentationFormat>
  <Paragraphs>45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Kwangnam</dc:creator>
  <cp:lastModifiedBy>Kwangnam</cp:lastModifiedBy>
  <cp:revision>15</cp:revision>
  <dcterms:created xsi:type="dcterms:W3CDTF">2020-10-09T12:52:09Z</dcterms:created>
  <dcterms:modified xsi:type="dcterms:W3CDTF">2020-10-10T07:36:46Z</dcterms:modified>
</cp:coreProperties>
</file>