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C4CEA0-DA08-44CC-9F79-EA5BBF937F2A}" v="4" dt="2023-02-01T16:58:25.74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</a:t>
            </a:r>
            <a:r>
              <a:rPr lang="en-GB" dirty="0"/>
              <a:t>Data Division</a:t>
            </a:r>
            <a:r>
              <a:rPr dirty="0"/>
              <a:t> - </a:t>
            </a:r>
            <a:r>
              <a:rPr lang="en-GB" dirty="0"/>
              <a:t>Phyllis Nabangi]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40217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60721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lang="en-GB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uilding a recommendation system for </a:t>
            </a: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marketing strategy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5" y="2121746"/>
            <a:ext cx="4104002" cy="2889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 rtl="0">
              <a:lnSpc>
                <a:spcPct val="107000"/>
              </a:lnSpc>
            </a:pPr>
            <a:r>
              <a:rPr lang="en-GB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Task</a:t>
            </a:r>
          </a:p>
          <a:p>
            <a:pPr lvl="0" rtl="0">
              <a:lnSpc>
                <a:spcPct val="107000"/>
              </a:lnSpc>
            </a:pPr>
            <a:r>
              <a:rPr lang="en-GB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 exploratory data analysis and build machine learning models that will be used for making recommendations for </a:t>
            </a:r>
            <a:r>
              <a:rPr lang="en-GB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Sprocket marketing strategy.</a:t>
            </a:r>
          </a:p>
          <a:p>
            <a:pPr lvl="0" rtl="0">
              <a:lnSpc>
                <a:spcPct val="107000"/>
              </a:lnSpc>
            </a:pPr>
            <a:endParaRPr lang="en-GB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rtl="0">
              <a:lnSpc>
                <a:spcPct val="107000"/>
              </a:lnSpc>
            </a:pPr>
            <a:r>
              <a:rPr lang="en-GB" b="1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Tools </a:t>
            </a:r>
          </a:p>
          <a:p>
            <a:pPr lvl="0" rtl="0">
              <a:lnSpc>
                <a:spcPct val="107000"/>
              </a:lnSpc>
            </a:pPr>
            <a:r>
              <a:rPr lang="en-GB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Libraries (Matplotlib, Seaborn, </a:t>
            </a:r>
            <a:r>
              <a:rPr lang="en-GB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Numpy</a:t>
            </a:r>
            <a:r>
              <a:rPr lang="en-GB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Pandas)</a:t>
            </a:r>
          </a:p>
          <a:p>
            <a:pPr lvl="0" rtl="0">
              <a:lnSpc>
                <a:spcPct val="107000"/>
              </a:lnSpc>
            </a:pPr>
            <a:r>
              <a:rPr lang="en-GB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Power Bi</a:t>
            </a:r>
          </a:p>
          <a:p>
            <a:pPr lvl="0" rtl="0">
              <a:lnSpc>
                <a:spcPct val="107000"/>
              </a:lnSpc>
            </a:pPr>
            <a:endParaRPr lang="en-RW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1C7F37D7-A1BB-A19C-B103-52390402B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658" y="2304520"/>
            <a:ext cx="3801234" cy="236907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03425" y="98318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Perform Explanatory Data Analysis on the 3 Datasets after pre-processing the data.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953116"/>
            <a:ext cx="4366975" cy="2926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b="1" dirty="0">
                <a:solidFill>
                  <a:schemeClr val="tx1"/>
                </a:solidFill>
              </a:rPr>
              <a:t>Data Pre-processing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Data Cleaning</a:t>
            </a:r>
            <a:r>
              <a:rPr lang="en-GB" dirty="0">
                <a:solidFill>
                  <a:schemeClr val="tx1"/>
                </a:solidFill>
              </a:rPr>
              <a:t>: fixing / removing anomalies in the data. Anomalies include incorrect data, missing data, duplicates, irrelevant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Data Integration: </a:t>
            </a:r>
            <a:r>
              <a:rPr lang="en-GB" dirty="0">
                <a:solidFill>
                  <a:schemeClr val="tx1"/>
                </a:solidFill>
              </a:rPr>
              <a:t>mapping the data attributes and entities.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Data transformation: </a:t>
            </a:r>
            <a:r>
              <a:rPr lang="en-GB" dirty="0">
                <a:solidFill>
                  <a:schemeClr val="tx1"/>
                </a:solidFill>
              </a:rPr>
              <a:t>smoothing (remove noise or identify important features),</a:t>
            </a:r>
            <a:r>
              <a:rPr lang="en-GB" sz="1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GB" sz="1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normalization </a:t>
            </a:r>
            <a:r>
              <a:rPr lang="en-GB" sz="1800" dirty="0">
                <a:solidFill>
                  <a:schemeClr val="tx1"/>
                </a:solidFill>
                <a:latin typeface="Calibri" panose="020F0502020204030204" pitchFamily="34" charset="0"/>
              </a:rPr>
              <a:t>and aggregation.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magnifying glass on a map&#10;&#10;Description automatically generated with medium confidence">
            <a:extLst>
              <a:ext uri="{FF2B5EF4-FFF2-40B4-BE49-F238E27FC236}">
                <a16:creationId xmlns:a16="http://schemas.microsoft.com/office/drawing/2014/main" id="{834D9DCF-2601-9192-28D9-EC5477E33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203" y="2404533"/>
            <a:ext cx="3797765" cy="225777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Build three machine learning models and select the best 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991555"/>
            <a:ext cx="4615331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b="1" dirty="0"/>
              <a:t>Model development and Evaluation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Feature Engineering: </a:t>
            </a:r>
            <a:r>
              <a:rPr lang="en-GB" dirty="0"/>
              <a:t>using forward stepwise approach to select the significant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Models: </a:t>
            </a:r>
            <a:r>
              <a:rPr lang="en-GB" dirty="0"/>
              <a:t>Build 3 models (Random Forest, Logistic Regression and </a:t>
            </a:r>
            <a:r>
              <a:rPr lang="en-GB" dirty="0" err="1"/>
              <a:t>Naives</a:t>
            </a:r>
            <a:r>
              <a:rPr lang="en-GB" dirty="0"/>
              <a:t> bayes) and evaluate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Performance metric: </a:t>
            </a:r>
            <a:r>
              <a:rPr lang="en-GB" dirty="0"/>
              <a:t>Cross-validation will be used as the performance evaluation 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Model selection: </a:t>
            </a:r>
            <a:r>
              <a:rPr lang="en-GB" dirty="0"/>
              <a:t>The model that performs best will be recommended for use.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jellyfish in the water&#10;&#10;Description automatically generated with medium confidence">
            <a:extLst>
              <a:ext uri="{FF2B5EF4-FFF2-40B4-BE49-F238E27FC236}">
                <a16:creationId xmlns:a16="http://schemas.microsoft.com/office/drawing/2014/main" id="{36B80069-DBC1-999E-D0C2-8946DEED8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01" y="2262613"/>
            <a:ext cx="4034474" cy="22803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Findings will be presented in infographics and visuals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3"/>
            <a:ext cx="4134600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The following data visualization tools will be used</a:t>
            </a:r>
            <a:r>
              <a:rPr dirty="0"/>
              <a:t>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Graphs, Visualizing statistical analysis using Python Libraries(matplotlib, seaborn)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Interactive report using Power Bi</a:t>
            </a:r>
          </a:p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43AD320-0776-B0E9-6C6A-4805F9C68D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222" y="2246490"/>
            <a:ext cx="3778663" cy="230524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GB" dirty="0"/>
              <a:t>Any Questions?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Office PowerPoint</Application>
  <PresentationFormat>On-screen Show (16:9)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Phyllis Nabangi</cp:lastModifiedBy>
  <cp:revision>1</cp:revision>
  <dcterms:modified xsi:type="dcterms:W3CDTF">2023-02-01T16:59:19Z</dcterms:modified>
</cp:coreProperties>
</file>