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722" r:id="rId2"/>
    <p:sldMasterId id="2147483725" r:id="rId3"/>
    <p:sldMasterId id="2147483746" r:id="rId4"/>
  </p:sldMasterIdLst>
  <p:notesMasterIdLst>
    <p:notesMasterId r:id="rId33"/>
  </p:notesMasterIdLst>
  <p:sldIdLst>
    <p:sldId id="256" r:id="rId5"/>
    <p:sldId id="257" r:id="rId6"/>
    <p:sldId id="258" r:id="rId7"/>
    <p:sldId id="267" r:id="rId8"/>
    <p:sldId id="268" r:id="rId9"/>
    <p:sldId id="280" r:id="rId10"/>
    <p:sldId id="281" r:id="rId11"/>
    <p:sldId id="286" r:id="rId12"/>
    <p:sldId id="265" r:id="rId13"/>
    <p:sldId id="261" r:id="rId14"/>
    <p:sldId id="262" r:id="rId15"/>
    <p:sldId id="289" r:id="rId16"/>
    <p:sldId id="272" r:id="rId17"/>
    <p:sldId id="288" r:id="rId18"/>
    <p:sldId id="287" r:id="rId19"/>
    <p:sldId id="271" r:id="rId20"/>
    <p:sldId id="273" r:id="rId21"/>
    <p:sldId id="282" r:id="rId22"/>
    <p:sldId id="283" r:id="rId23"/>
    <p:sldId id="290" r:id="rId24"/>
    <p:sldId id="291" r:id="rId25"/>
    <p:sldId id="294" r:id="rId26"/>
    <p:sldId id="285" r:id="rId27"/>
    <p:sldId id="292" r:id="rId28"/>
    <p:sldId id="293" r:id="rId29"/>
    <p:sldId id="277" r:id="rId30"/>
    <p:sldId id="279" r:id="rId31"/>
    <p:sldId id="295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B050"/>
    <a:srgbClr val="FF01FF"/>
    <a:srgbClr val="9999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Estilo Claro 1 - Destaqu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édio 2 - Destaqu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Destaqu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nçalo Silva" userId="121301fdbf4fc090" providerId="LiveId" clId="{CC20842D-7C16-403C-B8B9-00A933B16587}"/>
    <pc:docChg chg="modSld">
      <pc:chgData name="Gonçalo Silva" userId="121301fdbf4fc090" providerId="LiveId" clId="{CC20842D-7C16-403C-B8B9-00A933B16587}" dt="2024-04-22T15:46:21.666" v="12" actId="1076"/>
      <pc:docMkLst>
        <pc:docMk/>
      </pc:docMkLst>
      <pc:sldChg chg="modSp mod">
        <pc:chgData name="Gonçalo Silva" userId="121301fdbf4fc090" providerId="LiveId" clId="{CC20842D-7C16-403C-B8B9-00A933B16587}" dt="2024-04-22T15:46:21.666" v="12" actId="1076"/>
        <pc:sldMkLst>
          <pc:docMk/>
          <pc:sldMk cId="282360047" sldId="265"/>
        </pc:sldMkLst>
        <pc:spChg chg="mod">
          <ac:chgData name="Gonçalo Silva" userId="121301fdbf4fc090" providerId="LiveId" clId="{CC20842D-7C16-403C-B8B9-00A933B16587}" dt="2024-04-22T15:46:21.666" v="12" actId="1076"/>
          <ac:spMkLst>
            <pc:docMk/>
            <pc:sldMk cId="282360047" sldId="265"/>
            <ac:spMk id="25" creationId="{683635BC-914E-5CE9-8A9B-F810D4202D23}"/>
          </ac:spMkLst>
        </pc:spChg>
        <pc:cxnChg chg="mod">
          <ac:chgData name="Gonçalo Silva" userId="121301fdbf4fc090" providerId="LiveId" clId="{CC20842D-7C16-403C-B8B9-00A933B16587}" dt="2024-04-22T15:46:05.946" v="10" actId="14100"/>
          <ac:cxnSpMkLst>
            <pc:docMk/>
            <pc:sldMk cId="282360047" sldId="265"/>
            <ac:cxnSpMk id="27" creationId="{D8D2573A-CFC1-132B-8815-5C688F0A9880}"/>
          </ac:cxnSpMkLst>
        </pc:cxnChg>
      </pc:sldChg>
    </pc:docChg>
  </pc:docChgLst>
  <pc:docChgLst>
    <pc:chgData name="Gonçalo Silva" userId="121301fdbf4fc090" providerId="LiveId" clId="{D6AC4610-9E14-4BCC-A446-F39663CB0475}"/>
    <pc:docChg chg="custSel modSld">
      <pc:chgData name="Gonçalo Silva" userId="121301fdbf4fc090" providerId="LiveId" clId="{D6AC4610-9E14-4BCC-A446-F39663CB0475}" dt="2024-04-17T14:57:46.100" v="124" actId="20577"/>
      <pc:docMkLst>
        <pc:docMk/>
      </pc:docMkLst>
      <pc:sldChg chg="addSp delSp modSp mod">
        <pc:chgData name="Gonçalo Silva" userId="121301fdbf4fc090" providerId="LiveId" clId="{D6AC4610-9E14-4BCC-A446-F39663CB0475}" dt="2024-04-17T14:57:46.100" v="124" actId="20577"/>
        <pc:sldMkLst>
          <pc:docMk/>
          <pc:sldMk cId="3657283319" sldId="257"/>
        </pc:sldMkLst>
        <pc:spChg chg="add mod">
          <ac:chgData name="Gonçalo Silva" userId="121301fdbf4fc090" providerId="LiveId" clId="{D6AC4610-9E14-4BCC-A446-F39663CB0475}" dt="2024-04-17T14:57:46.100" v="124" actId="20577"/>
          <ac:spMkLst>
            <pc:docMk/>
            <pc:sldMk cId="3657283319" sldId="257"/>
            <ac:spMk id="3" creationId="{34FAB1E0-CB70-4FA6-B434-E4757A774EBD}"/>
          </ac:spMkLst>
        </pc:spChg>
        <pc:spChg chg="mod">
          <ac:chgData name="Gonçalo Silva" userId="121301fdbf4fc090" providerId="LiveId" clId="{D6AC4610-9E14-4BCC-A446-F39663CB0475}" dt="2024-04-17T14:57:12.064" v="79" actId="20577"/>
          <ac:spMkLst>
            <pc:docMk/>
            <pc:sldMk cId="3657283319" sldId="257"/>
            <ac:spMk id="10" creationId="{905D101F-1680-A33F-1A2B-BD0310DF1733}"/>
          </ac:spMkLst>
        </pc:spChg>
        <pc:spChg chg="mod">
          <ac:chgData name="Gonçalo Silva" userId="121301fdbf4fc090" providerId="LiveId" clId="{D6AC4610-9E14-4BCC-A446-F39663CB0475}" dt="2024-04-17T14:51:25.439" v="3" actId="790"/>
          <ac:spMkLst>
            <pc:docMk/>
            <pc:sldMk cId="3657283319" sldId="257"/>
            <ac:spMk id="12" creationId="{DBFF03A9-726D-23EA-36AF-DC403A5C5B1F}"/>
          </ac:spMkLst>
        </pc:spChg>
        <pc:spChg chg="del mod">
          <ac:chgData name="Gonçalo Silva" userId="121301fdbf4fc090" providerId="LiveId" clId="{D6AC4610-9E14-4BCC-A446-F39663CB0475}" dt="2024-04-17T14:51:12.961" v="1" actId="478"/>
          <ac:spMkLst>
            <pc:docMk/>
            <pc:sldMk cId="3657283319" sldId="257"/>
            <ac:spMk id="13" creationId="{2B9D7D52-6B3D-4668-8EDC-01A0227C004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11172-D634-4FC5-8BA4-0745685B13AB}" type="datetimeFigureOut">
              <a:rPr lang="pt-PT" smtClean="0"/>
              <a:t>18/07/2024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7D32F-C48F-4CB1-B512-1015152D43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8780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7D32F-C48F-4CB1-B512-1015152D43A9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6516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0" i="0" dirty="0">
                <a:solidFill>
                  <a:srgbClr val="DBDEE1"/>
                </a:solidFill>
                <a:effectLst/>
                <a:latin typeface="gg mono"/>
              </a:rPr>
              <a:t>A IA é um dos temas mais discutidos ultimamente e esta área que está a crescer a um grande ritmo só tenderá a evoluir mais nos anos que se seguem.</a:t>
            </a:r>
          </a:p>
          <a:p>
            <a:r>
              <a:rPr lang="pt-PT" b="0" i="0" dirty="0">
                <a:solidFill>
                  <a:srgbClr val="DBDEE1"/>
                </a:solidFill>
                <a:effectLst/>
                <a:latin typeface="gg mono"/>
              </a:rPr>
              <a:t>São imensas as empresas que começam a investir de forma séria nesta área e são imensas as utilidades e aplicações que a IA tem e com certeza virá a ter em outras áreas da engenharia e da ciência.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7D32F-C48F-4CB1-B512-1015152D43A9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685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Estudar uma porção desta área em crescimento, no nosso caso, com aplicação à bioinformática.</a:t>
            </a:r>
          </a:p>
          <a:p>
            <a:r>
              <a:rPr lang="pt-PT" dirty="0"/>
              <a:t>Através deste estudo conseguir adaptar uma plataforma já existente a um novo tipo de input.</a:t>
            </a:r>
          </a:p>
          <a:p>
            <a:r>
              <a:rPr lang="pt-PT" dirty="0"/>
              <a:t>Verificar se conseguimos obter uma melhoria ou não nos resultados com a nossa solução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7D32F-C48F-4CB1-B512-1015152D43A9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9164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Inferencia</a:t>
            </a:r>
            <a:r>
              <a:rPr lang="pt-PT" dirty="0"/>
              <a:t> filogenética é a ciência q estuda a diversidade biológica. Isto é feito através da analise e caracterização dos diferentes organismos consoante a sua historia de evolução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7D32F-C48F-4CB1-B512-1015152D43A9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1593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7D32F-C48F-4CB1-B512-1015152D43A9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2233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When observing the difference between the results of the 5k datasets and the 10k datasets we can conclude that more data does lead to better results overall.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7D32F-C48F-4CB1-B512-1015152D43A9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4318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Whilst sequence data tends to generate the best results using the L2 loss, typing data tends to generate the best results using L1 loss.</a:t>
            </a:r>
            <a:b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latter is somewhat expected due the increased complexity of the typing data in comparison to the sequence data use.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7D32F-C48F-4CB1-B512-1015152D43A9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1882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rot="-174">
            <a:off x="950967" y="1783365"/>
            <a:ext cx="7924800" cy="264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6667" b="0">
                <a:latin typeface="Cairo Black"/>
                <a:ea typeface="Cairo Black"/>
                <a:cs typeface="Cairo Black"/>
                <a:sym typeface="Cairo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50967" y="4432300"/>
            <a:ext cx="4724400" cy="610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27034" y="-82598"/>
            <a:ext cx="1248999" cy="1248999"/>
            <a:chOff x="245275" y="-61949"/>
            <a:chExt cx="936749" cy="936749"/>
          </a:xfrm>
        </p:grpSpPr>
        <p:sp>
          <p:nvSpPr>
            <p:cNvPr id="12" name="Google Shape;12;p2"/>
            <p:cNvSpPr/>
            <p:nvPr/>
          </p:nvSpPr>
          <p:spPr>
            <a:xfrm>
              <a:off x="245275" y="761100"/>
              <a:ext cx="113700" cy="11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3" name="Google Shape;13;p2"/>
            <p:cNvCxnSpPr>
              <a:stCxn id="12" idx="7"/>
            </p:cNvCxnSpPr>
            <p:nvPr/>
          </p:nvCxnSpPr>
          <p:spPr>
            <a:xfrm rot="10800000" flipH="1">
              <a:off x="342324" y="-61949"/>
              <a:ext cx="839700" cy="8397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4;p2"/>
          <p:cNvSpPr/>
          <p:nvPr/>
        </p:nvSpPr>
        <p:spPr>
          <a:xfrm>
            <a:off x="4327101" y="462854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1240601" y="5926921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1308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912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>
            <a:spLocks noGrp="1"/>
          </p:cNvSpPr>
          <p:nvPr>
            <p:ph type="title" hasCustomPrompt="1"/>
          </p:nvPr>
        </p:nvSpPr>
        <p:spPr>
          <a:xfrm flipH="1">
            <a:off x="951000" y="2009597"/>
            <a:ext cx="1107200" cy="985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1"/>
          </p:nvPr>
        </p:nvSpPr>
        <p:spPr>
          <a:xfrm flipH="1">
            <a:off x="2182165" y="2009600"/>
            <a:ext cx="3203200" cy="49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2"/>
          </p:nvPr>
        </p:nvSpPr>
        <p:spPr>
          <a:xfrm flipH="1">
            <a:off x="2182167" y="2441067"/>
            <a:ext cx="3203200" cy="7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951000" y="3989764"/>
            <a:ext cx="1107200" cy="985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4"/>
          </p:nvPr>
        </p:nvSpPr>
        <p:spPr>
          <a:xfrm flipH="1">
            <a:off x="2182165" y="3986449"/>
            <a:ext cx="3203200" cy="49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5"/>
          </p:nvPr>
        </p:nvSpPr>
        <p:spPr>
          <a:xfrm flipH="1">
            <a:off x="2182167" y="4394383"/>
            <a:ext cx="3203200" cy="7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6" hasCustomPrompt="1"/>
          </p:nvPr>
        </p:nvSpPr>
        <p:spPr>
          <a:xfrm>
            <a:off x="6285967" y="2009597"/>
            <a:ext cx="1107200" cy="985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7"/>
          </p:nvPr>
        </p:nvSpPr>
        <p:spPr>
          <a:xfrm>
            <a:off x="7529767" y="2009600"/>
            <a:ext cx="3203200" cy="49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subTitle" idx="8"/>
          </p:nvPr>
        </p:nvSpPr>
        <p:spPr>
          <a:xfrm>
            <a:off x="7529801" y="2441067"/>
            <a:ext cx="3203200" cy="7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9" hasCustomPrompt="1"/>
          </p:nvPr>
        </p:nvSpPr>
        <p:spPr>
          <a:xfrm>
            <a:off x="6285967" y="3989764"/>
            <a:ext cx="1107200" cy="985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13"/>
          </p:nvPr>
        </p:nvSpPr>
        <p:spPr>
          <a:xfrm>
            <a:off x="7529800" y="3986445"/>
            <a:ext cx="3203200" cy="49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14"/>
          </p:nvPr>
        </p:nvSpPr>
        <p:spPr>
          <a:xfrm>
            <a:off x="7529801" y="4394383"/>
            <a:ext cx="3203200" cy="7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15"/>
          </p:nvPr>
        </p:nvSpPr>
        <p:spPr>
          <a:xfrm>
            <a:off x="951000" y="719333"/>
            <a:ext cx="102900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  <p:cxnSp>
        <p:nvCxnSpPr>
          <p:cNvPr id="133" name="Google Shape;133;p13"/>
          <p:cNvCxnSpPr/>
          <p:nvPr/>
        </p:nvCxnSpPr>
        <p:spPr>
          <a:xfrm flipH="1">
            <a:off x="489167" y="-187467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134" name="Google Shape;134;p13"/>
          <p:cNvSpPr/>
          <p:nvPr/>
        </p:nvSpPr>
        <p:spPr>
          <a:xfrm>
            <a:off x="1844801" y="5969921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5" name="Google Shape;135;p13"/>
          <p:cNvGrpSpPr/>
          <p:nvPr/>
        </p:nvGrpSpPr>
        <p:grpSpPr>
          <a:xfrm>
            <a:off x="10551051" y="6217262"/>
            <a:ext cx="817839" cy="813541"/>
            <a:chOff x="4705338" y="292646"/>
            <a:chExt cx="613379" cy="610156"/>
          </a:xfrm>
        </p:grpSpPr>
        <p:sp>
          <p:nvSpPr>
            <p:cNvPr id="136" name="Google Shape;136;p13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8" name="Google Shape;138;p13"/>
          <p:cNvSpPr/>
          <p:nvPr/>
        </p:nvSpPr>
        <p:spPr>
          <a:xfrm>
            <a:off x="11351433" y="3210000"/>
            <a:ext cx="438000" cy="438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39" name="Google Shape;139;p13"/>
          <p:cNvCxnSpPr/>
          <p:nvPr/>
        </p:nvCxnSpPr>
        <p:spPr>
          <a:xfrm flipH="1">
            <a:off x="11789433" y="3144267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48034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950967" y="2931467"/>
            <a:ext cx="6308800" cy="14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5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title" idx="2" hasCustomPrompt="1"/>
          </p:nvPr>
        </p:nvSpPr>
        <p:spPr>
          <a:xfrm>
            <a:off x="3221367" y="1421067"/>
            <a:ext cx="1768000" cy="1510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9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143" name="Google Shape;143;p14"/>
          <p:cNvSpPr txBox="1">
            <a:spLocks noGrp="1"/>
          </p:cNvSpPr>
          <p:nvPr>
            <p:ph type="subTitle" idx="1"/>
          </p:nvPr>
        </p:nvSpPr>
        <p:spPr>
          <a:xfrm>
            <a:off x="950967" y="4344767"/>
            <a:ext cx="6308800" cy="558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grpSp>
        <p:nvGrpSpPr>
          <p:cNvPr id="144" name="Google Shape;144;p14"/>
          <p:cNvGrpSpPr/>
          <p:nvPr/>
        </p:nvGrpSpPr>
        <p:grpSpPr>
          <a:xfrm>
            <a:off x="8928951" y="607528"/>
            <a:ext cx="817839" cy="813541"/>
            <a:chOff x="4705338" y="292646"/>
            <a:chExt cx="613379" cy="610156"/>
          </a:xfrm>
        </p:grpSpPr>
        <p:sp>
          <p:nvSpPr>
            <p:cNvPr id="145" name="Google Shape;145;p14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7" name="Google Shape;147;p14"/>
          <p:cNvGrpSpPr/>
          <p:nvPr/>
        </p:nvGrpSpPr>
        <p:grpSpPr>
          <a:xfrm>
            <a:off x="11517367" y="4680702"/>
            <a:ext cx="1248999" cy="1248999"/>
            <a:chOff x="245275" y="-61949"/>
            <a:chExt cx="936749" cy="936749"/>
          </a:xfrm>
        </p:grpSpPr>
        <p:sp>
          <p:nvSpPr>
            <p:cNvPr id="148" name="Google Shape;148;p14"/>
            <p:cNvSpPr/>
            <p:nvPr/>
          </p:nvSpPr>
          <p:spPr>
            <a:xfrm>
              <a:off x="245275" y="761100"/>
              <a:ext cx="113700" cy="11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49" name="Google Shape;149;p14"/>
            <p:cNvCxnSpPr>
              <a:stCxn id="148" idx="7"/>
            </p:cNvCxnSpPr>
            <p:nvPr/>
          </p:nvCxnSpPr>
          <p:spPr>
            <a:xfrm rot="10800000" flipH="1">
              <a:off x="342324" y="-61949"/>
              <a:ext cx="839700" cy="83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0" name="Google Shape;150;p14"/>
          <p:cNvSpPr/>
          <p:nvPr/>
        </p:nvSpPr>
        <p:spPr>
          <a:xfrm>
            <a:off x="671400" y="607533"/>
            <a:ext cx="438000" cy="438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" name="Google Shape;151;p14"/>
          <p:cNvSpPr/>
          <p:nvPr/>
        </p:nvSpPr>
        <p:spPr>
          <a:xfrm>
            <a:off x="582367" y="5724154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52" name="Google Shape;152;p14"/>
          <p:cNvCxnSpPr/>
          <p:nvPr/>
        </p:nvCxnSpPr>
        <p:spPr>
          <a:xfrm flipH="1">
            <a:off x="671400" y="1478833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14"/>
          <p:cNvCxnSpPr/>
          <p:nvPr/>
        </p:nvCxnSpPr>
        <p:spPr>
          <a:xfrm flipH="1">
            <a:off x="5475300" y="5724167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713258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>
            <a:spLocks noGrp="1"/>
          </p:cNvSpPr>
          <p:nvPr>
            <p:ph type="title"/>
          </p:nvPr>
        </p:nvSpPr>
        <p:spPr>
          <a:xfrm>
            <a:off x="994233" y="3198133"/>
            <a:ext cx="6179200" cy="14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5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title" idx="2" hasCustomPrompt="1"/>
          </p:nvPr>
        </p:nvSpPr>
        <p:spPr>
          <a:xfrm>
            <a:off x="5526233" y="1687733"/>
            <a:ext cx="1647200" cy="1510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9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157" name="Google Shape;157;p15"/>
          <p:cNvSpPr txBox="1">
            <a:spLocks noGrp="1"/>
          </p:cNvSpPr>
          <p:nvPr>
            <p:ph type="subTitle" idx="1"/>
          </p:nvPr>
        </p:nvSpPr>
        <p:spPr>
          <a:xfrm>
            <a:off x="994233" y="4611867"/>
            <a:ext cx="6179200" cy="558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grpSp>
        <p:nvGrpSpPr>
          <p:cNvPr id="158" name="Google Shape;158;p15"/>
          <p:cNvGrpSpPr/>
          <p:nvPr/>
        </p:nvGrpSpPr>
        <p:grpSpPr>
          <a:xfrm>
            <a:off x="9320518" y="5779928"/>
            <a:ext cx="817839" cy="813541"/>
            <a:chOff x="4705338" y="292646"/>
            <a:chExt cx="613379" cy="610156"/>
          </a:xfrm>
        </p:grpSpPr>
        <p:sp>
          <p:nvSpPr>
            <p:cNvPr id="159" name="Google Shape;159;p15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61" name="Google Shape;161;p15"/>
          <p:cNvCxnSpPr/>
          <p:nvPr/>
        </p:nvCxnSpPr>
        <p:spPr>
          <a:xfrm flipH="1">
            <a:off x="7321583" y="6144767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15"/>
          <p:cNvCxnSpPr/>
          <p:nvPr/>
        </p:nvCxnSpPr>
        <p:spPr>
          <a:xfrm flipH="1">
            <a:off x="301751" y="1370733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  <p:grpSp>
        <p:nvGrpSpPr>
          <p:cNvPr id="163" name="Google Shape;163;p15"/>
          <p:cNvGrpSpPr/>
          <p:nvPr/>
        </p:nvGrpSpPr>
        <p:grpSpPr>
          <a:xfrm>
            <a:off x="3553651" y="94835"/>
            <a:ext cx="1248999" cy="1248999"/>
            <a:chOff x="245275" y="-61949"/>
            <a:chExt cx="936749" cy="936749"/>
          </a:xfrm>
        </p:grpSpPr>
        <p:sp>
          <p:nvSpPr>
            <p:cNvPr id="164" name="Google Shape;164;p15"/>
            <p:cNvSpPr/>
            <p:nvPr/>
          </p:nvSpPr>
          <p:spPr>
            <a:xfrm>
              <a:off x="245275" y="761100"/>
              <a:ext cx="113700" cy="11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65" name="Google Shape;165;p15"/>
            <p:cNvCxnSpPr>
              <a:stCxn id="164" idx="7"/>
            </p:cNvCxnSpPr>
            <p:nvPr/>
          </p:nvCxnSpPr>
          <p:spPr>
            <a:xfrm rot="10800000" flipH="1">
              <a:off x="342324" y="-61949"/>
              <a:ext cx="839700" cy="83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6" name="Google Shape;166;p15"/>
          <p:cNvSpPr/>
          <p:nvPr/>
        </p:nvSpPr>
        <p:spPr>
          <a:xfrm flipH="1">
            <a:off x="301753" y="501487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15"/>
          <p:cNvSpPr/>
          <p:nvPr/>
        </p:nvSpPr>
        <p:spPr>
          <a:xfrm flipH="1">
            <a:off x="474170" y="6454421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15"/>
          <p:cNvSpPr/>
          <p:nvPr/>
        </p:nvSpPr>
        <p:spPr>
          <a:xfrm flipH="1">
            <a:off x="1665437" y="674187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05330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>
            <a:spLocks noGrp="1"/>
          </p:cNvSpPr>
          <p:nvPr>
            <p:ph type="subTitle" idx="1"/>
          </p:nvPr>
        </p:nvSpPr>
        <p:spPr>
          <a:xfrm>
            <a:off x="5981367" y="1967067"/>
            <a:ext cx="5259600" cy="64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subTitle" idx="2"/>
          </p:nvPr>
        </p:nvSpPr>
        <p:spPr>
          <a:xfrm>
            <a:off x="5981369" y="2524317"/>
            <a:ext cx="5259600" cy="7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subTitle" idx="3"/>
          </p:nvPr>
        </p:nvSpPr>
        <p:spPr>
          <a:xfrm>
            <a:off x="5981367" y="3974533"/>
            <a:ext cx="5259600" cy="64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187" name="Google Shape;187;p17"/>
          <p:cNvSpPr txBox="1">
            <a:spLocks noGrp="1"/>
          </p:cNvSpPr>
          <p:nvPr>
            <p:ph type="subTitle" idx="4"/>
          </p:nvPr>
        </p:nvSpPr>
        <p:spPr>
          <a:xfrm>
            <a:off x="5981369" y="4531533"/>
            <a:ext cx="5259600" cy="7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188" name="Google Shape;188;p1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189" name="Google Shape;189;p17"/>
          <p:cNvSpPr>
            <a:spLocks noGrp="1"/>
          </p:cNvSpPr>
          <p:nvPr>
            <p:ph type="pic" idx="5"/>
          </p:nvPr>
        </p:nvSpPr>
        <p:spPr>
          <a:xfrm>
            <a:off x="950967" y="1967067"/>
            <a:ext cx="3972000" cy="39612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17"/>
          <p:cNvSpPr/>
          <p:nvPr/>
        </p:nvSpPr>
        <p:spPr>
          <a:xfrm>
            <a:off x="1127533" y="6255033"/>
            <a:ext cx="438000" cy="438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91" name="Google Shape;191;p17"/>
          <p:cNvCxnSpPr/>
          <p:nvPr/>
        </p:nvCxnSpPr>
        <p:spPr>
          <a:xfrm flipH="1">
            <a:off x="128433" y="6144767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92" name="Google Shape;192;p17"/>
          <p:cNvSpPr/>
          <p:nvPr/>
        </p:nvSpPr>
        <p:spPr>
          <a:xfrm>
            <a:off x="11501234" y="901887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3" name="Google Shape;193;p17"/>
          <p:cNvGrpSpPr/>
          <p:nvPr/>
        </p:nvGrpSpPr>
        <p:grpSpPr>
          <a:xfrm>
            <a:off x="5346418" y="6360262"/>
            <a:ext cx="817839" cy="813541"/>
            <a:chOff x="4705338" y="292646"/>
            <a:chExt cx="613379" cy="610156"/>
          </a:xfrm>
        </p:grpSpPr>
        <p:sp>
          <p:nvSpPr>
            <p:cNvPr id="194" name="Google Shape;194;p17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6" name="Google Shape;196;p17"/>
          <p:cNvGrpSpPr/>
          <p:nvPr/>
        </p:nvGrpSpPr>
        <p:grpSpPr>
          <a:xfrm>
            <a:off x="10536467" y="5323469"/>
            <a:ext cx="1248999" cy="1248999"/>
            <a:chOff x="245275" y="-61949"/>
            <a:chExt cx="936749" cy="936749"/>
          </a:xfrm>
        </p:grpSpPr>
        <p:sp>
          <p:nvSpPr>
            <p:cNvPr id="197" name="Google Shape;197;p17"/>
            <p:cNvSpPr/>
            <p:nvPr/>
          </p:nvSpPr>
          <p:spPr>
            <a:xfrm>
              <a:off x="245275" y="761100"/>
              <a:ext cx="113700" cy="11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98" name="Google Shape;198;p17"/>
            <p:cNvCxnSpPr>
              <a:stCxn id="197" idx="7"/>
            </p:cNvCxnSpPr>
            <p:nvPr/>
          </p:nvCxnSpPr>
          <p:spPr>
            <a:xfrm rot="10800000" flipH="1">
              <a:off x="342324" y="-61949"/>
              <a:ext cx="839700" cy="83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9" name="Google Shape;199;p17"/>
          <p:cNvSpPr/>
          <p:nvPr/>
        </p:nvSpPr>
        <p:spPr>
          <a:xfrm>
            <a:off x="9600701" y="6318321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00" name="Google Shape;200;p17"/>
          <p:cNvCxnSpPr/>
          <p:nvPr/>
        </p:nvCxnSpPr>
        <p:spPr>
          <a:xfrm flipH="1">
            <a:off x="214867" y="198700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  <p:cxnSp>
        <p:nvCxnSpPr>
          <p:cNvPr id="201" name="Google Shape;201;p17"/>
          <p:cNvCxnSpPr/>
          <p:nvPr/>
        </p:nvCxnSpPr>
        <p:spPr>
          <a:xfrm flipH="1">
            <a:off x="11298533" y="-144267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28506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>
            <a:spLocks noGrp="1"/>
          </p:cNvSpPr>
          <p:nvPr>
            <p:ph type="title"/>
          </p:nvPr>
        </p:nvSpPr>
        <p:spPr>
          <a:xfrm>
            <a:off x="3383300" y="1707133"/>
            <a:ext cx="6979600" cy="21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204" name="Google Shape;204;p18"/>
          <p:cNvSpPr txBox="1">
            <a:spLocks noGrp="1"/>
          </p:cNvSpPr>
          <p:nvPr>
            <p:ph type="body" idx="1"/>
          </p:nvPr>
        </p:nvSpPr>
        <p:spPr>
          <a:xfrm>
            <a:off x="3383300" y="3976067"/>
            <a:ext cx="6979600" cy="951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2133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205" name="Google Shape;205;p18"/>
          <p:cNvCxnSpPr/>
          <p:nvPr/>
        </p:nvCxnSpPr>
        <p:spPr>
          <a:xfrm flipH="1">
            <a:off x="5352633" y="327933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206" name="Google Shape;206;p18"/>
          <p:cNvSpPr/>
          <p:nvPr/>
        </p:nvSpPr>
        <p:spPr>
          <a:xfrm>
            <a:off x="11167801" y="1271454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7" name="Google Shape;207;p18"/>
          <p:cNvSpPr/>
          <p:nvPr/>
        </p:nvSpPr>
        <p:spPr>
          <a:xfrm>
            <a:off x="9518600" y="327933"/>
            <a:ext cx="438000" cy="438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8" name="Google Shape;208;p18"/>
          <p:cNvGrpSpPr/>
          <p:nvPr/>
        </p:nvGrpSpPr>
        <p:grpSpPr>
          <a:xfrm>
            <a:off x="10507201" y="5055035"/>
            <a:ext cx="1248999" cy="1248999"/>
            <a:chOff x="245275" y="-61949"/>
            <a:chExt cx="936749" cy="936749"/>
          </a:xfrm>
        </p:grpSpPr>
        <p:sp>
          <p:nvSpPr>
            <p:cNvPr id="209" name="Google Shape;209;p18"/>
            <p:cNvSpPr/>
            <p:nvPr/>
          </p:nvSpPr>
          <p:spPr>
            <a:xfrm>
              <a:off x="245275" y="761100"/>
              <a:ext cx="113700" cy="11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210" name="Google Shape;210;p18"/>
            <p:cNvCxnSpPr>
              <a:stCxn id="209" idx="7"/>
            </p:cNvCxnSpPr>
            <p:nvPr/>
          </p:nvCxnSpPr>
          <p:spPr>
            <a:xfrm rot="10800000" flipH="1">
              <a:off x="342324" y="-61949"/>
              <a:ext cx="839700" cy="83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025197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"/>
          <p:cNvSpPr>
            <a:spLocks noGrp="1"/>
          </p:cNvSpPr>
          <p:nvPr>
            <p:ph type="pic" idx="2"/>
          </p:nvPr>
        </p:nvSpPr>
        <p:spPr>
          <a:xfrm>
            <a:off x="7076151" y="1300517"/>
            <a:ext cx="2153600" cy="38820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19"/>
          <p:cNvSpPr txBox="1">
            <a:spLocks noGrp="1"/>
          </p:cNvSpPr>
          <p:nvPr>
            <p:ph type="subTitle" idx="1"/>
          </p:nvPr>
        </p:nvSpPr>
        <p:spPr>
          <a:xfrm>
            <a:off x="2356433" y="2962005"/>
            <a:ext cx="3945200" cy="1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214" name="Google Shape;214;p19"/>
          <p:cNvSpPr txBox="1">
            <a:spLocks noGrp="1"/>
          </p:cNvSpPr>
          <p:nvPr>
            <p:ph type="title"/>
          </p:nvPr>
        </p:nvSpPr>
        <p:spPr>
          <a:xfrm>
            <a:off x="2356448" y="2079681"/>
            <a:ext cx="3945200" cy="7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  <p:cxnSp>
        <p:nvCxnSpPr>
          <p:cNvPr id="215" name="Google Shape;215;p19"/>
          <p:cNvCxnSpPr/>
          <p:nvPr/>
        </p:nvCxnSpPr>
        <p:spPr>
          <a:xfrm flipH="1">
            <a:off x="10763433" y="5579433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  <p:grpSp>
        <p:nvGrpSpPr>
          <p:cNvPr id="216" name="Google Shape;216;p19"/>
          <p:cNvGrpSpPr/>
          <p:nvPr/>
        </p:nvGrpSpPr>
        <p:grpSpPr>
          <a:xfrm>
            <a:off x="265167" y="993502"/>
            <a:ext cx="1248999" cy="1248999"/>
            <a:chOff x="245275" y="-61949"/>
            <a:chExt cx="936749" cy="936749"/>
          </a:xfrm>
        </p:grpSpPr>
        <p:sp>
          <p:nvSpPr>
            <p:cNvPr id="217" name="Google Shape;217;p19"/>
            <p:cNvSpPr/>
            <p:nvPr/>
          </p:nvSpPr>
          <p:spPr>
            <a:xfrm>
              <a:off x="245275" y="761100"/>
              <a:ext cx="113700" cy="11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218" name="Google Shape;218;p19"/>
            <p:cNvCxnSpPr>
              <a:stCxn id="217" idx="7"/>
            </p:cNvCxnSpPr>
            <p:nvPr/>
          </p:nvCxnSpPr>
          <p:spPr>
            <a:xfrm rot="10800000" flipH="1">
              <a:off x="342324" y="-61949"/>
              <a:ext cx="839700" cy="83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9" name="Google Shape;219;p19"/>
          <p:cNvSpPr/>
          <p:nvPr/>
        </p:nvSpPr>
        <p:spPr>
          <a:xfrm>
            <a:off x="2089700" y="5347733"/>
            <a:ext cx="438000" cy="438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0" name="Google Shape;220;p19"/>
          <p:cNvSpPr/>
          <p:nvPr/>
        </p:nvSpPr>
        <p:spPr>
          <a:xfrm>
            <a:off x="265167" y="5435387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21" name="Google Shape;221;p19"/>
          <p:cNvCxnSpPr/>
          <p:nvPr/>
        </p:nvCxnSpPr>
        <p:spPr>
          <a:xfrm flipH="1">
            <a:off x="2493400" y="249500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222" name="Google Shape;222;p19"/>
          <p:cNvGrpSpPr/>
          <p:nvPr/>
        </p:nvGrpSpPr>
        <p:grpSpPr>
          <a:xfrm>
            <a:off x="1271851" y="-421672"/>
            <a:ext cx="817839" cy="813541"/>
            <a:chOff x="4705338" y="292646"/>
            <a:chExt cx="613379" cy="610156"/>
          </a:xfrm>
        </p:grpSpPr>
        <p:sp>
          <p:nvSpPr>
            <p:cNvPr id="223" name="Google Shape;223;p19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5" name="Google Shape;225;p19"/>
          <p:cNvGrpSpPr/>
          <p:nvPr/>
        </p:nvGrpSpPr>
        <p:grpSpPr>
          <a:xfrm>
            <a:off x="10948385" y="543428"/>
            <a:ext cx="817839" cy="813541"/>
            <a:chOff x="4705338" y="292646"/>
            <a:chExt cx="613379" cy="610156"/>
          </a:xfrm>
        </p:grpSpPr>
        <p:sp>
          <p:nvSpPr>
            <p:cNvPr id="226" name="Google Shape;226;p19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8" name="Google Shape;228;p19"/>
          <p:cNvSpPr/>
          <p:nvPr/>
        </p:nvSpPr>
        <p:spPr>
          <a:xfrm>
            <a:off x="11426067" y="3341054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92321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"/>
          <p:cNvSpPr>
            <a:spLocks noGrp="1"/>
          </p:cNvSpPr>
          <p:nvPr>
            <p:ph type="pic" idx="2"/>
          </p:nvPr>
        </p:nvSpPr>
        <p:spPr>
          <a:xfrm>
            <a:off x="2192784" y="1118733"/>
            <a:ext cx="3376000" cy="44844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20"/>
          <p:cNvSpPr txBox="1">
            <a:spLocks noGrp="1"/>
          </p:cNvSpPr>
          <p:nvPr>
            <p:ph type="subTitle" idx="1"/>
          </p:nvPr>
        </p:nvSpPr>
        <p:spPr>
          <a:xfrm>
            <a:off x="6258167" y="2962000"/>
            <a:ext cx="3945200" cy="14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232" name="Google Shape;232;p20"/>
          <p:cNvSpPr txBox="1">
            <a:spLocks noGrp="1"/>
          </p:cNvSpPr>
          <p:nvPr>
            <p:ph type="title"/>
          </p:nvPr>
        </p:nvSpPr>
        <p:spPr>
          <a:xfrm>
            <a:off x="6258181" y="2079681"/>
            <a:ext cx="3945200" cy="7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  <p:grpSp>
        <p:nvGrpSpPr>
          <p:cNvPr id="233" name="Google Shape;233;p20"/>
          <p:cNvGrpSpPr/>
          <p:nvPr/>
        </p:nvGrpSpPr>
        <p:grpSpPr>
          <a:xfrm rot="10800000">
            <a:off x="-221233" y="1759769"/>
            <a:ext cx="1248999" cy="1248999"/>
            <a:chOff x="245275" y="-61949"/>
            <a:chExt cx="936749" cy="936749"/>
          </a:xfrm>
        </p:grpSpPr>
        <p:sp>
          <p:nvSpPr>
            <p:cNvPr id="234" name="Google Shape;234;p20"/>
            <p:cNvSpPr/>
            <p:nvPr/>
          </p:nvSpPr>
          <p:spPr>
            <a:xfrm>
              <a:off x="245275" y="761100"/>
              <a:ext cx="113700" cy="11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235" name="Google Shape;235;p20"/>
            <p:cNvCxnSpPr>
              <a:stCxn id="234" idx="7"/>
            </p:cNvCxnSpPr>
            <p:nvPr/>
          </p:nvCxnSpPr>
          <p:spPr>
            <a:xfrm rot="10800000" flipH="1">
              <a:off x="342324" y="-61949"/>
              <a:ext cx="839700" cy="8397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36" name="Google Shape;236;p20"/>
          <p:cNvCxnSpPr/>
          <p:nvPr/>
        </p:nvCxnSpPr>
        <p:spPr>
          <a:xfrm flipH="1">
            <a:off x="10958300" y="327933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237" name="Google Shape;237;p20"/>
          <p:cNvSpPr/>
          <p:nvPr/>
        </p:nvSpPr>
        <p:spPr>
          <a:xfrm>
            <a:off x="11498034" y="1672787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8" name="Google Shape;238;p20"/>
          <p:cNvSpPr/>
          <p:nvPr/>
        </p:nvSpPr>
        <p:spPr>
          <a:xfrm>
            <a:off x="589767" y="4881721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39" name="Google Shape;239;p20"/>
          <p:cNvCxnSpPr/>
          <p:nvPr/>
        </p:nvCxnSpPr>
        <p:spPr>
          <a:xfrm flipH="1">
            <a:off x="589767" y="-110933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oval" w="med" len="med"/>
          </a:ln>
        </p:spPr>
      </p:cxnSp>
      <p:grpSp>
        <p:nvGrpSpPr>
          <p:cNvPr id="240" name="Google Shape;240;p20"/>
          <p:cNvGrpSpPr/>
          <p:nvPr/>
        </p:nvGrpSpPr>
        <p:grpSpPr>
          <a:xfrm>
            <a:off x="8891051" y="5649595"/>
            <a:ext cx="817839" cy="813541"/>
            <a:chOff x="4705338" y="292646"/>
            <a:chExt cx="613379" cy="610156"/>
          </a:xfrm>
        </p:grpSpPr>
        <p:sp>
          <p:nvSpPr>
            <p:cNvPr id="241" name="Google Shape;241;p20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20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243" name="Google Shape;243;p20"/>
          <p:cNvCxnSpPr/>
          <p:nvPr/>
        </p:nvCxnSpPr>
        <p:spPr>
          <a:xfrm flipH="1">
            <a:off x="10320167" y="5041000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18696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"/>
          <p:cNvSpPr txBox="1">
            <a:spLocks noGrp="1"/>
          </p:cNvSpPr>
          <p:nvPr>
            <p:ph type="subTitle" idx="1"/>
          </p:nvPr>
        </p:nvSpPr>
        <p:spPr>
          <a:xfrm>
            <a:off x="1365935" y="3054665"/>
            <a:ext cx="4083600" cy="1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365900" y="2110900"/>
            <a:ext cx="4083600" cy="7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247" name="Google Shape;247;p21"/>
          <p:cNvSpPr>
            <a:spLocks noGrp="1"/>
          </p:cNvSpPr>
          <p:nvPr>
            <p:ph type="pic" idx="2"/>
          </p:nvPr>
        </p:nvSpPr>
        <p:spPr>
          <a:xfrm>
            <a:off x="6229100" y="1892267"/>
            <a:ext cx="4294000" cy="26432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cxnSp>
        <p:nvCxnSpPr>
          <p:cNvPr id="248" name="Google Shape;248;p21"/>
          <p:cNvCxnSpPr/>
          <p:nvPr/>
        </p:nvCxnSpPr>
        <p:spPr>
          <a:xfrm flipH="1">
            <a:off x="4761067" y="-155433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249" name="Google Shape;249;p21"/>
          <p:cNvSpPr/>
          <p:nvPr/>
        </p:nvSpPr>
        <p:spPr>
          <a:xfrm>
            <a:off x="447501" y="463454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0" name="Google Shape;250;p21"/>
          <p:cNvGrpSpPr/>
          <p:nvPr/>
        </p:nvGrpSpPr>
        <p:grpSpPr>
          <a:xfrm>
            <a:off x="10765767" y="-349865"/>
            <a:ext cx="1248999" cy="1248999"/>
            <a:chOff x="245275" y="-61949"/>
            <a:chExt cx="936749" cy="936749"/>
          </a:xfrm>
        </p:grpSpPr>
        <p:sp>
          <p:nvSpPr>
            <p:cNvPr id="251" name="Google Shape;251;p21"/>
            <p:cNvSpPr/>
            <p:nvPr/>
          </p:nvSpPr>
          <p:spPr>
            <a:xfrm>
              <a:off x="245275" y="761100"/>
              <a:ext cx="113700" cy="11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252" name="Google Shape;252;p21"/>
            <p:cNvCxnSpPr>
              <a:stCxn id="251" idx="7"/>
            </p:cNvCxnSpPr>
            <p:nvPr/>
          </p:nvCxnSpPr>
          <p:spPr>
            <a:xfrm rot="10800000" flipH="1">
              <a:off x="342324" y="-61949"/>
              <a:ext cx="839700" cy="83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3" name="Google Shape;253;p21"/>
          <p:cNvSpPr/>
          <p:nvPr/>
        </p:nvSpPr>
        <p:spPr>
          <a:xfrm>
            <a:off x="1489200" y="-155433"/>
            <a:ext cx="438000" cy="438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4" name="Google Shape;254;p21"/>
          <p:cNvGrpSpPr/>
          <p:nvPr/>
        </p:nvGrpSpPr>
        <p:grpSpPr>
          <a:xfrm>
            <a:off x="257567" y="4717262"/>
            <a:ext cx="817839" cy="813541"/>
            <a:chOff x="4705338" y="292646"/>
            <a:chExt cx="613379" cy="610156"/>
          </a:xfrm>
        </p:grpSpPr>
        <p:sp>
          <p:nvSpPr>
            <p:cNvPr id="255" name="Google Shape;255;p21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257" name="Google Shape;257;p21"/>
          <p:cNvCxnSpPr/>
          <p:nvPr/>
        </p:nvCxnSpPr>
        <p:spPr>
          <a:xfrm flipH="1">
            <a:off x="6046400" y="5703700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258" name="Google Shape;258;p21"/>
          <p:cNvSpPr/>
          <p:nvPr/>
        </p:nvSpPr>
        <p:spPr>
          <a:xfrm>
            <a:off x="11291667" y="6562054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250025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>
            <a:spLocks noGrp="1"/>
          </p:cNvSpPr>
          <p:nvPr>
            <p:ph type="title"/>
          </p:nvPr>
        </p:nvSpPr>
        <p:spPr>
          <a:xfrm>
            <a:off x="2964748" y="4658780"/>
            <a:ext cx="6397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/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261" name="Google Shape;261;p22"/>
          <p:cNvSpPr txBox="1">
            <a:spLocks noGrp="1"/>
          </p:cNvSpPr>
          <p:nvPr>
            <p:ph type="subTitle" idx="1"/>
          </p:nvPr>
        </p:nvSpPr>
        <p:spPr>
          <a:xfrm>
            <a:off x="2433600" y="1620933"/>
            <a:ext cx="7324800" cy="25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733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733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733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733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733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733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733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733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733"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cxnSp>
        <p:nvCxnSpPr>
          <p:cNvPr id="262" name="Google Shape;262;p22"/>
          <p:cNvCxnSpPr/>
          <p:nvPr/>
        </p:nvCxnSpPr>
        <p:spPr>
          <a:xfrm flipH="1">
            <a:off x="9313267" y="5440567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263" name="Google Shape;263;p22"/>
          <p:cNvSpPr/>
          <p:nvPr/>
        </p:nvSpPr>
        <p:spPr>
          <a:xfrm>
            <a:off x="10803034" y="283654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4" name="Google Shape;264;p22"/>
          <p:cNvGrpSpPr/>
          <p:nvPr/>
        </p:nvGrpSpPr>
        <p:grpSpPr>
          <a:xfrm>
            <a:off x="1615751" y="-243939"/>
            <a:ext cx="817839" cy="813541"/>
            <a:chOff x="4705338" y="292646"/>
            <a:chExt cx="613379" cy="610156"/>
          </a:xfrm>
        </p:grpSpPr>
        <p:sp>
          <p:nvSpPr>
            <p:cNvPr id="265" name="Google Shape;265;p22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7" name="Google Shape;267;p22"/>
          <p:cNvGrpSpPr/>
          <p:nvPr/>
        </p:nvGrpSpPr>
        <p:grpSpPr>
          <a:xfrm>
            <a:off x="1576201" y="5491069"/>
            <a:ext cx="1248999" cy="1248999"/>
            <a:chOff x="245275" y="-61949"/>
            <a:chExt cx="936749" cy="936749"/>
          </a:xfrm>
        </p:grpSpPr>
        <p:sp>
          <p:nvSpPr>
            <p:cNvPr id="268" name="Google Shape;268;p22"/>
            <p:cNvSpPr/>
            <p:nvPr/>
          </p:nvSpPr>
          <p:spPr>
            <a:xfrm>
              <a:off x="245275" y="761100"/>
              <a:ext cx="113700" cy="11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269" name="Google Shape;269;p22"/>
            <p:cNvCxnSpPr>
              <a:stCxn id="268" idx="7"/>
            </p:cNvCxnSpPr>
            <p:nvPr/>
          </p:nvCxnSpPr>
          <p:spPr>
            <a:xfrm rot="10800000" flipH="1">
              <a:off x="342324" y="-61949"/>
              <a:ext cx="839700" cy="83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0" name="Google Shape;270;p22"/>
          <p:cNvSpPr/>
          <p:nvPr/>
        </p:nvSpPr>
        <p:spPr>
          <a:xfrm>
            <a:off x="950967" y="896100"/>
            <a:ext cx="438000" cy="438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" name="Google Shape;271;p22"/>
          <p:cNvSpPr/>
          <p:nvPr/>
        </p:nvSpPr>
        <p:spPr>
          <a:xfrm>
            <a:off x="1036867" y="4937787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72" name="Google Shape;272;p22"/>
          <p:cNvGrpSpPr/>
          <p:nvPr/>
        </p:nvGrpSpPr>
        <p:grpSpPr>
          <a:xfrm>
            <a:off x="10916051" y="4937795"/>
            <a:ext cx="817839" cy="813541"/>
            <a:chOff x="4705338" y="292646"/>
            <a:chExt cx="613379" cy="610156"/>
          </a:xfrm>
        </p:grpSpPr>
        <p:sp>
          <p:nvSpPr>
            <p:cNvPr id="273" name="Google Shape;273;p22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275" name="Google Shape;275;p22"/>
          <p:cNvCxnSpPr/>
          <p:nvPr/>
        </p:nvCxnSpPr>
        <p:spPr>
          <a:xfrm flipH="1">
            <a:off x="11095267" y="1045533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4816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38867" y="1595433"/>
            <a:ext cx="593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38867" y="2493933"/>
            <a:ext cx="5933200" cy="27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31789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hivo"/>
              <a:buChar char="●"/>
              <a:defRPr sz="1867"/>
            </a:lvl1pPr>
            <a:lvl2pPr marL="1219170" lvl="1" indent="-431789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○"/>
              <a:defRPr/>
            </a:lvl2pPr>
            <a:lvl3pPr marL="1828754" lvl="2" indent="-431789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■"/>
              <a:defRPr/>
            </a:lvl3pPr>
            <a:lvl4pPr marL="2438339" lvl="3" indent="-431789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●"/>
              <a:defRPr/>
            </a:lvl4pPr>
            <a:lvl5pPr marL="3047924" lvl="4" indent="-431789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○"/>
              <a:defRPr/>
            </a:lvl5pPr>
            <a:lvl6pPr marL="3657509" lvl="5" indent="-431789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■"/>
              <a:defRPr/>
            </a:lvl6pPr>
            <a:lvl7pPr marL="4267093" lvl="6" indent="-431789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●"/>
              <a:defRPr/>
            </a:lvl7pPr>
            <a:lvl8pPr marL="4876678" lvl="7" indent="-431789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○"/>
              <a:defRPr/>
            </a:lvl8pPr>
            <a:lvl9pPr marL="5486263" lvl="8" indent="-431789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■"/>
              <a:defRPr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4" name="Google Shape;34;p4"/>
          <p:cNvSpPr>
            <a:spLocks noGrp="1"/>
          </p:cNvSpPr>
          <p:nvPr>
            <p:ph type="pic" idx="2"/>
          </p:nvPr>
        </p:nvSpPr>
        <p:spPr>
          <a:xfrm>
            <a:off x="7415800" y="1267200"/>
            <a:ext cx="3825200" cy="43236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4"/>
          <p:cNvSpPr/>
          <p:nvPr/>
        </p:nvSpPr>
        <p:spPr>
          <a:xfrm>
            <a:off x="433067" y="283654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6" name="Google Shape;36;p4"/>
          <p:cNvGrpSpPr/>
          <p:nvPr/>
        </p:nvGrpSpPr>
        <p:grpSpPr>
          <a:xfrm>
            <a:off x="6344285" y="342162"/>
            <a:ext cx="817839" cy="813541"/>
            <a:chOff x="4705338" y="292646"/>
            <a:chExt cx="613379" cy="610156"/>
          </a:xfrm>
        </p:grpSpPr>
        <p:sp>
          <p:nvSpPr>
            <p:cNvPr id="37" name="Google Shape;37;p4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" name="Google Shape;39;p4"/>
          <p:cNvSpPr/>
          <p:nvPr/>
        </p:nvSpPr>
        <p:spPr>
          <a:xfrm>
            <a:off x="392633" y="5767433"/>
            <a:ext cx="438000" cy="438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4"/>
          <p:cNvSpPr/>
          <p:nvPr/>
        </p:nvSpPr>
        <p:spPr>
          <a:xfrm>
            <a:off x="11605801" y="5479721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1" name="Google Shape;41;p4"/>
          <p:cNvCxnSpPr/>
          <p:nvPr/>
        </p:nvCxnSpPr>
        <p:spPr>
          <a:xfrm flipH="1">
            <a:off x="10823000" y="-151833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2" name="Google Shape;42;p4"/>
          <p:cNvCxnSpPr/>
          <p:nvPr/>
        </p:nvCxnSpPr>
        <p:spPr>
          <a:xfrm flipH="1">
            <a:off x="932233" y="5767433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4040419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278" name="Google Shape;278;p23"/>
          <p:cNvSpPr/>
          <p:nvPr/>
        </p:nvSpPr>
        <p:spPr>
          <a:xfrm>
            <a:off x="514233" y="1764300"/>
            <a:ext cx="438000" cy="438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79" name="Google Shape;279;p23"/>
          <p:cNvCxnSpPr/>
          <p:nvPr/>
        </p:nvCxnSpPr>
        <p:spPr>
          <a:xfrm flipH="1">
            <a:off x="5961867" y="6319267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80" name="Google Shape;280;p23"/>
          <p:cNvCxnSpPr/>
          <p:nvPr/>
        </p:nvCxnSpPr>
        <p:spPr>
          <a:xfrm flipH="1">
            <a:off x="10764633" y="981500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281" name="Google Shape;281;p23"/>
          <p:cNvSpPr/>
          <p:nvPr/>
        </p:nvSpPr>
        <p:spPr>
          <a:xfrm>
            <a:off x="11342534" y="6593821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2" name="Google Shape;282;p23"/>
          <p:cNvGrpSpPr/>
          <p:nvPr/>
        </p:nvGrpSpPr>
        <p:grpSpPr>
          <a:xfrm>
            <a:off x="10291285" y="-218205"/>
            <a:ext cx="817839" cy="813541"/>
            <a:chOff x="4705338" y="292646"/>
            <a:chExt cx="613379" cy="610156"/>
          </a:xfrm>
        </p:grpSpPr>
        <p:sp>
          <p:nvSpPr>
            <p:cNvPr id="283" name="Google Shape;283;p23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5" name="Google Shape;285;p23"/>
          <p:cNvGrpSpPr/>
          <p:nvPr/>
        </p:nvGrpSpPr>
        <p:grpSpPr>
          <a:xfrm rot="10800000">
            <a:off x="-556633" y="5853069"/>
            <a:ext cx="1248999" cy="1248999"/>
            <a:chOff x="245275" y="-61949"/>
            <a:chExt cx="936749" cy="936749"/>
          </a:xfrm>
        </p:grpSpPr>
        <p:sp>
          <p:nvSpPr>
            <p:cNvPr id="286" name="Google Shape;286;p23"/>
            <p:cNvSpPr/>
            <p:nvPr/>
          </p:nvSpPr>
          <p:spPr>
            <a:xfrm>
              <a:off x="245275" y="761100"/>
              <a:ext cx="113700" cy="11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287" name="Google Shape;287;p23"/>
            <p:cNvCxnSpPr>
              <a:stCxn id="286" idx="7"/>
            </p:cNvCxnSpPr>
            <p:nvPr/>
          </p:nvCxnSpPr>
          <p:spPr>
            <a:xfrm rot="10800000" flipH="1">
              <a:off x="342324" y="-61949"/>
              <a:ext cx="839700" cy="83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88" name="Google Shape;288;p23"/>
          <p:cNvCxnSpPr/>
          <p:nvPr/>
        </p:nvCxnSpPr>
        <p:spPr>
          <a:xfrm flipH="1">
            <a:off x="692367" y="198700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289" name="Google Shape;289;p23"/>
          <p:cNvSpPr/>
          <p:nvPr/>
        </p:nvSpPr>
        <p:spPr>
          <a:xfrm>
            <a:off x="9247334" y="-218213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97432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  <p:cxnSp>
        <p:nvCxnSpPr>
          <p:cNvPr id="292" name="Google Shape;292;p24"/>
          <p:cNvCxnSpPr/>
          <p:nvPr/>
        </p:nvCxnSpPr>
        <p:spPr>
          <a:xfrm flipH="1">
            <a:off x="11160100" y="5527167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293" name="Google Shape;293;p24"/>
          <p:cNvSpPr/>
          <p:nvPr/>
        </p:nvSpPr>
        <p:spPr>
          <a:xfrm>
            <a:off x="558867" y="901887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94" name="Google Shape;294;p24"/>
          <p:cNvGrpSpPr/>
          <p:nvPr/>
        </p:nvGrpSpPr>
        <p:grpSpPr>
          <a:xfrm>
            <a:off x="1615751" y="-243939"/>
            <a:ext cx="817839" cy="813541"/>
            <a:chOff x="4705338" y="292646"/>
            <a:chExt cx="613379" cy="610156"/>
          </a:xfrm>
        </p:grpSpPr>
        <p:sp>
          <p:nvSpPr>
            <p:cNvPr id="295" name="Google Shape;295;p24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24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7" name="Google Shape;297;p24"/>
          <p:cNvGrpSpPr/>
          <p:nvPr/>
        </p:nvGrpSpPr>
        <p:grpSpPr>
          <a:xfrm>
            <a:off x="256001" y="2259335"/>
            <a:ext cx="1248999" cy="1248999"/>
            <a:chOff x="245275" y="-61949"/>
            <a:chExt cx="936749" cy="936749"/>
          </a:xfrm>
        </p:grpSpPr>
        <p:sp>
          <p:nvSpPr>
            <p:cNvPr id="298" name="Google Shape;298;p24"/>
            <p:cNvSpPr/>
            <p:nvPr/>
          </p:nvSpPr>
          <p:spPr>
            <a:xfrm>
              <a:off x="245275" y="761100"/>
              <a:ext cx="113700" cy="11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299" name="Google Shape;299;p24"/>
            <p:cNvCxnSpPr>
              <a:stCxn id="298" idx="7"/>
            </p:cNvCxnSpPr>
            <p:nvPr/>
          </p:nvCxnSpPr>
          <p:spPr>
            <a:xfrm rot="10800000" flipH="1">
              <a:off x="342324" y="-61949"/>
              <a:ext cx="839700" cy="83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0" name="Google Shape;300;p24"/>
          <p:cNvSpPr/>
          <p:nvPr/>
        </p:nvSpPr>
        <p:spPr>
          <a:xfrm>
            <a:off x="11296133" y="2187467"/>
            <a:ext cx="438000" cy="438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1" name="Google Shape;301;p24"/>
          <p:cNvSpPr/>
          <p:nvPr/>
        </p:nvSpPr>
        <p:spPr>
          <a:xfrm>
            <a:off x="120867" y="6019654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02" name="Google Shape;302;p24"/>
          <p:cNvGrpSpPr/>
          <p:nvPr/>
        </p:nvGrpSpPr>
        <p:grpSpPr>
          <a:xfrm>
            <a:off x="11460718" y="312562"/>
            <a:ext cx="817839" cy="813541"/>
            <a:chOff x="4705338" y="292646"/>
            <a:chExt cx="613379" cy="610156"/>
          </a:xfrm>
        </p:grpSpPr>
        <p:sp>
          <p:nvSpPr>
            <p:cNvPr id="303" name="Google Shape;303;p24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305" name="Google Shape;305;p24"/>
          <p:cNvCxnSpPr/>
          <p:nvPr/>
        </p:nvCxnSpPr>
        <p:spPr>
          <a:xfrm flipH="1">
            <a:off x="10308933" y="-213200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05826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Title and two columns 4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08" name="Google Shape;308;p25"/>
          <p:cNvSpPr txBox="1">
            <a:spLocks noGrp="1"/>
          </p:cNvSpPr>
          <p:nvPr>
            <p:ph type="subTitle" idx="1"/>
          </p:nvPr>
        </p:nvSpPr>
        <p:spPr>
          <a:xfrm>
            <a:off x="7228000" y="3977072"/>
            <a:ext cx="3384400" cy="6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309" name="Google Shape;309;p25"/>
          <p:cNvSpPr txBox="1">
            <a:spLocks noGrp="1"/>
          </p:cNvSpPr>
          <p:nvPr>
            <p:ph type="subTitle" idx="2"/>
          </p:nvPr>
        </p:nvSpPr>
        <p:spPr>
          <a:xfrm>
            <a:off x="7228000" y="4491184"/>
            <a:ext cx="3384400" cy="7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310" name="Google Shape;310;p25"/>
          <p:cNvSpPr txBox="1">
            <a:spLocks noGrp="1"/>
          </p:cNvSpPr>
          <p:nvPr>
            <p:ph type="subTitle" idx="3"/>
          </p:nvPr>
        </p:nvSpPr>
        <p:spPr>
          <a:xfrm>
            <a:off x="7228000" y="2098100"/>
            <a:ext cx="3384400" cy="6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311" name="Google Shape;311;p25"/>
          <p:cNvSpPr txBox="1">
            <a:spLocks noGrp="1"/>
          </p:cNvSpPr>
          <p:nvPr>
            <p:ph type="subTitle" idx="4"/>
          </p:nvPr>
        </p:nvSpPr>
        <p:spPr>
          <a:xfrm>
            <a:off x="7228000" y="2612267"/>
            <a:ext cx="3384400" cy="7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312" name="Google Shape;312;p25"/>
          <p:cNvSpPr>
            <a:spLocks noGrp="1"/>
          </p:cNvSpPr>
          <p:nvPr>
            <p:ph type="pic" idx="5"/>
          </p:nvPr>
        </p:nvSpPr>
        <p:spPr>
          <a:xfrm>
            <a:off x="2647967" y="1912267"/>
            <a:ext cx="4212000" cy="35852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cxnSp>
        <p:nvCxnSpPr>
          <p:cNvPr id="313" name="Google Shape;313;p25"/>
          <p:cNvCxnSpPr/>
          <p:nvPr/>
        </p:nvCxnSpPr>
        <p:spPr>
          <a:xfrm flipH="1">
            <a:off x="3678933" y="-169833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314" name="Google Shape;314;p25"/>
          <p:cNvSpPr/>
          <p:nvPr/>
        </p:nvSpPr>
        <p:spPr>
          <a:xfrm>
            <a:off x="10475267" y="329087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5" name="Google Shape;315;p25"/>
          <p:cNvGrpSpPr/>
          <p:nvPr/>
        </p:nvGrpSpPr>
        <p:grpSpPr>
          <a:xfrm>
            <a:off x="796551" y="5194395"/>
            <a:ext cx="817839" cy="813541"/>
            <a:chOff x="4705338" y="292646"/>
            <a:chExt cx="613379" cy="610156"/>
          </a:xfrm>
        </p:grpSpPr>
        <p:sp>
          <p:nvSpPr>
            <p:cNvPr id="316" name="Google Shape;316;p25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8" name="Google Shape;318;p25"/>
          <p:cNvSpPr/>
          <p:nvPr/>
        </p:nvSpPr>
        <p:spPr>
          <a:xfrm>
            <a:off x="11241033" y="1287400"/>
            <a:ext cx="438000" cy="438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9" name="Google Shape;319;p25"/>
          <p:cNvGrpSpPr/>
          <p:nvPr/>
        </p:nvGrpSpPr>
        <p:grpSpPr>
          <a:xfrm>
            <a:off x="10507201" y="5055035"/>
            <a:ext cx="1248999" cy="1248999"/>
            <a:chOff x="245275" y="-61949"/>
            <a:chExt cx="936749" cy="936749"/>
          </a:xfrm>
        </p:grpSpPr>
        <p:sp>
          <p:nvSpPr>
            <p:cNvPr id="320" name="Google Shape;320;p25"/>
            <p:cNvSpPr/>
            <p:nvPr/>
          </p:nvSpPr>
          <p:spPr>
            <a:xfrm>
              <a:off x="245275" y="761100"/>
              <a:ext cx="113700" cy="11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321" name="Google Shape;321;p25"/>
            <p:cNvCxnSpPr>
              <a:stCxn id="320" idx="7"/>
            </p:cNvCxnSpPr>
            <p:nvPr/>
          </p:nvCxnSpPr>
          <p:spPr>
            <a:xfrm rot="10800000" flipH="1">
              <a:off x="342324" y="-61949"/>
              <a:ext cx="839700" cy="83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585479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558867" y="901887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25" name="Google Shape;325;p26"/>
          <p:cNvGrpSpPr/>
          <p:nvPr/>
        </p:nvGrpSpPr>
        <p:grpSpPr>
          <a:xfrm>
            <a:off x="-121666" y="2894262"/>
            <a:ext cx="817839" cy="813541"/>
            <a:chOff x="4705338" y="292646"/>
            <a:chExt cx="613379" cy="610156"/>
          </a:xfrm>
        </p:grpSpPr>
        <p:sp>
          <p:nvSpPr>
            <p:cNvPr id="326" name="Google Shape;326;p26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8" name="Google Shape;328;p26"/>
          <p:cNvGrpSpPr/>
          <p:nvPr/>
        </p:nvGrpSpPr>
        <p:grpSpPr>
          <a:xfrm>
            <a:off x="1359867" y="-529665"/>
            <a:ext cx="1248999" cy="1248999"/>
            <a:chOff x="245275" y="-61949"/>
            <a:chExt cx="936749" cy="936749"/>
          </a:xfrm>
        </p:grpSpPr>
        <p:sp>
          <p:nvSpPr>
            <p:cNvPr id="329" name="Google Shape;329;p26"/>
            <p:cNvSpPr/>
            <p:nvPr/>
          </p:nvSpPr>
          <p:spPr>
            <a:xfrm>
              <a:off x="245275" y="761100"/>
              <a:ext cx="113700" cy="11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330" name="Google Shape;330;p26"/>
            <p:cNvCxnSpPr>
              <a:stCxn id="329" idx="7"/>
            </p:cNvCxnSpPr>
            <p:nvPr/>
          </p:nvCxnSpPr>
          <p:spPr>
            <a:xfrm rot="10800000" flipH="1">
              <a:off x="342324" y="-61949"/>
              <a:ext cx="839700" cy="83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1" name="Google Shape;331;p26"/>
          <p:cNvSpPr/>
          <p:nvPr/>
        </p:nvSpPr>
        <p:spPr>
          <a:xfrm>
            <a:off x="11505333" y="658067"/>
            <a:ext cx="438000" cy="438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" name="Google Shape;332;p26"/>
          <p:cNvSpPr/>
          <p:nvPr/>
        </p:nvSpPr>
        <p:spPr>
          <a:xfrm>
            <a:off x="1621434" y="6192787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333" name="Google Shape;333;p26"/>
          <p:cNvCxnSpPr/>
          <p:nvPr/>
        </p:nvCxnSpPr>
        <p:spPr>
          <a:xfrm flipH="1">
            <a:off x="11542567" y="3106700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334" name="Google Shape;334;p26"/>
          <p:cNvGrpSpPr/>
          <p:nvPr/>
        </p:nvGrpSpPr>
        <p:grpSpPr>
          <a:xfrm>
            <a:off x="10205485" y="6144762"/>
            <a:ext cx="817839" cy="813541"/>
            <a:chOff x="4705338" y="292646"/>
            <a:chExt cx="613379" cy="610156"/>
          </a:xfrm>
        </p:grpSpPr>
        <p:sp>
          <p:nvSpPr>
            <p:cNvPr id="335" name="Google Shape;335;p26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337" name="Google Shape;337;p26"/>
          <p:cNvCxnSpPr/>
          <p:nvPr/>
        </p:nvCxnSpPr>
        <p:spPr>
          <a:xfrm flipH="1">
            <a:off x="168167" y="6309967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38" name="Google Shape;338;p26"/>
          <p:cNvCxnSpPr/>
          <p:nvPr/>
        </p:nvCxnSpPr>
        <p:spPr>
          <a:xfrm flipH="1">
            <a:off x="10893167" y="-296567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1399688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41" name="Google Shape;341;p27"/>
          <p:cNvSpPr/>
          <p:nvPr/>
        </p:nvSpPr>
        <p:spPr>
          <a:xfrm>
            <a:off x="11961367" y="3760354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42" name="Google Shape;342;p27"/>
          <p:cNvGrpSpPr/>
          <p:nvPr/>
        </p:nvGrpSpPr>
        <p:grpSpPr>
          <a:xfrm rot="10800000">
            <a:off x="10528867" y="6280502"/>
            <a:ext cx="1248999" cy="1248999"/>
            <a:chOff x="245275" y="-61949"/>
            <a:chExt cx="936749" cy="936749"/>
          </a:xfrm>
        </p:grpSpPr>
        <p:sp>
          <p:nvSpPr>
            <p:cNvPr id="343" name="Google Shape;343;p27"/>
            <p:cNvSpPr/>
            <p:nvPr/>
          </p:nvSpPr>
          <p:spPr>
            <a:xfrm>
              <a:off x="245275" y="761100"/>
              <a:ext cx="113700" cy="11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344" name="Google Shape;344;p27"/>
            <p:cNvCxnSpPr>
              <a:stCxn id="343" idx="7"/>
            </p:cNvCxnSpPr>
            <p:nvPr/>
          </p:nvCxnSpPr>
          <p:spPr>
            <a:xfrm rot="10800000" flipH="1">
              <a:off x="342324" y="-61949"/>
              <a:ext cx="839700" cy="83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45" name="Google Shape;345;p27"/>
          <p:cNvSpPr/>
          <p:nvPr/>
        </p:nvSpPr>
        <p:spPr>
          <a:xfrm>
            <a:off x="-155633" y="219733"/>
            <a:ext cx="438000" cy="438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6" name="Google Shape;346;p27"/>
          <p:cNvSpPr/>
          <p:nvPr/>
        </p:nvSpPr>
        <p:spPr>
          <a:xfrm>
            <a:off x="-155633" y="4022454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347" name="Google Shape;347;p27"/>
          <p:cNvCxnSpPr/>
          <p:nvPr/>
        </p:nvCxnSpPr>
        <p:spPr>
          <a:xfrm flipH="1">
            <a:off x="-328033" y="2161267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348" name="Google Shape;348;p27"/>
          <p:cNvGrpSpPr/>
          <p:nvPr/>
        </p:nvGrpSpPr>
        <p:grpSpPr>
          <a:xfrm>
            <a:off x="11065185" y="-238872"/>
            <a:ext cx="817839" cy="813541"/>
            <a:chOff x="4705338" y="292646"/>
            <a:chExt cx="613379" cy="610156"/>
          </a:xfrm>
        </p:grpSpPr>
        <p:sp>
          <p:nvSpPr>
            <p:cNvPr id="349" name="Google Shape;349;p27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27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351" name="Google Shape;351;p27"/>
          <p:cNvCxnSpPr/>
          <p:nvPr/>
        </p:nvCxnSpPr>
        <p:spPr>
          <a:xfrm flipH="1">
            <a:off x="-274433" y="5753367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42477604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8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  <p:cxnSp>
        <p:nvCxnSpPr>
          <p:cNvPr id="354" name="Google Shape;354;p28"/>
          <p:cNvCxnSpPr/>
          <p:nvPr/>
        </p:nvCxnSpPr>
        <p:spPr>
          <a:xfrm flipH="1">
            <a:off x="11701300" y="3571967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355" name="Google Shape;355;p28"/>
          <p:cNvSpPr/>
          <p:nvPr/>
        </p:nvSpPr>
        <p:spPr>
          <a:xfrm>
            <a:off x="10126701" y="166754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56" name="Google Shape;356;p28"/>
          <p:cNvGrpSpPr/>
          <p:nvPr/>
        </p:nvGrpSpPr>
        <p:grpSpPr>
          <a:xfrm>
            <a:off x="10832101" y="712962"/>
            <a:ext cx="817839" cy="813541"/>
            <a:chOff x="4705338" y="292646"/>
            <a:chExt cx="613379" cy="610156"/>
          </a:xfrm>
        </p:grpSpPr>
        <p:sp>
          <p:nvSpPr>
            <p:cNvPr id="357" name="Google Shape;357;p28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59" name="Google Shape;359;p28"/>
          <p:cNvSpPr/>
          <p:nvPr/>
        </p:nvSpPr>
        <p:spPr>
          <a:xfrm>
            <a:off x="219700" y="1126100"/>
            <a:ext cx="438000" cy="438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0" name="Google Shape;360;p28"/>
          <p:cNvSpPr/>
          <p:nvPr/>
        </p:nvSpPr>
        <p:spPr>
          <a:xfrm>
            <a:off x="11310585" y="6144754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361" name="Google Shape;361;p28"/>
          <p:cNvCxnSpPr/>
          <p:nvPr/>
        </p:nvCxnSpPr>
        <p:spPr>
          <a:xfrm flipH="1">
            <a:off x="-428333" y="343300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362" name="Google Shape;362;p28"/>
          <p:cNvGrpSpPr/>
          <p:nvPr/>
        </p:nvGrpSpPr>
        <p:grpSpPr>
          <a:xfrm>
            <a:off x="1271851" y="-421672"/>
            <a:ext cx="817839" cy="813541"/>
            <a:chOff x="4705338" y="292646"/>
            <a:chExt cx="613379" cy="610156"/>
          </a:xfrm>
        </p:grpSpPr>
        <p:sp>
          <p:nvSpPr>
            <p:cNvPr id="363" name="Google Shape;363;p28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65" name="Google Shape;365;p28"/>
          <p:cNvGrpSpPr/>
          <p:nvPr/>
        </p:nvGrpSpPr>
        <p:grpSpPr>
          <a:xfrm rot="10800000">
            <a:off x="-591300" y="5456069"/>
            <a:ext cx="1248999" cy="1248999"/>
            <a:chOff x="245275" y="-61949"/>
            <a:chExt cx="936749" cy="936749"/>
          </a:xfrm>
        </p:grpSpPr>
        <p:sp>
          <p:nvSpPr>
            <p:cNvPr id="366" name="Google Shape;366;p28"/>
            <p:cNvSpPr/>
            <p:nvPr/>
          </p:nvSpPr>
          <p:spPr>
            <a:xfrm>
              <a:off x="245275" y="761100"/>
              <a:ext cx="113700" cy="11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367" name="Google Shape;367;p28"/>
            <p:cNvCxnSpPr>
              <a:stCxn id="366" idx="7"/>
            </p:cNvCxnSpPr>
            <p:nvPr/>
          </p:nvCxnSpPr>
          <p:spPr>
            <a:xfrm rot="10800000" flipH="1">
              <a:off x="342324" y="-61949"/>
              <a:ext cx="839700" cy="83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1360573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9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  <p:cxnSp>
        <p:nvCxnSpPr>
          <p:cNvPr id="370" name="Google Shape;370;p29"/>
          <p:cNvCxnSpPr/>
          <p:nvPr/>
        </p:nvCxnSpPr>
        <p:spPr>
          <a:xfrm flipH="1">
            <a:off x="519133" y="5846800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371" name="Google Shape;371;p29"/>
          <p:cNvSpPr/>
          <p:nvPr/>
        </p:nvSpPr>
        <p:spPr>
          <a:xfrm>
            <a:off x="1125634" y="-149746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72" name="Google Shape;372;p29"/>
          <p:cNvGrpSpPr/>
          <p:nvPr/>
        </p:nvGrpSpPr>
        <p:grpSpPr>
          <a:xfrm>
            <a:off x="-336082" y="121828"/>
            <a:ext cx="817839" cy="813541"/>
            <a:chOff x="4705338" y="292646"/>
            <a:chExt cx="613379" cy="610156"/>
          </a:xfrm>
        </p:grpSpPr>
        <p:sp>
          <p:nvSpPr>
            <p:cNvPr id="373" name="Google Shape;373;p29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5" name="Google Shape;375;p29"/>
          <p:cNvGrpSpPr/>
          <p:nvPr/>
        </p:nvGrpSpPr>
        <p:grpSpPr>
          <a:xfrm>
            <a:off x="10846267" y="5520269"/>
            <a:ext cx="1248999" cy="1248999"/>
            <a:chOff x="245275" y="-61949"/>
            <a:chExt cx="936749" cy="936749"/>
          </a:xfrm>
        </p:grpSpPr>
        <p:sp>
          <p:nvSpPr>
            <p:cNvPr id="376" name="Google Shape;376;p29"/>
            <p:cNvSpPr/>
            <p:nvPr/>
          </p:nvSpPr>
          <p:spPr>
            <a:xfrm>
              <a:off x="245275" y="761100"/>
              <a:ext cx="113700" cy="11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377" name="Google Shape;377;p29"/>
            <p:cNvCxnSpPr>
              <a:stCxn id="376" idx="7"/>
            </p:cNvCxnSpPr>
            <p:nvPr/>
          </p:nvCxnSpPr>
          <p:spPr>
            <a:xfrm rot="10800000" flipH="1">
              <a:off x="342324" y="-61949"/>
              <a:ext cx="839700" cy="83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78" name="Google Shape;378;p29"/>
          <p:cNvSpPr/>
          <p:nvPr/>
        </p:nvSpPr>
        <p:spPr>
          <a:xfrm>
            <a:off x="-146149" y="4772721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9" name="Google Shape;379;p29"/>
          <p:cNvSpPr/>
          <p:nvPr/>
        </p:nvSpPr>
        <p:spPr>
          <a:xfrm>
            <a:off x="11553000" y="219733"/>
            <a:ext cx="438000" cy="438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349446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 only 8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0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  <p:grpSp>
        <p:nvGrpSpPr>
          <p:cNvPr id="382" name="Google Shape;382;p30"/>
          <p:cNvGrpSpPr/>
          <p:nvPr/>
        </p:nvGrpSpPr>
        <p:grpSpPr>
          <a:xfrm rot="10800000">
            <a:off x="-401600" y="367402"/>
            <a:ext cx="1248999" cy="1248999"/>
            <a:chOff x="245275" y="-61949"/>
            <a:chExt cx="936749" cy="936749"/>
          </a:xfrm>
        </p:grpSpPr>
        <p:sp>
          <p:nvSpPr>
            <p:cNvPr id="383" name="Google Shape;383;p30"/>
            <p:cNvSpPr/>
            <p:nvPr/>
          </p:nvSpPr>
          <p:spPr>
            <a:xfrm>
              <a:off x="245275" y="761100"/>
              <a:ext cx="113700" cy="11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384" name="Google Shape;384;p30"/>
            <p:cNvCxnSpPr>
              <a:stCxn id="383" idx="7"/>
            </p:cNvCxnSpPr>
            <p:nvPr/>
          </p:nvCxnSpPr>
          <p:spPr>
            <a:xfrm rot="10800000" flipH="1">
              <a:off x="342324" y="-61949"/>
              <a:ext cx="839700" cy="8397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5" name="Google Shape;385;p30"/>
          <p:cNvSpPr/>
          <p:nvPr/>
        </p:nvSpPr>
        <p:spPr>
          <a:xfrm>
            <a:off x="11498034" y="1672787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86" name="Google Shape;386;p30"/>
          <p:cNvGrpSpPr/>
          <p:nvPr/>
        </p:nvGrpSpPr>
        <p:grpSpPr>
          <a:xfrm>
            <a:off x="10680185" y="6197895"/>
            <a:ext cx="817839" cy="813541"/>
            <a:chOff x="4705338" y="292646"/>
            <a:chExt cx="613379" cy="610156"/>
          </a:xfrm>
        </p:grpSpPr>
        <p:sp>
          <p:nvSpPr>
            <p:cNvPr id="387" name="Google Shape;387;p30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89" name="Google Shape;389;p30"/>
          <p:cNvSpPr/>
          <p:nvPr/>
        </p:nvSpPr>
        <p:spPr>
          <a:xfrm>
            <a:off x="374901" y="6115354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390" name="Google Shape;390;p30"/>
          <p:cNvCxnSpPr/>
          <p:nvPr/>
        </p:nvCxnSpPr>
        <p:spPr>
          <a:xfrm flipH="1">
            <a:off x="10958300" y="327933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0209655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Title only 9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  <p:cxnSp>
        <p:nvCxnSpPr>
          <p:cNvPr id="393" name="Google Shape;393;p31"/>
          <p:cNvCxnSpPr/>
          <p:nvPr/>
        </p:nvCxnSpPr>
        <p:spPr>
          <a:xfrm flipH="1">
            <a:off x="10886100" y="5871067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394" name="Google Shape;394;p31"/>
          <p:cNvSpPr/>
          <p:nvPr/>
        </p:nvSpPr>
        <p:spPr>
          <a:xfrm>
            <a:off x="10956334" y="516854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95" name="Google Shape;395;p31"/>
          <p:cNvGrpSpPr/>
          <p:nvPr/>
        </p:nvGrpSpPr>
        <p:grpSpPr>
          <a:xfrm>
            <a:off x="8762601" y="-639398"/>
            <a:ext cx="1248999" cy="1248999"/>
            <a:chOff x="245275" y="-61949"/>
            <a:chExt cx="936749" cy="936749"/>
          </a:xfrm>
        </p:grpSpPr>
        <p:sp>
          <p:nvSpPr>
            <p:cNvPr id="396" name="Google Shape;396;p31"/>
            <p:cNvSpPr/>
            <p:nvPr/>
          </p:nvSpPr>
          <p:spPr>
            <a:xfrm>
              <a:off x="245275" y="761100"/>
              <a:ext cx="113700" cy="11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397" name="Google Shape;397;p31"/>
            <p:cNvCxnSpPr>
              <a:stCxn id="396" idx="7"/>
            </p:cNvCxnSpPr>
            <p:nvPr/>
          </p:nvCxnSpPr>
          <p:spPr>
            <a:xfrm rot="10800000" flipH="1">
              <a:off x="342324" y="-61949"/>
              <a:ext cx="839700" cy="83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8" name="Google Shape;398;p31"/>
          <p:cNvSpPr/>
          <p:nvPr/>
        </p:nvSpPr>
        <p:spPr>
          <a:xfrm>
            <a:off x="154800" y="3050333"/>
            <a:ext cx="438000" cy="438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9" name="Google Shape;399;p31"/>
          <p:cNvSpPr/>
          <p:nvPr/>
        </p:nvSpPr>
        <p:spPr>
          <a:xfrm>
            <a:off x="950967" y="6560821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00" name="Google Shape;400;p31"/>
          <p:cNvCxnSpPr/>
          <p:nvPr/>
        </p:nvCxnSpPr>
        <p:spPr>
          <a:xfrm flipH="1">
            <a:off x="-79633" y="516867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401" name="Google Shape;401;p31"/>
          <p:cNvGrpSpPr/>
          <p:nvPr/>
        </p:nvGrpSpPr>
        <p:grpSpPr>
          <a:xfrm>
            <a:off x="1271851" y="-421672"/>
            <a:ext cx="817839" cy="813541"/>
            <a:chOff x="4705338" y="292646"/>
            <a:chExt cx="613379" cy="610156"/>
          </a:xfrm>
        </p:grpSpPr>
        <p:sp>
          <p:nvSpPr>
            <p:cNvPr id="402" name="Google Shape;402;p31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404" name="Google Shape;404;p31"/>
          <p:cNvCxnSpPr/>
          <p:nvPr/>
        </p:nvCxnSpPr>
        <p:spPr>
          <a:xfrm flipH="1">
            <a:off x="11668900" y="1731400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926972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2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407" name="Google Shape;407;p32"/>
          <p:cNvSpPr txBox="1">
            <a:spLocks noGrp="1"/>
          </p:cNvSpPr>
          <p:nvPr>
            <p:ph type="body" idx="1"/>
          </p:nvPr>
        </p:nvSpPr>
        <p:spPr>
          <a:xfrm>
            <a:off x="960033" y="1672800"/>
            <a:ext cx="8875200" cy="31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grpSp>
        <p:nvGrpSpPr>
          <p:cNvPr id="408" name="Google Shape;408;p32"/>
          <p:cNvGrpSpPr/>
          <p:nvPr/>
        </p:nvGrpSpPr>
        <p:grpSpPr>
          <a:xfrm rot="10800000">
            <a:off x="-257300" y="5346602"/>
            <a:ext cx="1248999" cy="1248999"/>
            <a:chOff x="245275" y="-61949"/>
            <a:chExt cx="936749" cy="936749"/>
          </a:xfrm>
        </p:grpSpPr>
        <p:sp>
          <p:nvSpPr>
            <p:cNvPr id="409" name="Google Shape;409;p32"/>
            <p:cNvSpPr/>
            <p:nvPr/>
          </p:nvSpPr>
          <p:spPr>
            <a:xfrm>
              <a:off x="245275" y="761100"/>
              <a:ext cx="113700" cy="11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410" name="Google Shape;410;p32"/>
            <p:cNvCxnSpPr>
              <a:stCxn id="409" idx="7"/>
            </p:cNvCxnSpPr>
            <p:nvPr/>
          </p:nvCxnSpPr>
          <p:spPr>
            <a:xfrm rot="10800000" flipH="1">
              <a:off x="342324" y="-61949"/>
              <a:ext cx="839700" cy="8397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11" name="Google Shape;411;p32"/>
          <p:cNvCxnSpPr/>
          <p:nvPr/>
        </p:nvCxnSpPr>
        <p:spPr>
          <a:xfrm flipH="1">
            <a:off x="10958300" y="327933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412" name="Google Shape;412;p32"/>
          <p:cNvSpPr/>
          <p:nvPr/>
        </p:nvSpPr>
        <p:spPr>
          <a:xfrm>
            <a:off x="1240601" y="5926921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13" name="Google Shape;413;p32"/>
          <p:cNvCxnSpPr/>
          <p:nvPr/>
        </p:nvCxnSpPr>
        <p:spPr>
          <a:xfrm flipH="1">
            <a:off x="-200300" y="281000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14" name="Google Shape;414;p32"/>
          <p:cNvSpPr/>
          <p:nvPr/>
        </p:nvSpPr>
        <p:spPr>
          <a:xfrm>
            <a:off x="11498034" y="1672787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1656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>
            <a:spLocks noGrp="1"/>
          </p:cNvSpPr>
          <p:nvPr>
            <p:ph type="subTitle" idx="1"/>
          </p:nvPr>
        </p:nvSpPr>
        <p:spPr>
          <a:xfrm>
            <a:off x="1421300" y="2965667"/>
            <a:ext cx="4166400" cy="24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2"/>
          </p:nvPr>
        </p:nvSpPr>
        <p:spPr>
          <a:xfrm>
            <a:off x="6604300" y="2965679"/>
            <a:ext cx="4166400" cy="24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1421300" y="2371067"/>
            <a:ext cx="4166400" cy="59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 idx="3"/>
          </p:nvPr>
        </p:nvSpPr>
        <p:spPr>
          <a:xfrm>
            <a:off x="6604301" y="2371067"/>
            <a:ext cx="4166400" cy="59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title" idx="4"/>
          </p:nvPr>
        </p:nvSpPr>
        <p:spPr>
          <a:xfrm>
            <a:off x="950967" y="719333"/>
            <a:ext cx="10290000" cy="8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  <p:cxnSp>
        <p:nvCxnSpPr>
          <p:cNvPr id="49" name="Google Shape;49;p5"/>
          <p:cNvCxnSpPr/>
          <p:nvPr/>
        </p:nvCxnSpPr>
        <p:spPr>
          <a:xfrm flipH="1">
            <a:off x="5475300" y="5724167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50" name="Google Shape;50;p5"/>
          <p:cNvSpPr/>
          <p:nvPr/>
        </p:nvSpPr>
        <p:spPr>
          <a:xfrm>
            <a:off x="577334" y="1985654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1" name="Google Shape;51;p5"/>
          <p:cNvGrpSpPr/>
          <p:nvPr/>
        </p:nvGrpSpPr>
        <p:grpSpPr>
          <a:xfrm>
            <a:off x="443051" y="496962"/>
            <a:ext cx="817839" cy="813541"/>
            <a:chOff x="4705338" y="292646"/>
            <a:chExt cx="613379" cy="610156"/>
          </a:xfrm>
        </p:grpSpPr>
        <p:sp>
          <p:nvSpPr>
            <p:cNvPr id="52" name="Google Shape;52;p5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" name="Google Shape;54;p5"/>
          <p:cNvGrpSpPr/>
          <p:nvPr/>
        </p:nvGrpSpPr>
        <p:grpSpPr>
          <a:xfrm>
            <a:off x="10853501" y="5257969"/>
            <a:ext cx="1248999" cy="1248999"/>
            <a:chOff x="245275" y="-61949"/>
            <a:chExt cx="936749" cy="936749"/>
          </a:xfrm>
        </p:grpSpPr>
        <p:sp>
          <p:nvSpPr>
            <p:cNvPr id="55" name="Google Shape;55;p5"/>
            <p:cNvSpPr/>
            <p:nvPr/>
          </p:nvSpPr>
          <p:spPr>
            <a:xfrm>
              <a:off x="245275" y="761100"/>
              <a:ext cx="113700" cy="11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56" name="Google Shape;56;p5"/>
            <p:cNvCxnSpPr>
              <a:stCxn id="55" idx="7"/>
            </p:cNvCxnSpPr>
            <p:nvPr/>
          </p:nvCxnSpPr>
          <p:spPr>
            <a:xfrm rot="10800000" flipH="1">
              <a:off x="342324" y="-61949"/>
              <a:ext cx="839700" cy="83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" name="Google Shape;57;p5"/>
          <p:cNvSpPr/>
          <p:nvPr/>
        </p:nvSpPr>
        <p:spPr>
          <a:xfrm>
            <a:off x="1015334" y="6071287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5"/>
          <p:cNvSpPr/>
          <p:nvPr/>
        </p:nvSpPr>
        <p:spPr>
          <a:xfrm>
            <a:off x="11553000" y="219733"/>
            <a:ext cx="438000" cy="438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967950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3"/>
          <p:cNvSpPr txBox="1">
            <a:spLocks noGrp="1"/>
          </p:cNvSpPr>
          <p:nvPr>
            <p:ph type="body" idx="1"/>
          </p:nvPr>
        </p:nvSpPr>
        <p:spPr>
          <a:xfrm>
            <a:off x="960033" y="1672800"/>
            <a:ext cx="8024000" cy="1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17" name="Google Shape;417;p33"/>
          <p:cNvSpPr txBox="1">
            <a:spLocks noGrp="1"/>
          </p:cNvSpPr>
          <p:nvPr>
            <p:ph type="title"/>
          </p:nvPr>
        </p:nvSpPr>
        <p:spPr>
          <a:xfrm>
            <a:off x="960033" y="7356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  <p:grpSp>
        <p:nvGrpSpPr>
          <p:cNvPr id="418" name="Google Shape;418;p33"/>
          <p:cNvGrpSpPr/>
          <p:nvPr/>
        </p:nvGrpSpPr>
        <p:grpSpPr>
          <a:xfrm rot="10800000">
            <a:off x="-221233" y="129369"/>
            <a:ext cx="1248999" cy="1248999"/>
            <a:chOff x="245275" y="-61949"/>
            <a:chExt cx="936749" cy="936749"/>
          </a:xfrm>
        </p:grpSpPr>
        <p:sp>
          <p:nvSpPr>
            <p:cNvPr id="419" name="Google Shape;419;p33"/>
            <p:cNvSpPr/>
            <p:nvPr/>
          </p:nvSpPr>
          <p:spPr>
            <a:xfrm>
              <a:off x="245275" y="761100"/>
              <a:ext cx="113700" cy="11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420" name="Google Shape;420;p33"/>
            <p:cNvCxnSpPr>
              <a:stCxn id="419" idx="7"/>
            </p:cNvCxnSpPr>
            <p:nvPr/>
          </p:nvCxnSpPr>
          <p:spPr>
            <a:xfrm rot="10800000" flipH="1">
              <a:off x="342324" y="-61949"/>
              <a:ext cx="839700" cy="8397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21" name="Google Shape;421;p33"/>
          <p:cNvCxnSpPr/>
          <p:nvPr/>
        </p:nvCxnSpPr>
        <p:spPr>
          <a:xfrm flipH="1">
            <a:off x="11409200" y="636767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422" name="Google Shape;422;p33"/>
          <p:cNvSpPr/>
          <p:nvPr/>
        </p:nvSpPr>
        <p:spPr>
          <a:xfrm>
            <a:off x="10664967" y="201087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23" name="Google Shape;423;p33"/>
          <p:cNvGrpSpPr/>
          <p:nvPr/>
        </p:nvGrpSpPr>
        <p:grpSpPr>
          <a:xfrm>
            <a:off x="8927118" y="-251472"/>
            <a:ext cx="817839" cy="813541"/>
            <a:chOff x="4705338" y="292646"/>
            <a:chExt cx="613379" cy="610156"/>
          </a:xfrm>
        </p:grpSpPr>
        <p:sp>
          <p:nvSpPr>
            <p:cNvPr id="424" name="Google Shape;424;p33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26" name="Google Shape;426;p33"/>
          <p:cNvSpPr/>
          <p:nvPr/>
        </p:nvSpPr>
        <p:spPr>
          <a:xfrm>
            <a:off x="294001" y="2854521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7" name="Google Shape;427;p33"/>
          <p:cNvSpPr/>
          <p:nvPr/>
        </p:nvSpPr>
        <p:spPr>
          <a:xfrm>
            <a:off x="-221233" y="6217521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28" name="Google Shape;428;p33"/>
          <p:cNvCxnSpPr/>
          <p:nvPr/>
        </p:nvCxnSpPr>
        <p:spPr>
          <a:xfrm flipH="1">
            <a:off x="11102967" y="5805700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676673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4"/>
          <p:cNvSpPr txBox="1">
            <a:spLocks noGrp="1"/>
          </p:cNvSpPr>
          <p:nvPr>
            <p:ph type="body" idx="1"/>
          </p:nvPr>
        </p:nvSpPr>
        <p:spPr>
          <a:xfrm>
            <a:off x="6446600" y="1672800"/>
            <a:ext cx="4794400" cy="44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marL="1219170" lvl="1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31" name="Google Shape;431;p34"/>
          <p:cNvSpPr txBox="1">
            <a:spLocks noGrp="1"/>
          </p:cNvSpPr>
          <p:nvPr>
            <p:ph type="body" idx="2"/>
          </p:nvPr>
        </p:nvSpPr>
        <p:spPr>
          <a:xfrm>
            <a:off x="1230200" y="1672800"/>
            <a:ext cx="4794400" cy="44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3178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 sz="1867"/>
            </a:lvl1pPr>
            <a:lvl2pPr marL="1219170" lvl="1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32" name="Google Shape;432;p34"/>
          <p:cNvSpPr txBox="1">
            <a:spLocks noGrp="1"/>
          </p:cNvSpPr>
          <p:nvPr>
            <p:ph type="title"/>
          </p:nvPr>
        </p:nvSpPr>
        <p:spPr>
          <a:xfrm>
            <a:off x="951000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433" name="Google Shape;433;p34"/>
          <p:cNvSpPr/>
          <p:nvPr/>
        </p:nvSpPr>
        <p:spPr>
          <a:xfrm>
            <a:off x="214867" y="5670700"/>
            <a:ext cx="438000" cy="438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34" name="Google Shape;434;p34"/>
          <p:cNvCxnSpPr/>
          <p:nvPr/>
        </p:nvCxnSpPr>
        <p:spPr>
          <a:xfrm flipH="1">
            <a:off x="191433" y="6375633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35" name="Google Shape;435;p34"/>
          <p:cNvCxnSpPr/>
          <p:nvPr/>
        </p:nvCxnSpPr>
        <p:spPr>
          <a:xfrm flipH="1">
            <a:off x="11206933" y="5830167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  <p:grpSp>
        <p:nvGrpSpPr>
          <p:cNvPr id="436" name="Google Shape;436;p34"/>
          <p:cNvGrpSpPr/>
          <p:nvPr/>
        </p:nvGrpSpPr>
        <p:grpSpPr>
          <a:xfrm>
            <a:off x="4199385" y="6288128"/>
            <a:ext cx="817839" cy="813541"/>
            <a:chOff x="4705338" y="292646"/>
            <a:chExt cx="613379" cy="610156"/>
          </a:xfrm>
        </p:grpSpPr>
        <p:sp>
          <p:nvSpPr>
            <p:cNvPr id="437" name="Google Shape;437;p34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9" name="Google Shape;439;p34"/>
          <p:cNvGrpSpPr/>
          <p:nvPr/>
        </p:nvGrpSpPr>
        <p:grpSpPr>
          <a:xfrm>
            <a:off x="11421901" y="273502"/>
            <a:ext cx="1248999" cy="1248999"/>
            <a:chOff x="245275" y="-61949"/>
            <a:chExt cx="936749" cy="936749"/>
          </a:xfrm>
        </p:grpSpPr>
        <p:sp>
          <p:nvSpPr>
            <p:cNvPr id="440" name="Google Shape;440;p34"/>
            <p:cNvSpPr/>
            <p:nvPr/>
          </p:nvSpPr>
          <p:spPr>
            <a:xfrm>
              <a:off x="245275" y="761100"/>
              <a:ext cx="113700" cy="11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441" name="Google Shape;441;p34"/>
            <p:cNvCxnSpPr>
              <a:stCxn id="440" idx="7"/>
            </p:cNvCxnSpPr>
            <p:nvPr/>
          </p:nvCxnSpPr>
          <p:spPr>
            <a:xfrm rot="10800000" flipH="1">
              <a:off x="342324" y="-61949"/>
              <a:ext cx="839700" cy="83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42" name="Google Shape;442;p34"/>
          <p:cNvSpPr/>
          <p:nvPr/>
        </p:nvSpPr>
        <p:spPr>
          <a:xfrm>
            <a:off x="11551734" y="4622987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43" name="Google Shape;443;p34"/>
          <p:cNvCxnSpPr/>
          <p:nvPr/>
        </p:nvCxnSpPr>
        <p:spPr>
          <a:xfrm flipH="1">
            <a:off x="214867" y="198700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444" name="Google Shape;444;p34"/>
          <p:cNvSpPr/>
          <p:nvPr/>
        </p:nvSpPr>
        <p:spPr>
          <a:xfrm>
            <a:off x="10527334" y="198687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700006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5"/>
          <p:cNvSpPr txBox="1">
            <a:spLocks noGrp="1"/>
          </p:cNvSpPr>
          <p:nvPr>
            <p:ph type="body" idx="1"/>
          </p:nvPr>
        </p:nvSpPr>
        <p:spPr>
          <a:xfrm>
            <a:off x="6331167" y="1659733"/>
            <a:ext cx="4900800" cy="44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marL="1219170" lvl="1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47" name="Google Shape;447;p35"/>
          <p:cNvSpPr txBox="1">
            <a:spLocks noGrp="1"/>
          </p:cNvSpPr>
          <p:nvPr>
            <p:ph type="body" idx="2"/>
          </p:nvPr>
        </p:nvSpPr>
        <p:spPr>
          <a:xfrm>
            <a:off x="960033" y="1659733"/>
            <a:ext cx="4900800" cy="44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3178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 sz="1867"/>
            </a:lvl1pPr>
            <a:lvl2pPr marL="1219170" lvl="1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48" name="Google Shape;448;p35"/>
          <p:cNvSpPr txBox="1">
            <a:spLocks noGrp="1"/>
          </p:cNvSpPr>
          <p:nvPr>
            <p:ph type="title"/>
          </p:nvPr>
        </p:nvSpPr>
        <p:spPr>
          <a:xfrm>
            <a:off x="960033" y="7356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449" name="Google Shape;449;p35"/>
          <p:cNvSpPr/>
          <p:nvPr/>
        </p:nvSpPr>
        <p:spPr>
          <a:xfrm>
            <a:off x="-201933" y="2166387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0" name="Google Shape;450;p35"/>
          <p:cNvSpPr/>
          <p:nvPr/>
        </p:nvSpPr>
        <p:spPr>
          <a:xfrm>
            <a:off x="334667" y="297633"/>
            <a:ext cx="438000" cy="438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51" name="Google Shape;451;p35"/>
          <p:cNvGrpSpPr/>
          <p:nvPr/>
        </p:nvGrpSpPr>
        <p:grpSpPr>
          <a:xfrm>
            <a:off x="10347234" y="-388532"/>
            <a:ext cx="1248999" cy="1248999"/>
            <a:chOff x="245275" y="-61949"/>
            <a:chExt cx="936749" cy="936749"/>
          </a:xfrm>
        </p:grpSpPr>
        <p:sp>
          <p:nvSpPr>
            <p:cNvPr id="452" name="Google Shape;452;p35"/>
            <p:cNvSpPr/>
            <p:nvPr/>
          </p:nvSpPr>
          <p:spPr>
            <a:xfrm>
              <a:off x="245275" y="761100"/>
              <a:ext cx="113700" cy="11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453" name="Google Shape;453;p35"/>
            <p:cNvCxnSpPr>
              <a:stCxn id="452" idx="7"/>
            </p:cNvCxnSpPr>
            <p:nvPr/>
          </p:nvCxnSpPr>
          <p:spPr>
            <a:xfrm rot="10800000" flipH="1">
              <a:off x="342324" y="-61949"/>
              <a:ext cx="839700" cy="83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6799073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6"/>
          <p:cNvSpPr txBox="1">
            <a:spLocks noGrp="1"/>
          </p:cNvSpPr>
          <p:nvPr>
            <p:ph type="title"/>
          </p:nvPr>
        </p:nvSpPr>
        <p:spPr>
          <a:xfrm>
            <a:off x="960033" y="7356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456" name="Google Shape;456;p36"/>
          <p:cNvSpPr txBox="1">
            <a:spLocks noGrp="1"/>
          </p:cNvSpPr>
          <p:nvPr>
            <p:ph type="title" idx="2" hasCustomPrompt="1"/>
          </p:nvPr>
        </p:nvSpPr>
        <p:spPr>
          <a:xfrm>
            <a:off x="5292000" y="3463500"/>
            <a:ext cx="1608000" cy="95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457" name="Google Shape;457;p36"/>
          <p:cNvSpPr txBox="1">
            <a:spLocks noGrp="1"/>
          </p:cNvSpPr>
          <p:nvPr>
            <p:ph type="title" idx="3" hasCustomPrompt="1"/>
          </p:nvPr>
        </p:nvSpPr>
        <p:spPr>
          <a:xfrm>
            <a:off x="1804367" y="3463500"/>
            <a:ext cx="1608000" cy="95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458" name="Google Shape;458;p36"/>
          <p:cNvSpPr txBox="1">
            <a:spLocks noGrp="1"/>
          </p:cNvSpPr>
          <p:nvPr>
            <p:ph type="subTitle" idx="1"/>
          </p:nvPr>
        </p:nvSpPr>
        <p:spPr>
          <a:xfrm>
            <a:off x="1102967" y="4800103"/>
            <a:ext cx="3010800" cy="49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459" name="Google Shape;459;p36"/>
          <p:cNvSpPr txBox="1">
            <a:spLocks noGrp="1"/>
          </p:cNvSpPr>
          <p:nvPr>
            <p:ph type="subTitle" idx="4"/>
          </p:nvPr>
        </p:nvSpPr>
        <p:spPr>
          <a:xfrm>
            <a:off x="1102967" y="5220433"/>
            <a:ext cx="30108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460" name="Google Shape;460;p36"/>
          <p:cNvSpPr txBox="1">
            <a:spLocks noGrp="1"/>
          </p:cNvSpPr>
          <p:nvPr>
            <p:ph type="subTitle" idx="5"/>
          </p:nvPr>
        </p:nvSpPr>
        <p:spPr>
          <a:xfrm>
            <a:off x="4590600" y="4800103"/>
            <a:ext cx="3010800" cy="49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461" name="Google Shape;461;p36"/>
          <p:cNvSpPr txBox="1">
            <a:spLocks noGrp="1"/>
          </p:cNvSpPr>
          <p:nvPr>
            <p:ph type="subTitle" idx="6"/>
          </p:nvPr>
        </p:nvSpPr>
        <p:spPr>
          <a:xfrm>
            <a:off x="4590600" y="5220433"/>
            <a:ext cx="30108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462" name="Google Shape;462;p36"/>
          <p:cNvSpPr txBox="1">
            <a:spLocks noGrp="1"/>
          </p:cNvSpPr>
          <p:nvPr>
            <p:ph type="subTitle" idx="7"/>
          </p:nvPr>
        </p:nvSpPr>
        <p:spPr>
          <a:xfrm>
            <a:off x="8078233" y="4800103"/>
            <a:ext cx="3010800" cy="49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463" name="Google Shape;463;p36"/>
          <p:cNvSpPr txBox="1">
            <a:spLocks noGrp="1"/>
          </p:cNvSpPr>
          <p:nvPr>
            <p:ph type="subTitle" idx="8"/>
          </p:nvPr>
        </p:nvSpPr>
        <p:spPr>
          <a:xfrm>
            <a:off x="8078233" y="5220433"/>
            <a:ext cx="30108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464" name="Google Shape;464;p36"/>
          <p:cNvSpPr txBox="1">
            <a:spLocks noGrp="1"/>
          </p:cNvSpPr>
          <p:nvPr>
            <p:ph type="title" idx="9" hasCustomPrompt="1"/>
          </p:nvPr>
        </p:nvSpPr>
        <p:spPr>
          <a:xfrm>
            <a:off x="8779633" y="3463500"/>
            <a:ext cx="1608000" cy="95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t>xx%</a:t>
            </a:r>
          </a:p>
        </p:txBody>
      </p:sp>
      <p:cxnSp>
        <p:nvCxnSpPr>
          <p:cNvPr id="465" name="Google Shape;465;p36"/>
          <p:cNvCxnSpPr/>
          <p:nvPr/>
        </p:nvCxnSpPr>
        <p:spPr>
          <a:xfrm flipH="1">
            <a:off x="11160100" y="5527167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466" name="Google Shape;466;p36"/>
          <p:cNvSpPr/>
          <p:nvPr/>
        </p:nvSpPr>
        <p:spPr>
          <a:xfrm>
            <a:off x="1366367" y="283654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67" name="Google Shape;467;p36"/>
          <p:cNvGrpSpPr/>
          <p:nvPr/>
        </p:nvGrpSpPr>
        <p:grpSpPr>
          <a:xfrm>
            <a:off x="-187782" y="382495"/>
            <a:ext cx="817839" cy="813541"/>
            <a:chOff x="4705338" y="292646"/>
            <a:chExt cx="613379" cy="610156"/>
          </a:xfrm>
        </p:grpSpPr>
        <p:sp>
          <p:nvSpPr>
            <p:cNvPr id="468" name="Google Shape;468;p36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36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0" name="Google Shape;470;p36"/>
          <p:cNvGrpSpPr/>
          <p:nvPr/>
        </p:nvGrpSpPr>
        <p:grpSpPr>
          <a:xfrm>
            <a:off x="-54200" y="1595635"/>
            <a:ext cx="1248999" cy="1248999"/>
            <a:chOff x="245275" y="-61949"/>
            <a:chExt cx="936749" cy="936749"/>
          </a:xfrm>
        </p:grpSpPr>
        <p:sp>
          <p:nvSpPr>
            <p:cNvPr id="471" name="Google Shape;471;p36"/>
            <p:cNvSpPr/>
            <p:nvPr/>
          </p:nvSpPr>
          <p:spPr>
            <a:xfrm>
              <a:off x="245275" y="761100"/>
              <a:ext cx="113700" cy="11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472" name="Google Shape;472;p36"/>
            <p:cNvCxnSpPr>
              <a:stCxn id="471" idx="7"/>
            </p:cNvCxnSpPr>
            <p:nvPr/>
          </p:nvCxnSpPr>
          <p:spPr>
            <a:xfrm rot="10800000" flipH="1">
              <a:off x="342324" y="-61949"/>
              <a:ext cx="839700" cy="83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3" name="Google Shape;473;p36"/>
          <p:cNvSpPr/>
          <p:nvPr/>
        </p:nvSpPr>
        <p:spPr>
          <a:xfrm>
            <a:off x="11160100" y="381333"/>
            <a:ext cx="438000" cy="438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4" name="Google Shape;474;p36"/>
          <p:cNvSpPr/>
          <p:nvPr/>
        </p:nvSpPr>
        <p:spPr>
          <a:xfrm>
            <a:off x="351301" y="5262154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75" name="Google Shape;475;p36"/>
          <p:cNvGrpSpPr/>
          <p:nvPr/>
        </p:nvGrpSpPr>
        <p:grpSpPr>
          <a:xfrm>
            <a:off x="11799784" y="1196028"/>
            <a:ext cx="817839" cy="813541"/>
            <a:chOff x="4705338" y="292646"/>
            <a:chExt cx="613379" cy="610156"/>
          </a:xfrm>
        </p:grpSpPr>
        <p:sp>
          <p:nvSpPr>
            <p:cNvPr id="476" name="Google Shape;476;p36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478" name="Google Shape;478;p36"/>
          <p:cNvCxnSpPr/>
          <p:nvPr/>
        </p:nvCxnSpPr>
        <p:spPr>
          <a:xfrm flipH="1">
            <a:off x="10308933" y="-213200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81290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7"/>
          <p:cNvSpPr txBox="1">
            <a:spLocks noGrp="1"/>
          </p:cNvSpPr>
          <p:nvPr>
            <p:ph type="subTitle" idx="1"/>
          </p:nvPr>
        </p:nvSpPr>
        <p:spPr>
          <a:xfrm>
            <a:off x="949367" y="2688500"/>
            <a:ext cx="3164400" cy="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481" name="Google Shape;481;p37"/>
          <p:cNvSpPr txBox="1">
            <a:spLocks noGrp="1"/>
          </p:cNvSpPr>
          <p:nvPr>
            <p:ph type="subTitle" idx="2"/>
          </p:nvPr>
        </p:nvSpPr>
        <p:spPr>
          <a:xfrm>
            <a:off x="949367" y="3273472"/>
            <a:ext cx="3164400" cy="1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482" name="Google Shape;482;p37"/>
          <p:cNvSpPr txBox="1">
            <a:spLocks noGrp="1"/>
          </p:cNvSpPr>
          <p:nvPr>
            <p:ph type="subTitle" idx="3"/>
          </p:nvPr>
        </p:nvSpPr>
        <p:spPr>
          <a:xfrm>
            <a:off x="4513800" y="2688500"/>
            <a:ext cx="3164400" cy="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483" name="Google Shape;483;p37"/>
          <p:cNvSpPr txBox="1">
            <a:spLocks noGrp="1"/>
          </p:cNvSpPr>
          <p:nvPr>
            <p:ph type="subTitle" idx="4"/>
          </p:nvPr>
        </p:nvSpPr>
        <p:spPr>
          <a:xfrm>
            <a:off x="4513800" y="3273472"/>
            <a:ext cx="3164400" cy="1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484" name="Google Shape;484;p37"/>
          <p:cNvSpPr txBox="1">
            <a:spLocks noGrp="1"/>
          </p:cNvSpPr>
          <p:nvPr>
            <p:ph type="subTitle" idx="5"/>
          </p:nvPr>
        </p:nvSpPr>
        <p:spPr>
          <a:xfrm>
            <a:off x="8078233" y="2688500"/>
            <a:ext cx="3164400" cy="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485" name="Google Shape;485;p37"/>
          <p:cNvSpPr txBox="1">
            <a:spLocks noGrp="1"/>
          </p:cNvSpPr>
          <p:nvPr>
            <p:ph type="subTitle" idx="6"/>
          </p:nvPr>
        </p:nvSpPr>
        <p:spPr>
          <a:xfrm>
            <a:off x="8078233" y="3273472"/>
            <a:ext cx="3164400" cy="1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486" name="Google Shape;486;p3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  <p:cxnSp>
        <p:nvCxnSpPr>
          <p:cNvPr id="487" name="Google Shape;487;p37"/>
          <p:cNvCxnSpPr/>
          <p:nvPr/>
        </p:nvCxnSpPr>
        <p:spPr>
          <a:xfrm flipH="1">
            <a:off x="-488933" y="858267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88" name="Google Shape;488;p37"/>
          <p:cNvCxnSpPr/>
          <p:nvPr/>
        </p:nvCxnSpPr>
        <p:spPr>
          <a:xfrm flipH="1">
            <a:off x="5961867" y="6319267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89" name="Google Shape;489;p37"/>
          <p:cNvSpPr/>
          <p:nvPr/>
        </p:nvSpPr>
        <p:spPr>
          <a:xfrm>
            <a:off x="10462167" y="6608254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90" name="Google Shape;490;p37"/>
          <p:cNvGrpSpPr/>
          <p:nvPr/>
        </p:nvGrpSpPr>
        <p:grpSpPr>
          <a:xfrm>
            <a:off x="-488933" y="5505728"/>
            <a:ext cx="817839" cy="813541"/>
            <a:chOff x="4705338" y="292646"/>
            <a:chExt cx="613379" cy="610156"/>
          </a:xfrm>
        </p:grpSpPr>
        <p:sp>
          <p:nvSpPr>
            <p:cNvPr id="491" name="Google Shape;491;p37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3" name="Google Shape;493;p37"/>
          <p:cNvGrpSpPr/>
          <p:nvPr/>
        </p:nvGrpSpPr>
        <p:grpSpPr>
          <a:xfrm rot="10800000">
            <a:off x="1287534" y="6011835"/>
            <a:ext cx="1248999" cy="1248999"/>
            <a:chOff x="245275" y="-61949"/>
            <a:chExt cx="936749" cy="936749"/>
          </a:xfrm>
        </p:grpSpPr>
        <p:sp>
          <p:nvSpPr>
            <p:cNvPr id="494" name="Google Shape;494;p37"/>
            <p:cNvSpPr/>
            <p:nvPr/>
          </p:nvSpPr>
          <p:spPr>
            <a:xfrm>
              <a:off x="245275" y="761100"/>
              <a:ext cx="113700" cy="11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495" name="Google Shape;495;p37"/>
            <p:cNvCxnSpPr>
              <a:stCxn id="494" idx="7"/>
            </p:cNvCxnSpPr>
            <p:nvPr/>
          </p:nvCxnSpPr>
          <p:spPr>
            <a:xfrm rot="10800000" flipH="1">
              <a:off x="342324" y="-61949"/>
              <a:ext cx="839700" cy="83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96" name="Google Shape;496;p37"/>
          <p:cNvCxnSpPr/>
          <p:nvPr/>
        </p:nvCxnSpPr>
        <p:spPr>
          <a:xfrm flipH="1">
            <a:off x="735667" y="75467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  <p:cxnSp>
        <p:nvCxnSpPr>
          <p:cNvPr id="497" name="Google Shape;497;p37"/>
          <p:cNvCxnSpPr/>
          <p:nvPr/>
        </p:nvCxnSpPr>
        <p:spPr>
          <a:xfrm flipH="1">
            <a:off x="11644967" y="728333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1894139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8"/>
          <p:cNvSpPr txBox="1">
            <a:spLocks noGrp="1"/>
          </p:cNvSpPr>
          <p:nvPr>
            <p:ph type="title" hasCustomPrompt="1"/>
          </p:nvPr>
        </p:nvSpPr>
        <p:spPr>
          <a:xfrm>
            <a:off x="1337849" y="4408184"/>
            <a:ext cx="5447200" cy="9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0" name="Google Shape;500;p38"/>
          <p:cNvSpPr txBox="1">
            <a:spLocks noGrp="1"/>
          </p:cNvSpPr>
          <p:nvPr>
            <p:ph type="title" idx="2" hasCustomPrompt="1"/>
          </p:nvPr>
        </p:nvSpPr>
        <p:spPr>
          <a:xfrm>
            <a:off x="1337849" y="862784"/>
            <a:ext cx="5447200" cy="9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1" name="Google Shape;501;p38"/>
          <p:cNvSpPr txBox="1">
            <a:spLocks noGrp="1"/>
          </p:cNvSpPr>
          <p:nvPr>
            <p:ph type="title" idx="3" hasCustomPrompt="1"/>
          </p:nvPr>
        </p:nvSpPr>
        <p:spPr>
          <a:xfrm>
            <a:off x="1337849" y="2635533"/>
            <a:ext cx="5447200" cy="9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2" name="Google Shape;502;p38"/>
          <p:cNvSpPr txBox="1">
            <a:spLocks noGrp="1"/>
          </p:cNvSpPr>
          <p:nvPr>
            <p:ph type="subTitle" idx="1"/>
          </p:nvPr>
        </p:nvSpPr>
        <p:spPr>
          <a:xfrm>
            <a:off x="1337849" y="5435396"/>
            <a:ext cx="5447200" cy="518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503" name="Google Shape;503;p38"/>
          <p:cNvSpPr txBox="1">
            <a:spLocks noGrp="1"/>
          </p:cNvSpPr>
          <p:nvPr>
            <p:ph type="subTitle" idx="4"/>
          </p:nvPr>
        </p:nvSpPr>
        <p:spPr>
          <a:xfrm>
            <a:off x="1337849" y="3662733"/>
            <a:ext cx="5447200" cy="518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504" name="Google Shape;504;p38"/>
          <p:cNvSpPr txBox="1">
            <a:spLocks noGrp="1"/>
          </p:cNvSpPr>
          <p:nvPr>
            <p:ph type="subTitle" idx="5"/>
          </p:nvPr>
        </p:nvSpPr>
        <p:spPr>
          <a:xfrm>
            <a:off x="1337849" y="1890061"/>
            <a:ext cx="5447200" cy="518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grpSp>
        <p:nvGrpSpPr>
          <p:cNvPr id="505" name="Google Shape;505;p38"/>
          <p:cNvGrpSpPr/>
          <p:nvPr/>
        </p:nvGrpSpPr>
        <p:grpSpPr>
          <a:xfrm>
            <a:off x="-428333" y="3662735"/>
            <a:ext cx="1248999" cy="1248999"/>
            <a:chOff x="245275" y="-61949"/>
            <a:chExt cx="936749" cy="936749"/>
          </a:xfrm>
        </p:grpSpPr>
        <p:sp>
          <p:nvSpPr>
            <p:cNvPr id="506" name="Google Shape;506;p38"/>
            <p:cNvSpPr/>
            <p:nvPr/>
          </p:nvSpPr>
          <p:spPr>
            <a:xfrm>
              <a:off x="245275" y="761100"/>
              <a:ext cx="113700" cy="11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507" name="Google Shape;507;p38"/>
            <p:cNvCxnSpPr>
              <a:stCxn id="506" idx="7"/>
            </p:cNvCxnSpPr>
            <p:nvPr/>
          </p:nvCxnSpPr>
          <p:spPr>
            <a:xfrm rot="10800000" flipH="1">
              <a:off x="342324" y="-61949"/>
              <a:ext cx="839700" cy="83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08" name="Google Shape;508;p38"/>
          <p:cNvSpPr/>
          <p:nvPr/>
        </p:nvSpPr>
        <p:spPr>
          <a:xfrm>
            <a:off x="198067" y="1788400"/>
            <a:ext cx="438000" cy="438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9" name="Google Shape;509;p38"/>
          <p:cNvSpPr/>
          <p:nvPr/>
        </p:nvSpPr>
        <p:spPr>
          <a:xfrm>
            <a:off x="265167" y="5435387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10" name="Google Shape;510;p38"/>
          <p:cNvCxnSpPr/>
          <p:nvPr/>
        </p:nvCxnSpPr>
        <p:spPr>
          <a:xfrm flipH="1">
            <a:off x="-428333" y="343300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511" name="Google Shape;511;p38"/>
          <p:cNvGrpSpPr/>
          <p:nvPr/>
        </p:nvGrpSpPr>
        <p:grpSpPr>
          <a:xfrm>
            <a:off x="1271851" y="-421672"/>
            <a:ext cx="817839" cy="813541"/>
            <a:chOff x="4705338" y="292646"/>
            <a:chExt cx="613379" cy="610156"/>
          </a:xfrm>
        </p:grpSpPr>
        <p:sp>
          <p:nvSpPr>
            <p:cNvPr id="512" name="Google Shape;512;p38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4" name="Google Shape;514;p38"/>
          <p:cNvGrpSpPr/>
          <p:nvPr/>
        </p:nvGrpSpPr>
        <p:grpSpPr>
          <a:xfrm>
            <a:off x="8773951" y="312562"/>
            <a:ext cx="817839" cy="813541"/>
            <a:chOff x="4705338" y="292646"/>
            <a:chExt cx="613379" cy="610156"/>
          </a:xfrm>
        </p:grpSpPr>
        <p:sp>
          <p:nvSpPr>
            <p:cNvPr id="515" name="Google Shape;515;p38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517" name="Google Shape;517;p38"/>
          <p:cNvCxnSpPr/>
          <p:nvPr/>
        </p:nvCxnSpPr>
        <p:spPr>
          <a:xfrm flipH="1">
            <a:off x="11766233" y="4762300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9139119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9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520" name="Google Shape;520;p39"/>
          <p:cNvSpPr txBox="1">
            <a:spLocks noGrp="1"/>
          </p:cNvSpPr>
          <p:nvPr>
            <p:ph type="subTitle" idx="1"/>
          </p:nvPr>
        </p:nvSpPr>
        <p:spPr>
          <a:xfrm>
            <a:off x="2275847" y="2089884"/>
            <a:ext cx="3339200" cy="6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521" name="Google Shape;521;p39"/>
          <p:cNvSpPr txBox="1">
            <a:spLocks noGrp="1"/>
          </p:cNvSpPr>
          <p:nvPr>
            <p:ph type="subTitle" idx="2"/>
          </p:nvPr>
        </p:nvSpPr>
        <p:spPr>
          <a:xfrm>
            <a:off x="2275832" y="2603751"/>
            <a:ext cx="3339200" cy="7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522" name="Google Shape;522;p39"/>
          <p:cNvSpPr txBox="1">
            <a:spLocks noGrp="1"/>
          </p:cNvSpPr>
          <p:nvPr>
            <p:ph type="subTitle" idx="3"/>
          </p:nvPr>
        </p:nvSpPr>
        <p:spPr>
          <a:xfrm>
            <a:off x="2275847" y="4069951"/>
            <a:ext cx="3339200" cy="6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523" name="Google Shape;523;p39"/>
          <p:cNvSpPr txBox="1">
            <a:spLocks noGrp="1"/>
          </p:cNvSpPr>
          <p:nvPr>
            <p:ph type="subTitle" idx="4"/>
          </p:nvPr>
        </p:nvSpPr>
        <p:spPr>
          <a:xfrm>
            <a:off x="2275832" y="4583817"/>
            <a:ext cx="3339200" cy="7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524" name="Google Shape;524;p39"/>
          <p:cNvSpPr txBox="1">
            <a:spLocks noGrp="1"/>
          </p:cNvSpPr>
          <p:nvPr>
            <p:ph type="subTitle" idx="5"/>
          </p:nvPr>
        </p:nvSpPr>
        <p:spPr>
          <a:xfrm>
            <a:off x="6576901" y="2089900"/>
            <a:ext cx="3339200" cy="6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525" name="Google Shape;525;p39"/>
          <p:cNvSpPr txBox="1">
            <a:spLocks noGrp="1"/>
          </p:cNvSpPr>
          <p:nvPr>
            <p:ph type="subTitle" idx="6"/>
          </p:nvPr>
        </p:nvSpPr>
        <p:spPr>
          <a:xfrm>
            <a:off x="6576533" y="2603728"/>
            <a:ext cx="3339200" cy="7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526" name="Google Shape;526;p39"/>
          <p:cNvSpPr txBox="1">
            <a:spLocks noGrp="1"/>
          </p:cNvSpPr>
          <p:nvPr>
            <p:ph type="subTitle" idx="7"/>
          </p:nvPr>
        </p:nvSpPr>
        <p:spPr>
          <a:xfrm>
            <a:off x="6576548" y="4071396"/>
            <a:ext cx="3339200" cy="6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527" name="Google Shape;527;p39"/>
          <p:cNvSpPr txBox="1">
            <a:spLocks noGrp="1"/>
          </p:cNvSpPr>
          <p:nvPr>
            <p:ph type="subTitle" idx="8"/>
          </p:nvPr>
        </p:nvSpPr>
        <p:spPr>
          <a:xfrm>
            <a:off x="6576533" y="4583800"/>
            <a:ext cx="3339200" cy="7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528" name="Google Shape;528;p39"/>
          <p:cNvSpPr/>
          <p:nvPr/>
        </p:nvSpPr>
        <p:spPr>
          <a:xfrm flipH="1">
            <a:off x="10906049" y="6119767"/>
            <a:ext cx="438000" cy="438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29" name="Google Shape;529;p39"/>
          <p:cNvCxnSpPr/>
          <p:nvPr/>
        </p:nvCxnSpPr>
        <p:spPr>
          <a:xfrm flipH="1">
            <a:off x="7321583" y="6144767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530" name="Google Shape;530;p39"/>
          <p:cNvGrpSpPr/>
          <p:nvPr/>
        </p:nvGrpSpPr>
        <p:grpSpPr>
          <a:xfrm flipH="1">
            <a:off x="11573627" y="5077528"/>
            <a:ext cx="817839" cy="813541"/>
            <a:chOff x="4705338" y="292646"/>
            <a:chExt cx="613379" cy="610156"/>
          </a:xfrm>
        </p:grpSpPr>
        <p:sp>
          <p:nvSpPr>
            <p:cNvPr id="531" name="Google Shape;531;p39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533" name="Google Shape;533;p39"/>
          <p:cNvCxnSpPr/>
          <p:nvPr/>
        </p:nvCxnSpPr>
        <p:spPr>
          <a:xfrm rot="10800000" flipH="1">
            <a:off x="10999465" y="937167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534" name="Google Shape;534;p39"/>
          <p:cNvSpPr/>
          <p:nvPr/>
        </p:nvSpPr>
        <p:spPr>
          <a:xfrm flipH="1">
            <a:off x="1224786" y="6120921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251341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0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  <p:cxnSp>
        <p:nvCxnSpPr>
          <p:cNvPr id="537" name="Google Shape;537;p40"/>
          <p:cNvCxnSpPr/>
          <p:nvPr/>
        </p:nvCxnSpPr>
        <p:spPr>
          <a:xfrm flipH="1">
            <a:off x="11289933" y="172833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538" name="Google Shape;538;p40"/>
          <p:cNvSpPr/>
          <p:nvPr/>
        </p:nvSpPr>
        <p:spPr>
          <a:xfrm>
            <a:off x="1208134" y="283654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39" name="Google Shape;539;p40"/>
          <p:cNvGrpSpPr/>
          <p:nvPr/>
        </p:nvGrpSpPr>
        <p:grpSpPr>
          <a:xfrm>
            <a:off x="-216649" y="605695"/>
            <a:ext cx="817839" cy="813541"/>
            <a:chOff x="4705338" y="292646"/>
            <a:chExt cx="613379" cy="610156"/>
          </a:xfrm>
        </p:grpSpPr>
        <p:sp>
          <p:nvSpPr>
            <p:cNvPr id="540" name="Google Shape;540;p40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2" name="Google Shape;542;p40"/>
          <p:cNvGrpSpPr/>
          <p:nvPr/>
        </p:nvGrpSpPr>
        <p:grpSpPr>
          <a:xfrm>
            <a:off x="3812601" y="5390302"/>
            <a:ext cx="1248999" cy="1248999"/>
            <a:chOff x="245275" y="-61949"/>
            <a:chExt cx="936749" cy="936749"/>
          </a:xfrm>
        </p:grpSpPr>
        <p:sp>
          <p:nvSpPr>
            <p:cNvPr id="543" name="Google Shape;543;p40"/>
            <p:cNvSpPr/>
            <p:nvPr/>
          </p:nvSpPr>
          <p:spPr>
            <a:xfrm>
              <a:off x="245275" y="761100"/>
              <a:ext cx="113700" cy="11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544" name="Google Shape;544;p40"/>
            <p:cNvCxnSpPr>
              <a:stCxn id="543" idx="7"/>
            </p:cNvCxnSpPr>
            <p:nvPr/>
          </p:nvCxnSpPr>
          <p:spPr>
            <a:xfrm rot="10800000" flipH="1">
              <a:off x="342324" y="-61949"/>
              <a:ext cx="839700" cy="83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5" name="Google Shape;545;p40"/>
          <p:cNvSpPr/>
          <p:nvPr/>
        </p:nvSpPr>
        <p:spPr>
          <a:xfrm>
            <a:off x="1059167" y="6144767"/>
            <a:ext cx="438000" cy="438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6" name="Google Shape;546;p40"/>
          <p:cNvSpPr/>
          <p:nvPr/>
        </p:nvSpPr>
        <p:spPr>
          <a:xfrm>
            <a:off x="387801" y="5435321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47" name="Google Shape;547;p40"/>
          <p:cNvGrpSpPr/>
          <p:nvPr/>
        </p:nvGrpSpPr>
        <p:grpSpPr>
          <a:xfrm>
            <a:off x="10774367" y="6309962"/>
            <a:ext cx="817839" cy="813541"/>
            <a:chOff x="4705338" y="292646"/>
            <a:chExt cx="613379" cy="610156"/>
          </a:xfrm>
        </p:grpSpPr>
        <p:sp>
          <p:nvSpPr>
            <p:cNvPr id="548" name="Google Shape;548;p40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550" name="Google Shape;550;p40"/>
          <p:cNvCxnSpPr/>
          <p:nvPr/>
        </p:nvCxnSpPr>
        <p:spPr>
          <a:xfrm flipH="1">
            <a:off x="11103700" y="5144600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51" name="Google Shape;551;p40"/>
          <p:cNvCxnSpPr/>
          <p:nvPr/>
        </p:nvCxnSpPr>
        <p:spPr>
          <a:xfrm flipH="1">
            <a:off x="10965433" y="-177100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559029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">
  <p:cSld name="Title and five columns 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554" name="Google Shape;554;p41"/>
          <p:cNvSpPr txBox="1">
            <a:spLocks noGrp="1"/>
          </p:cNvSpPr>
          <p:nvPr>
            <p:ph type="subTitle" idx="1"/>
          </p:nvPr>
        </p:nvSpPr>
        <p:spPr>
          <a:xfrm>
            <a:off x="2668785" y="2420461"/>
            <a:ext cx="2897600" cy="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555" name="Google Shape;555;p41"/>
          <p:cNvSpPr txBox="1">
            <a:spLocks noGrp="1"/>
          </p:cNvSpPr>
          <p:nvPr>
            <p:ph type="subTitle" idx="2"/>
          </p:nvPr>
        </p:nvSpPr>
        <p:spPr>
          <a:xfrm>
            <a:off x="2668784" y="2825949"/>
            <a:ext cx="2897600" cy="7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556" name="Google Shape;556;p41"/>
          <p:cNvSpPr txBox="1">
            <a:spLocks noGrp="1"/>
          </p:cNvSpPr>
          <p:nvPr>
            <p:ph type="subTitle" idx="3"/>
          </p:nvPr>
        </p:nvSpPr>
        <p:spPr>
          <a:xfrm>
            <a:off x="4647168" y="4400549"/>
            <a:ext cx="2897600" cy="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557" name="Google Shape;557;p41"/>
          <p:cNvSpPr txBox="1">
            <a:spLocks noGrp="1"/>
          </p:cNvSpPr>
          <p:nvPr>
            <p:ph type="subTitle" idx="4"/>
          </p:nvPr>
        </p:nvSpPr>
        <p:spPr>
          <a:xfrm>
            <a:off x="6628116" y="2420461"/>
            <a:ext cx="2897600" cy="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558" name="Google Shape;558;p41"/>
          <p:cNvSpPr txBox="1">
            <a:spLocks noGrp="1"/>
          </p:cNvSpPr>
          <p:nvPr>
            <p:ph type="subTitle" idx="5"/>
          </p:nvPr>
        </p:nvSpPr>
        <p:spPr>
          <a:xfrm>
            <a:off x="6628116" y="2825949"/>
            <a:ext cx="2897600" cy="7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559" name="Google Shape;559;p41"/>
          <p:cNvSpPr txBox="1">
            <a:spLocks noGrp="1"/>
          </p:cNvSpPr>
          <p:nvPr>
            <p:ph type="subTitle" idx="6"/>
          </p:nvPr>
        </p:nvSpPr>
        <p:spPr>
          <a:xfrm>
            <a:off x="952219" y="4400549"/>
            <a:ext cx="2897600" cy="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560" name="Google Shape;560;p41"/>
          <p:cNvSpPr txBox="1">
            <a:spLocks noGrp="1"/>
          </p:cNvSpPr>
          <p:nvPr>
            <p:ph type="subTitle" idx="7"/>
          </p:nvPr>
        </p:nvSpPr>
        <p:spPr>
          <a:xfrm>
            <a:off x="4647167" y="4808483"/>
            <a:ext cx="2897600" cy="7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561" name="Google Shape;561;p41"/>
          <p:cNvSpPr txBox="1">
            <a:spLocks noGrp="1"/>
          </p:cNvSpPr>
          <p:nvPr>
            <p:ph type="subTitle" idx="8"/>
          </p:nvPr>
        </p:nvSpPr>
        <p:spPr>
          <a:xfrm>
            <a:off x="8342116" y="4400528"/>
            <a:ext cx="2897600" cy="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562" name="Google Shape;562;p41"/>
          <p:cNvSpPr txBox="1">
            <a:spLocks noGrp="1"/>
          </p:cNvSpPr>
          <p:nvPr>
            <p:ph type="subTitle" idx="9"/>
          </p:nvPr>
        </p:nvSpPr>
        <p:spPr>
          <a:xfrm>
            <a:off x="8342116" y="4806016"/>
            <a:ext cx="2897600" cy="7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563" name="Google Shape;563;p41"/>
          <p:cNvSpPr txBox="1">
            <a:spLocks noGrp="1"/>
          </p:cNvSpPr>
          <p:nvPr>
            <p:ph type="subTitle" idx="13"/>
          </p:nvPr>
        </p:nvSpPr>
        <p:spPr>
          <a:xfrm>
            <a:off x="952217" y="4808483"/>
            <a:ext cx="2897600" cy="7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564" name="Google Shape;564;p41"/>
          <p:cNvSpPr/>
          <p:nvPr/>
        </p:nvSpPr>
        <p:spPr>
          <a:xfrm>
            <a:off x="10803034" y="283654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65" name="Google Shape;565;p41"/>
          <p:cNvGrpSpPr/>
          <p:nvPr/>
        </p:nvGrpSpPr>
        <p:grpSpPr>
          <a:xfrm>
            <a:off x="-195016" y="2012395"/>
            <a:ext cx="817839" cy="813541"/>
            <a:chOff x="4705338" y="292646"/>
            <a:chExt cx="613379" cy="610156"/>
          </a:xfrm>
        </p:grpSpPr>
        <p:sp>
          <p:nvSpPr>
            <p:cNvPr id="566" name="Google Shape;566;p41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41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8" name="Google Shape;568;p41"/>
          <p:cNvGrpSpPr/>
          <p:nvPr/>
        </p:nvGrpSpPr>
        <p:grpSpPr>
          <a:xfrm>
            <a:off x="11034001" y="5153935"/>
            <a:ext cx="1248999" cy="1248999"/>
            <a:chOff x="245275" y="-61949"/>
            <a:chExt cx="936749" cy="936749"/>
          </a:xfrm>
        </p:grpSpPr>
        <p:sp>
          <p:nvSpPr>
            <p:cNvPr id="569" name="Google Shape;569;p41"/>
            <p:cNvSpPr/>
            <p:nvPr/>
          </p:nvSpPr>
          <p:spPr>
            <a:xfrm>
              <a:off x="245275" y="761100"/>
              <a:ext cx="113700" cy="11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570" name="Google Shape;570;p41"/>
            <p:cNvCxnSpPr>
              <a:stCxn id="569" idx="7"/>
            </p:cNvCxnSpPr>
            <p:nvPr/>
          </p:nvCxnSpPr>
          <p:spPr>
            <a:xfrm rot="10800000" flipH="1">
              <a:off x="342324" y="-61949"/>
              <a:ext cx="839700" cy="83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1" name="Google Shape;571;p41"/>
          <p:cNvSpPr/>
          <p:nvPr/>
        </p:nvSpPr>
        <p:spPr>
          <a:xfrm>
            <a:off x="622833" y="558633"/>
            <a:ext cx="438000" cy="438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2" name="Google Shape;572;p41"/>
          <p:cNvSpPr/>
          <p:nvPr/>
        </p:nvSpPr>
        <p:spPr>
          <a:xfrm>
            <a:off x="11180034" y="2254121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73" name="Google Shape;573;p41"/>
          <p:cNvCxnSpPr/>
          <p:nvPr/>
        </p:nvCxnSpPr>
        <p:spPr>
          <a:xfrm flipH="1">
            <a:off x="2293967" y="-224167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574" name="Google Shape;574;p41"/>
          <p:cNvGrpSpPr/>
          <p:nvPr/>
        </p:nvGrpSpPr>
        <p:grpSpPr>
          <a:xfrm>
            <a:off x="3829318" y="6257995"/>
            <a:ext cx="817839" cy="813541"/>
            <a:chOff x="4705338" y="292646"/>
            <a:chExt cx="613379" cy="610156"/>
          </a:xfrm>
        </p:grpSpPr>
        <p:sp>
          <p:nvSpPr>
            <p:cNvPr id="575" name="Google Shape;575;p41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41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577" name="Google Shape;577;p41"/>
          <p:cNvCxnSpPr/>
          <p:nvPr/>
        </p:nvCxnSpPr>
        <p:spPr>
          <a:xfrm flipH="1">
            <a:off x="169433" y="5866200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776399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2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580" name="Google Shape;580;p42"/>
          <p:cNvSpPr txBox="1">
            <a:spLocks noGrp="1"/>
          </p:cNvSpPr>
          <p:nvPr>
            <p:ph type="subTitle" idx="1"/>
          </p:nvPr>
        </p:nvSpPr>
        <p:spPr>
          <a:xfrm>
            <a:off x="4469567" y="4143015"/>
            <a:ext cx="3252800" cy="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581" name="Google Shape;581;p42"/>
          <p:cNvSpPr txBox="1">
            <a:spLocks noGrp="1"/>
          </p:cNvSpPr>
          <p:nvPr>
            <p:ph type="subTitle" idx="2"/>
          </p:nvPr>
        </p:nvSpPr>
        <p:spPr>
          <a:xfrm>
            <a:off x="4469567" y="4563332"/>
            <a:ext cx="325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582" name="Google Shape;582;p42"/>
          <p:cNvSpPr txBox="1">
            <a:spLocks noGrp="1"/>
          </p:cNvSpPr>
          <p:nvPr>
            <p:ph type="subTitle" idx="3"/>
          </p:nvPr>
        </p:nvSpPr>
        <p:spPr>
          <a:xfrm>
            <a:off x="4469567" y="2238200"/>
            <a:ext cx="3252800" cy="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583" name="Google Shape;583;p42"/>
          <p:cNvSpPr txBox="1">
            <a:spLocks noGrp="1"/>
          </p:cNvSpPr>
          <p:nvPr>
            <p:ph type="subTitle" idx="4"/>
          </p:nvPr>
        </p:nvSpPr>
        <p:spPr>
          <a:xfrm>
            <a:off x="4469567" y="2658503"/>
            <a:ext cx="325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584" name="Google Shape;584;p42"/>
          <p:cNvSpPr txBox="1">
            <a:spLocks noGrp="1"/>
          </p:cNvSpPr>
          <p:nvPr>
            <p:ph type="subTitle" idx="5"/>
          </p:nvPr>
        </p:nvSpPr>
        <p:spPr>
          <a:xfrm>
            <a:off x="7988200" y="2238213"/>
            <a:ext cx="3252800" cy="49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585" name="Google Shape;585;p42"/>
          <p:cNvSpPr txBox="1">
            <a:spLocks noGrp="1"/>
          </p:cNvSpPr>
          <p:nvPr>
            <p:ph type="subTitle" idx="6"/>
          </p:nvPr>
        </p:nvSpPr>
        <p:spPr>
          <a:xfrm>
            <a:off x="7988200" y="2658517"/>
            <a:ext cx="325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586" name="Google Shape;586;p42"/>
          <p:cNvSpPr txBox="1">
            <a:spLocks noGrp="1"/>
          </p:cNvSpPr>
          <p:nvPr>
            <p:ph type="subTitle" idx="7"/>
          </p:nvPr>
        </p:nvSpPr>
        <p:spPr>
          <a:xfrm>
            <a:off x="950933" y="2238200"/>
            <a:ext cx="3252800" cy="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587" name="Google Shape;587;p42"/>
          <p:cNvSpPr txBox="1">
            <a:spLocks noGrp="1"/>
          </p:cNvSpPr>
          <p:nvPr>
            <p:ph type="subTitle" idx="8"/>
          </p:nvPr>
        </p:nvSpPr>
        <p:spPr>
          <a:xfrm>
            <a:off x="950933" y="2658503"/>
            <a:ext cx="325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588" name="Google Shape;588;p42"/>
          <p:cNvSpPr txBox="1">
            <a:spLocks noGrp="1"/>
          </p:cNvSpPr>
          <p:nvPr>
            <p:ph type="subTitle" idx="9"/>
          </p:nvPr>
        </p:nvSpPr>
        <p:spPr>
          <a:xfrm>
            <a:off x="950933" y="4143015"/>
            <a:ext cx="3252800" cy="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589" name="Google Shape;589;p42"/>
          <p:cNvSpPr txBox="1">
            <a:spLocks noGrp="1"/>
          </p:cNvSpPr>
          <p:nvPr>
            <p:ph type="subTitle" idx="13"/>
          </p:nvPr>
        </p:nvSpPr>
        <p:spPr>
          <a:xfrm>
            <a:off x="950933" y="4563332"/>
            <a:ext cx="325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590" name="Google Shape;590;p42"/>
          <p:cNvSpPr txBox="1">
            <a:spLocks noGrp="1"/>
          </p:cNvSpPr>
          <p:nvPr>
            <p:ph type="subTitle" idx="14"/>
          </p:nvPr>
        </p:nvSpPr>
        <p:spPr>
          <a:xfrm>
            <a:off x="7988200" y="4143000"/>
            <a:ext cx="3252800" cy="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latin typeface="Cairo"/>
                <a:ea typeface="Cairo"/>
                <a:cs typeface="Cairo"/>
                <a:sym typeface="Cairo"/>
              </a:defRPr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591" name="Google Shape;591;p42"/>
          <p:cNvSpPr txBox="1">
            <a:spLocks noGrp="1"/>
          </p:cNvSpPr>
          <p:nvPr>
            <p:ph type="subTitle" idx="15"/>
          </p:nvPr>
        </p:nvSpPr>
        <p:spPr>
          <a:xfrm>
            <a:off x="7988200" y="4563300"/>
            <a:ext cx="325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592" name="Google Shape;592;p42"/>
          <p:cNvSpPr/>
          <p:nvPr/>
        </p:nvSpPr>
        <p:spPr>
          <a:xfrm>
            <a:off x="1250167" y="5966467"/>
            <a:ext cx="438000" cy="438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93" name="Google Shape;593;p42"/>
          <p:cNvCxnSpPr/>
          <p:nvPr/>
        </p:nvCxnSpPr>
        <p:spPr>
          <a:xfrm flipH="1">
            <a:off x="5961867" y="6319267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94" name="Google Shape;594;p42"/>
          <p:cNvCxnSpPr/>
          <p:nvPr/>
        </p:nvCxnSpPr>
        <p:spPr>
          <a:xfrm flipH="1">
            <a:off x="11666433" y="0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595" name="Google Shape;595;p42"/>
          <p:cNvSpPr/>
          <p:nvPr/>
        </p:nvSpPr>
        <p:spPr>
          <a:xfrm>
            <a:off x="10599467" y="6557754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96" name="Google Shape;596;p42"/>
          <p:cNvGrpSpPr/>
          <p:nvPr/>
        </p:nvGrpSpPr>
        <p:grpSpPr>
          <a:xfrm>
            <a:off x="-100316" y="6044462"/>
            <a:ext cx="817839" cy="813541"/>
            <a:chOff x="4705338" y="292646"/>
            <a:chExt cx="613379" cy="610156"/>
          </a:xfrm>
        </p:grpSpPr>
        <p:sp>
          <p:nvSpPr>
            <p:cNvPr id="597" name="Google Shape;597;p42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42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9" name="Google Shape;599;p42"/>
          <p:cNvGrpSpPr/>
          <p:nvPr/>
        </p:nvGrpSpPr>
        <p:grpSpPr>
          <a:xfrm>
            <a:off x="11301201" y="4717469"/>
            <a:ext cx="1248999" cy="1248999"/>
            <a:chOff x="245275" y="-61949"/>
            <a:chExt cx="936749" cy="936749"/>
          </a:xfrm>
        </p:grpSpPr>
        <p:sp>
          <p:nvSpPr>
            <p:cNvPr id="600" name="Google Shape;600;p42"/>
            <p:cNvSpPr/>
            <p:nvPr/>
          </p:nvSpPr>
          <p:spPr>
            <a:xfrm>
              <a:off x="245275" y="761100"/>
              <a:ext cx="113700" cy="11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601" name="Google Shape;601;p42"/>
            <p:cNvCxnSpPr>
              <a:stCxn id="600" idx="7"/>
            </p:cNvCxnSpPr>
            <p:nvPr/>
          </p:nvCxnSpPr>
          <p:spPr>
            <a:xfrm rot="10800000" flipH="1">
              <a:off x="342324" y="-61949"/>
              <a:ext cx="839700" cy="83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02" name="Google Shape;602;p42"/>
          <p:cNvCxnSpPr/>
          <p:nvPr/>
        </p:nvCxnSpPr>
        <p:spPr>
          <a:xfrm rot="10800000" flipH="1">
            <a:off x="214867" y="198700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603" name="Google Shape;603;p42"/>
          <p:cNvSpPr/>
          <p:nvPr/>
        </p:nvSpPr>
        <p:spPr>
          <a:xfrm>
            <a:off x="10863201" y="283654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7422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61" name="Google Shape;61;p6"/>
          <p:cNvSpPr/>
          <p:nvPr/>
        </p:nvSpPr>
        <p:spPr>
          <a:xfrm>
            <a:off x="11440334" y="465087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2" name="Google Shape;62;p6"/>
          <p:cNvGrpSpPr/>
          <p:nvPr/>
        </p:nvGrpSpPr>
        <p:grpSpPr>
          <a:xfrm>
            <a:off x="5178685" y="6259862"/>
            <a:ext cx="817839" cy="813541"/>
            <a:chOff x="4705338" y="292646"/>
            <a:chExt cx="613379" cy="610156"/>
          </a:xfrm>
        </p:grpSpPr>
        <p:sp>
          <p:nvSpPr>
            <p:cNvPr id="63" name="Google Shape;63;p6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783738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3"/>
          <p:cNvSpPr txBox="1">
            <a:spLocks noGrp="1"/>
          </p:cNvSpPr>
          <p:nvPr>
            <p:ph type="subTitle" idx="1"/>
          </p:nvPr>
        </p:nvSpPr>
        <p:spPr>
          <a:xfrm>
            <a:off x="5169267" y="2384996"/>
            <a:ext cx="5132800" cy="13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606" name="Google Shape;606;p43"/>
          <p:cNvSpPr txBox="1">
            <a:spLocks noGrp="1"/>
          </p:cNvSpPr>
          <p:nvPr>
            <p:ph type="title"/>
          </p:nvPr>
        </p:nvSpPr>
        <p:spPr>
          <a:xfrm>
            <a:off x="5098200" y="925000"/>
            <a:ext cx="6151200" cy="14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10666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  <p:grpSp>
        <p:nvGrpSpPr>
          <p:cNvPr id="607" name="Google Shape;607;p43"/>
          <p:cNvGrpSpPr/>
          <p:nvPr/>
        </p:nvGrpSpPr>
        <p:grpSpPr>
          <a:xfrm>
            <a:off x="11045734" y="-88865"/>
            <a:ext cx="1248999" cy="1248999"/>
            <a:chOff x="245275" y="-61949"/>
            <a:chExt cx="936749" cy="936749"/>
          </a:xfrm>
        </p:grpSpPr>
        <p:sp>
          <p:nvSpPr>
            <p:cNvPr id="608" name="Google Shape;608;p43"/>
            <p:cNvSpPr/>
            <p:nvPr/>
          </p:nvSpPr>
          <p:spPr>
            <a:xfrm>
              <a:off x="245275" y="761100"/>
              <a:ext cx="113700" cy="11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609" name="Google Shape;609;p43"/>
            <p:cNvCxnSpPr>
              <a:stCxn id="608" idx="7"/>
            </p:cNvCxnSpPr>
            <p:nvPr/>
          </p:nvCxnSpPr>
          <p:spPr>
            <a:xfrm rot="10800000" flipH="1">
              <a:off x="342324" y="-61949"/>
              <a:ext cx="839700" cy="83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0" name="Google Shape;610;p43"/>
          <p:cNvSpPr/>
          <p:nvPr/>
        </p:nvSpPr>
        <p:spPr>
          <a:xfrm>
            <a:off x="2941167" y="3741400"/>
            <a:ext cx="438000" cy="438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1" name="Google Shape;611;p43"/>
          <p:cNvSpPr/>
          <p:nvPr/>
        </p:nvSpPr>
        <p:spPr>
          <a:xfrm>
            <a:off x="2357801" y="6144754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12" name="Google Shape;612;p43"/>
          <p:cNvGrpSpPr/>
          <p:nvPr/>
        </p:nvGrpSpPr>
        <p:grpSpPr>
          <a:xfrm>
            <a:off x="11619451" y="3330595"/>
            <a:ext cx="817839" cy="813541"/>
            <a:chOff x="4705338" y="292646"/>
            <a:chExt cx="613379" cy="610156"/>
          </a:xfrm>
        </p:grpSpPr>
        <p:sp>
          <p:nvSpPr>
            <p:cNvPr id="613" name="Google Shape;613;p43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615" name="Google Shape;615;p43"/>
          <p:cNvCxnSpPr/>
          <p:nvPr/>
        </p:nvCxnSpPr>
        <p:spPr>
          <a:xfrm flipH="1">
            <a:off x="10763433" y="5579433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616" name="Google Shape;616;p43"/>
          <p:cNvSpPr txBox="1"/>
          <p:nvPr/>
        </p:nvSpPr>
        <p:spPr>
          <a:xfrm>
            <a:off x="5169267" y="4778133"/>
            <a:ext cx="5132800" cy="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lang="en" sz="16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including icons by </a:t>
            </a:r>
            <a:r>
              <a:rPr lang="en" sz="16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lang="en" sz="16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  <p:extLst>
      <p:ext uri="{BB962C8B-B14F-4D97-AF65-F5344CB8AC3E}">
        <p14:creationId xmlns:p14="http://schemas.microsoft.com/office/powerpoint/2010/main" val="401825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Google Shape;618;p44"/>
          <p:cNvGrpSpPr/>
          <p:nvPr/>
        </p:nvGrpSpPr>
        <p:grpSpPr>
          <a:xfrm rot="-4218355">
            <a:off x="-2401690" y="940241"/>
            <a:ext cx="6374132" cy="7902441"/>
            <a:chOff x="3453675" y="959025"/>
            <a:chExt cx="2670400" cy="3310675"/>
          </a:xfrm>
        </p:grpSpPr>
        <p:sp>
          <p:nvSpPr>
            <p:cNvPr id="619" name="Google Shape;619;p44"/>
            <p:cNvSpPr/>
            <p:nvPr/>
          </p:nvSpPr>
          <p:spPr>
            <a:xfrm>
              <a:off x="3453675" y="3646400"/>
              <a:ext cx="440900" cy="236925"/>
            </a:xfrm>
            <a:custGeom>
              <a:avLst/>
              <a:gdLst/>
              <a:ahLst/>
              <a:cxnLst/>
              <a:rect l="l" t="t" r="r" b="b"/>
              <a:pathLst>
                <a:path w="17636" h="9477" extrusionOk="0">
                  <a:moveTo>
                    <a:pt x="15430" y="0"/>
                  </a:moveTo>
                  <a:lnTo>
                    <a:pt x="1" y="995"/>
                  </a:lnTo>
                  <a:lnTo>
                    <a:pt x="548" y="9477"/>
                  </a:lnTo>
                  <a:lnTo>
                    <a:pt x="17636" y="8374"/>
                  </a:lnTo>
                  <a:lnTo>
                    <a:pt x="15430" y="0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4055600" y="1387050"/>
              <a:ext cx="1466525" cy="2454825"/>
            </a:xfrm>
            <a:custGeom>
              <a:avLst/>
              <a:gdLst/>
              <a:ahLst/>
              <a:cxnLst/>
              <a:rect l="l" t="t" r="r" b="b"/>
              <a:pathLst>
                <a:path w="58661" h="98193" extrusionOk="0">
                  <a:moveTo>
                    <a:pt x="56455" y="1"/>
                  </a:moveTo>
                  <a:lnTo>
                    <a:pt x="47418" y="581"/>
                  </a:lnTo>
                  <a:cubicBezTo>
                    <a:pt x="38240" y="1178"/>
                    <a:pt x="30479" y="5257"/>
                    <a:pt x="25571" y="12073"/>
                  </a:cubicBezTo>
                  <a:cubicBezTo>
                    <a:pt x="20662" y="18888"/>
                    <a:pt x="19253" y="27536"/>
                    <a:pt x="21599" y="36432"/>
                  </a:cubicBezTo>
                  <a:lnTo>
                    <a:pt x="22661" y="40486"/>
                  </a:lnTo>
                  <a:lnTo>
                    <a:pt x="23904" y="45187"/>
                  </a:lnTo>
                  <a:lnTo>
                    <a:pt x="26110" y="53561"/>
                  </a:lnTo>
                  <a:lnTo>
                    <a:pt x="28846" y="63925"/>
                  </a:lnTo>
                  <a:cubicBezTo>
                    <a:pt x="29128" y="65020"/>
                    <a:pt x="29343" y="66098"/>
                    <a:pt x="29476" y="67167"/>
                  </a:cubicBezTo>
                  <a:lnTo>
                    <a:pt x="34558" y="70832"/>
                  </a:lnTo>
                  <a:cubicBezTo>
                    <a:pt x="34583" y="70848"/>
                    <a:pt x="34608" y="70865"/>
                    <a:pt x="34633" y="70882"/>
                  </a:cubicBezTo>
                  <a:cubicBezTo>
                    <a:pt x="34683" y="70923"/>
                    <a:pt x="34724" y="70965"/>
                    <a:pt x="34766" y="71006"/>
                  </a:cubicBezTo>
                  <a:cubicBezTo>
                    <a:pt x="34873" y="71114"/>
                    <a:pt x="34956" y="71238"/>
                    <a:pt x="35023" y="71371"/>
                  </a:cubicBezTo>
                  <a:cubicBezTo>
                    <a:pt x="35064" y="71445"/>
                    <a:pt x="35089" y="71528"/>
                    <a:pt x="35114" y="71611"/>
                  </a:cubicBezTo>
                  <a:cubicBezTo>
                    <a:pt x="35155" y="71752"/>
                    <a:pt x="35180" y="71893"/>
                    <a:pt x="35180" y="72034"/>
                  </a:cubicBezTo>
                  <a:cubicBezTo>
                    <a:pt x="35180" y="72341"/>
                    <a:pt x="35089" y="72639"/>
                    <a:pt x="34898" y="72905"/>
                  </a:cubicBezTo>
                  <a:cubicBezTo>
                    <a:pt x="34607" y="73307"/>
                    <a:pt x="34150" y="73520"/>
                    <a:pt x="33688" y="73520"/>
                  </a:cubicBezTo>
                  <a:cubicBezTo>
                    <a:pt x="33389" y="73520"/>
                    <a:pt x="33086" y="73430"/>
                    <a:pt x="32826" y="73245"/>
                  </a:cubicBezTo>
                  <a:lnTo>
                    <a:pt x="29642" y="70948"/>
                  </a:lnTo>
                  <a:cubicBezTo>
                    <a:pt x="29501" y="74198"/>
                    <a:pt x="28614" y="77241"/>
                    <a:pt x="27005" y="79911"/>
                  </a:cubicBezTo>
                  <a:lnTo>
                    <a:pt x="29551" y="81743"/>
                  </a:lnTo>
                  <a:cubicBezTo>
                    <a:pt x="30214" y="82216"/>
                    <a:pt x="30371" y="83144"/>
                    <a:pt x="29890" y="83816"/>
                  </a:cubicBezTo>
                  <a:cubicBezTo>
                    <a:pt x="29600" y="84214"/>
                    <a:pt x="29144" y="84429"/>
                    <a:pt x="28680" y="84429"/>
                  </a:cubicBezTo>
                  <a:cubicBezTo>
                    <a:pt x="28382" y="84429"/>
                    <a:pt x="28075" y="84338"/>
                    <a:pt x="27818" y="84156"/>
                  </a:cubicBezTo>
                  <a:lnTo>
                    <a:pt x="25272" y="82323"/>
                  </a:lnTo>
                  <a:cubicBezTo>
                    <a:pt x="23249" y="84686"/>
                    <a:pt x="20638" y="86486"/>
                    <a:pt x="17603" y="87655"/>
                  </a:cubicBezTo>
                  <a:lnTo>
                    <a:pt x="20787" y="89951"/>
                  </a:lnTo>
                  <a:cubicBezTo>
                    <a:pt x="21458" y="90424"/>
                    <a:pt x="21608" y="91352"/>
                    <a:pt x="21127" y="92024"/>
                  </a:cubicBezTo>
                  <a:lnTo>
                    <a:pt x="20505" y="92521"/>
                  </a:lnTo>
                  <a:cubicBezTo>
                    <a:pt x="20463" y="92538"/>
                    <a:pt x="20414" y="92555"/>
                    <a:pt x="20364" y="92571"/>
                  </a:cubicBezTo>
                  <a:lnTo>
                    <a:pt x="19916" y="92638"/>
                  </a:lnTo>
                  <a:cubicBezTo>
                    <a:pt x="19618" y="92638"/>
                    <a:pt x="19311" y="92546"/>
                    <a:pt x="19054" y="92356"/>
                  </a:cubicBezTo>
                  <a:lnTo>
                    <a:pt x="13972" y="88699"/>
                  </a:lnTo>
                  <a:lnTo>
                    <a:pt x="13963" y="88699"/>
                  </a:lnTo>
                  <a:cubicBezTo>
                    <a:pt x="12910" y="88907"/>
                    <a:pt x="11816" y="89047"/>
                    <a:pt x="10697" y="89122"/>
                  </a:cubicBezTo>
                  <a:lnTo>
                    <a:pt x="1" y="89810"/>
                  </a:lnTo>
                  <a:lnTo>
                    <a:pt x="2206" y="98193"/>
                  </a:lnTo>
                  <a:lnTo>
                    <a:pt x="11244" y="97604"/>
                  </a:lnTo>
                  <a:cubicBezTo>
                    <a:pt x="20422" y="97015"/>
                    <a:pt x="28174" y="92936"/>
                    <a:pt x="33091" y="86121"/>
                  </a:cubicBezTo>
                  <a:cubicBezTo>
                    <a:pt x="37999" y="79305"/>
                    <a:pt x="39409" y="70649"/>
                    <a:pt x="37062" y="61761"/>
                  </a:cubicBezTo>
                  <a:lnTo>
                    <a:pt x="35993" y="57699"/>
                  </a:lnTo>
                  <a:lnTo>
                    <a:pt x="34757" y="53006"/>
                  </a:lnTo>
                  <a:lnTo>
                    <a:pt x="32552" y="44624"/>
                  </a:lnTo>
                  <a:lnTo>
                    <a:pt x="29816" y="34260"/>
                  </a:lnTo>
                  <a:cubicBezTo>
                    <a:pt x="29526" y="33174"/>
                    <a:pt x="29318" y="32096"/>
                    <a:pt x="29186" y="31026"/>
                  </a:cubicBezTo>
                  <a:lnTo>
                    <a:pt x="24095" y="27361"/>
                  </a:lnTo>
                  <a:cubicBezTo>
                    <a:pt x="23432" y="26881"/>
                    <a:pt x="23282" y="25952"/>
                    <a:pt x="23755" y="25280"/>
                  </a:cubicBezTo>
                  <a:cubicBezTo>
                    <a:pt x="24045" y="24882"/>
                    <a:pt x="24501" y="24667"/>
                    <a:pt x="24966" y="24667"/>
                  </a:cubicBezTo>
                  <a:cubicBezTo>
                    <a:pt x="25264" y="24667"/>
                    <a:pt x="25571" y="24758"/>
                    <a:pt x="25836" y="24949"/>
                  </a:cubicBezTo>
                  <a:lnTo>
                    <a:pt x="29020" y="27245"/>
                  </a:lnTo>
                  <a:cubicBezTo>
                    <a:pt x="29161" y="23995"/>
                    <a:pt x="30048" y="20952"/>
                    <a:pt x="31648" y="18283"/>
                  </a:cubicBezTo>
                  <a:lnTo>
                    <a:pt x="29103" y="16450"/>
                  </a:lnTo>
                  <a:cubicBezTo>
                    <a:pt x="28440" y="15969"/>
                    <a:pt x="28290" y="15041"/>
                    <a:pt x="28771" y="14378"/>
                  </a:cubicBezTo>
                  <a:lnTo>
                    <a:pt x="29385" y="13880"/>
                  </a:lnTo>
                  <a:cubicBezTo>
                    <a:pt x="29434" y="13855"/>
                    <a:pt x="29484" y="13839"/>
                    <a:pt x="29534" y="13830"/>
                  </a:cubicBezTo>
                  <a:lnTo>
                    <a:pt x="29973" y="13756"/>
                  </a:lnTo>
                  <a:cubicBezTo>
                    <a:pt x="30280" y="13756"/>
                    <a:pt x="30579" y="13847"/>
                    <a:pt x="30844" y="14038"/>
                  </a:cubicBezTo>
                  <a:lnTo>
                    <a:pt x="33389" y="15870"/>
                  </a:lnTo>
                  <a:cubicBezTo>
                    <a:pt x="35412" y="13507"/>
                    <a:pt x="38016" y="11700"/>
                    <a:pt x="41050" y="10539"/>
                  </a:cubicBezTo>
                  <a:lnTo>
                    <a:pt x="37867" y="8242"/>
                  </a:lnTo>
                  <a:cubicBezTo>
                    <a:pt x="37469" y="7952"/>
                    <a:pt x="37253" y="7496"/>
                    <a:pt x="37253" y="7032"/>
                  </a:cubicBezTo>
                  <a:cubicBezTo>
                    <a:pt x="37253" y="6733"/>
                    <a:pt x="37344" y="6426"/>
                    <a:pt x="37535" y="6169"/>
                  </a:cubicBezTo>
                  <a:cubicBezTo>
                    <a:pt x="37821" y="5763"/>
                    <a:pt x="38274" y="5548"/>
                    <a:pt x="38736" y="5548"/>
                  </a:cubicBezTo>
                  <a:cubicBezTo>
                    <a:pt x="39037" y="5548"/>
                    <a:pt x="39342" y="5639"/>
                    <a:pt x="39608" y="5829"/>
                  </a:cubicBezTo>
                  <a:lnTo>
                    <a:pt x="44690" y="9494"/>
                  </a:lnTo>
                  <a:cubicBezTo>
                    <a:pt x="45751" y="9287"/>
                    <a:pt x="46838" y="9138"/>
                    <a:pt x="47965" y="9071"/>
                  </a:cubicBezTo>
                  <a:lnTo>
                    <a:pt x="58661" y="8375"/>
                  </a:lnTo>
                  <a:lnTo>
                    <a:pt x="5645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4637650" y="2003700"/>
              <a:ext cx="147600" cy="159025"/>
            </a:xfrm>
            <a:custGeom>
              <a:avLst/>
              <a:gdLst/>
              <a:ahLst/>
              <a:cxnLst/>
              <a:rect l="l" t="t" r="r" b="b"/>
              <a:pathLst>
                <a:path w="5904" h="6361" extrusionOk="0">
                  <a:moveTo>
                    <a:pt x="1684" y="1"/>
                  </a:moveTo>
                  <a:cubicBezTo>
                    <a:pt x="1219" y="1"/>
                    <a:pt x="763" y="216"/>
                    <a:pt x="473" y="614"/>
                  </a:cubicBezTo>
                  <a:cubicBezTo>
                    <a:pt x="0" y="1286"/>
                    <a:pt x="150" y="2215"/>
                    <a:pt x="813" y="2695"/>
                  </a:cubicBezTo>
                  <a:lnTo>
                    <a:pt x="5904" y="6360"/>
                  </a:lnTo>
                  <a:cubicBezTo>
                    <a:pt x="5738" y="5075"/>
                    <a:pt x="5680" y="3806"/>
                    <a:pt x="5738" y="2579"/>
                  </a:cubicBezTo>
                  <a:lnTo>
                    <a:pt x="2554" y="283"/>
                  </a:lnTo>
                  <a:cubicBezTo>
                    <a:pt x="2289" y="92"/>
                    <a:pt x="1982" y="1"/>
                    <a:pt x="1684" y="1"/>
                  </a:cubicBez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4762850" y="1730925"/>
              <a:ext cx="127500" cy="113200"/>
            </a:xfrm>
            <a:custGeom>
              <a:avLst/>
              <a:gdLst/>
              <a:ahLst/>
              <a:cxnLst/>
              <a:rect l="l" t="t" r="r" b="b"/>
              <a:pathLst>
                <a:path w="5100" h="4528" extrusionOk="0">
                  <a:moveTo>
                    <a:pt x="1683" y="1"/>
                  </a:moveTo>
                  <a:lnTo>
                    <a:pt x="1244" y="75"/>
                  </a:lnTo>
                  <a:cubicBezTo>
                    <a:pt x="1194" y="84"/>
                    <a:pt x="1144" y="100"/>
                    <a:pt x="1095" y="125"/>
                  </a:cubicBezTo>
                  <a:lnTo>
                    <a:pt x="481" y="623"/>
                  </a:lnTo>
                  <a:cubicBezTo>
                    <a:pt x="0" y="1286"/>
                    <a:pt x="150" y="2214"/>
                    <a:pt x="813" y="2695"/>
                  </a:cubicBezTo>
                  <a:lnTo>
                    <a:pt x="3358" y="4528"/>
                  </a:lnTo>
                  <a:cubicBezTo>
                    <a:pt x="3615" y="4105"/>
                    <a:pt x="3889" y="3690"/>
                    <a:pt x="4179" y="3284"/>
                  </a:cubicBezTo>
                  <a:cubicBezTo>
                    <a:pt x="4469" y="2886"/>
                    <a:pt x="4776" y="2488"/>
                    <a:pt x="5099" y="2115"/>
                  </a:cubicBezTo>
                  <a:lnTo>
                    <a:pt x="2554" y="283"/>
                  </a:lnTo>
                  <a:cubicBezTo>
                    <a:pt x="2289" y="92"/>
                    <a:pt x="1990" y="1"/>
                    <a:pt x="1683" y="1"/>
                  </a:cubicBez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44"/>
            <p:cNvSpPr/>
            <p:nvPr/>
          </p:nvSpPr>
          <p:spPr>
            <a:xfrm>
              <a:off x="4986925" y="1525725"/>
              <a:ext cx="185950" cy="124800"/>
            </a:xfrm>
            <a:custGeom>
              <a:avLst/>
              <a:gdLst/>
              <a:ahLst/>
              <a:cxnLst/>
              <a:rect l="l" t="t" r="r" b="b"/>
              <a:pathLst>
                <a:path w="7438" h="4992" extrusionOk="0">
                  <a:moveTo>
                    <a:pt x="1483" y="1"/>
                  </a:moveTo>
                  <a:cubicBezTo>
                    <a:pt x="1021" y="1"/>
                    <a:pt x="568" y="216"/>
                    <a:pt x="282" y="622"/>
                  </a:cubicBezTo>
                  <a:cubicBezTo>
                    <a:pt x="91" y="879"/>
                    <a:pt x="0" y="1186"/>
                    <a:pt x="0" y="1485"/>
                  </a:cubicBezTo>
                  <a:cubicBezTo>
                    <a:pt x="0" y="1949"/>
                    <a:pt x="216" y="2405"/>
                    <a:pt x="614" y="2695"/>
                  </a:cubicBezTo>
                  <a:lnTo>
                    <a:pt x="3797" y="4992"/>
                  </a:lnTo>
                  <a:cubicBezTo>
                    <a:pt x="4950" y="4544"/>
                    <a:pt x="6169" y="4196"/>
                    <a:pt x="7437" y="3947"/>
                  </a:cubicBezTo>
                  <a:lnTo>
                    <a:pt x="2355" y="282"/>
                  </a:lnTo>
                  <a:cubicBezTo>
                    <a:pt x="2089" y="92"/>
                    <a:pt x="1784" y="1"/>
                    <a:pt x="1483" y="1"/>
                  </a:cubicBez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44"/>
            <p:cNvSpPr/>
            <p:nvPr/>
          </p:nvSpPr>
          <p:spPr>
            <a:xfrm>
              <a:off x="5682950" y="1345400"/>
              <a:ext cx="441125" cy="237150"/>
            </a:xfrm>
            <a:custGeom>
              <a:avLst/>
              <a:gdLst/>
              <a:ahLst/>
              <a:cxnLst/>
              <a:rect l="l" t="t" r="r" b="b"/>
              <a:pathLst>
                <a:path w="17645" h="9486" extrusionOk="0">
                  <a:moveTo>
                    <a:pt x="17097" y="0"/>
                  </a:moveTo>
                  <a:lnTo>
                    <a:pt x="1" y="1111"/>
                  </a:lnTo>
                  <a:lnTo>
                    <a:pt x="2214" y="9485"/>
                  </a:lnTo>
                  <a:lnTo>
                    <a:pt x="17644" y="8490"/>
                  </a:lnTo>
                  <a:lnTo>
                    <a:pt x="17097" y="0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44"/>
            <p:cNvSpPr/>
            <p:nvPr/>
          </p:nvSpPr>
          <p:spPr>
            <a:xfrm>
              <a:off x="4404875" y="3578400"/>
              <a:ext cx="190925" cy="124600"/>
            </a:xfrm>
            <a:custGeom>
              <a:avLst/>
              <a:gdLst/>
              <a:ahLst/>
              <a:cxnLst/>
              <a:rect l="l" t="t" r="r" b="b"/>
              <a:pathLst>
                <a:path w="7637" h="4984" extrusionOk="0">
                  <a:moveTo>
                    <a:pt x="3632" y="1"/>
                  </a:moveTo>
                  <a:cubicBezTo>
                    <a:pt x="2480" y="440"/>
                    <a:pt x="1269" y="788"/>
                    <a:pt x="1" y="1045"/>
                  </a:cubicBezTo>
                  <a:lnTo>
                    <a:pt x="5083" y="4710"/>
                  </a:lnTo>
                  <a:cubicBezTo>
                    <a:pt x="5340" y="4892"/>
                    <a:pt x="5647" y="4984"/>
                    <a:pt x="5945" y="4984"/>
                  </a:cubicBezTo>
                  <a:lnTo>
                    <a:pt x="6393" y="4917"/>
                  </a:lnTo>
                  <a:cubicBezTo>
                    <a:pt x="6443" y="4901"/>
                    <a:pt x="6492" y="4884"/>
                    <a:pt x="6534" y="4867"/>
                  </a:cubicBezTo>
                  <a:lnTo>
                    <a:pt x="7156" y="4370"/>
                  </a:lnTo>
                  <a:cubicBezTo>
                    <a:pt x="7637" y="3707"/>
                    <a:pt x="7487" y="2778"/>
                    <a:pt x="6816" y="2297"/>
                  </a:cubicBezTo>
                  <a:lnTo>
                    <a:pt x="3632" y="1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44"/>
            <p:cNvSpPr/>
            <p:nvPr/>
          </p:nvSpPr>
          <p:spPr>
            <a:xfrm>
              <a:off x="4687400" y="3384800"/>
              <a:ext cx="127500" cy="113000"/>
            </a:xfrm>
            <a:custGeom>
              <a:avLst/>
              <a:gdLst/>
              <a:ahLst/>
              <a:cxnLst/>
              <a:rect l="l" t="t" r="r" b="b"/>
              <a:pathLst>
                <a:path w="5100" h="4520" extrusionOk="0">
                  <a:moveTo>
                    <a:pt x="1733" y="1"/>
                  </a:moveTo>
                  <a:cubicBezTo>
                    <a:pt x="1484" y="423"/>
                    <a:pt x="1211" y="838"/>
                    <a:pt x="921" y="1236"/>
                  </a:cubicBezTo>
                  <a:cubicBezTo>
                    <a:pt x="622" y="1642"/>
                    <a:pt x="315" y="2032"/>
                    <a:pt x="0" y="2413"/>
                  </a:cubicBezTo>
                  <a:lnTo>
                    <a:pt x="2546" y="4246"/>
                  </a:lnTo>
                  <a:cubicBezTo>
                    <a:pt x="2803" y="4428"/>
                    <a:pt x="3110" y="4519"/>
                    <a:pt x="3408" y="4519"/>
                  </a:cubicBezTo>
                  <a:cubicBezTo>
                    <a:pt x="3872" y="4519"/>
                    <a:pt x="4328" y="4304"/>
                    <a:pt x="4618" y="3906"/>
                  </a:cubicBezTo>
                  <a:cubicBezTo>
                    <a:pt x="5099" y="3234"/>
                    <a:pt x="4942" y="2306"/>
                    <a:pt x="4279" y="1833"/>
                  </a:cubicBezTo>
                  <a:lnTo>
                    <a:pt x="1733" y="1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44"/>
            <p:cNvSpPr/>
            <p:nvPr/>
          </p:nvSpPr>
          <p:spPr>
            <a:xfrm>
              <a:off x="4792475" y="3066225"/>
              <a:ext cx="142650" cy="158850"/>
            </a:xfrm>
            <a:custGeom>
              <a:avLst/>
              <a:gdLst/>
              <a:ahLst/>
              <a:cxnLst/>
              <a:rect l="l" t="t" r="r" b="b"/>
              <a:pathLst>
                <a:path w="5706" h="6354" extrusionOk="0">
                  <a:moveTo>
                    <a:pt x="1" y="0"/>
                  </a:moveTo>
                  <a:lnTo>
                    <a:pt x="1" y="0"/>
                  </a:lnTo>
                  <a:cubicBezTo>
                    <a:pt x="167" y="1285"/>
                    <a:pt x="217" y="2546"/>
                    <a:pt x="167" y="3781"/>
                  </a:cubicBezTo>
                  <a:lnTo>
                    <a:pt x="3351" y="6078"/>
                  </a:lnTo>
                  <a:cubicBezTo>
                    <a:pt x="3611" y="6263"/>
                    <a:pt x="3914" y="6353"/>
                    <a:pt x="4213" y="6353"/>
                  </a:cubicBezTo>
                  <a:cubicBezTo>
                    <a:pt x="4675" y="6353"/>
                    <a:pt x="5132" y="6140"/>
                    <a:pt x="5423" y="5738"/>
                  </a:cubicBezTo>
                  <a:cubicBezTo>
                    <a:pt x="5614" y="5472"/>
                    <a:pt x="5705" y="5174"/>
                    <a:pt x="5705" y="4867"/>
                  </a:cubicBezTo>
                  <a:cubicBezTo>
                    <a:pt x="5705" y="4726"/>
                    <a:pt x="5680" y="4585"/>
                    <a:pt x="5639" y="4444"/>
                  </a:cubicBezTo>
                  <a:cubicBezTo>
                    <a:pt x="5614" y="4361"/>
                    <a:pt x="5589" y="4278"/>
                    <a:pt x="5548" y="4204"/>
                  </a:cubicBezTo>
                  <a:cubicBezTo>
                    <a:pt x="5481" y="4071"/>
                    <a:pt x="5398" y="3947"/>
                    <a:pt x="5291" y="3839"/>
                  </a:cubicBezTo>
                  <a:cubicBezTo>
                    <a:pt x="5249" y="3798"/>
                    <a:pt x="5208" y="3756"/>
                    <a:pt x="5158" y="3715"/>
                  </a:cubicBezTo>
                  <a:cubicBezTo>
                    <a:pt x="5133" y="3698"/>
                    <a:pt x="5108" y="3681"/>
                    <a:pt x="5083" y="366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6E2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44"/>
            <p:cNvSpPr/>
            <p:nvPr/>
          </p:nvSpPr>
          <p:spPr>
            <a:xfrm>
              <a:off x="3723150" y="2516725"/>
              <a:ext cx="985200" cy="1752975"/>
            </a:xfrm>
            <a:custGeom>
              <a:avLst/>
              <a:gdLst/>
              <a:ahLst/>
              <a:cxnLst/>
              <a:rect l="l" t="t" r="r" b="b"/>
              <a:pathLst>
                <a:path w="39408" h="70119" extrusionOk="0">
                  <a:moveTo>
                    <a:pt x="37202" y="0"/>
                  </a:moveTo>
                  <a:lnTo>
                    <a:pt x="32352" y="315"/>
                  </a:lnTo>
                  <a:lnTo>
                    <a:pt x="28165" y="581"/>
                  </a:lnTo>
                  <a:cubicBezTo>
                    <a:pt x="18987" y="1178"/>
                    <a:pt x="11226" y="5257"/>
                    <a:pt x="6318" y="12072"/>
                  </a:cubicBezTo>
                  <a:cubicBezTo>
                    <a:pt x="1410" y="18888"/>
                    <a:pt x="0" y="27535"/>
                    <a:pt x="2346" y="36432"/>
                  </a:cubicBezTo>
                  <a:lnTo>
                    <a:pt x="4651" y="45187"/>
                  </a:lnTo>
                  <a:lnTo>
                    <a:pt x="6857" y="53561"/>
                  </a:lnTo>
                  <a:lnTo>
                    <a:pt x="11226" y="70118"/>
                  </a:lnTo>
                  <a:lnTo>
                    <a:pt x="19443" y="67954"/>
                  </a:lnTo>
                  <a:lnTo>
                    <a:pt x="15504" y="53006"/>
                  </a:lnTo>
                  <a:lnTo>
                    <a:pt x="13299" y="44632"/>
                  </a:lnTo>
                  <a:lnTo>
                    <a:pt x="10563" y="34268"/>
                  </a:lnTo>
                  <a:cubicBezTo>
                    <a:pt x="10273" y="33173"/>
                    <a:pt x="10065" y="32087"/>
                    <a:pt x="9933" y="31026"/>
                  </a:cubicBezTo>
                  <a:cubicBezTo>
                    <a:pt x="9767" y="29741"/>
                    <a:pt x="9717" y="28480"/>
                    <a:pt x="9767" y="27245"/>
                  </a:cubicBezTo>
                  <a:cubicBezTo>
                    <a:pt x="9908" y="23995"/>
                    <a:pt x="10795" y="20952"/>
                    <a:pt x="12395" y="18282"/>
                  </a:cubicBezTo>
                  <a:cubicBezTo>
                    <a:pt x="12652" y="17859"/>
                    <a:pt x="12926" y="17445"/>
                    <a:pt x="13216" y="17039"/>
                  </a:cubicBezTo>
                  <a:cubicBezTo>
                    <a:pt x="13506" y="16632"/>
                    <a:pt x="13813" y="16243"/>
                    <a:pt x="14136" y="15870"/>
                  </a:cubicBezTo>
                  <a:cubicBezTo>
                    <a:pt x="16159" y="13507"/>
                    <a:pt x="18763" y="11699"/>
                    <a:pt x="21797" y="10538"/>
                  </a:cubicBezTo>
                  <a:cubicBezTo>
                    <a:pt x="22958" y="10091"/>
                    <a:pt x="24169" y="9742"/>
                    <a:pt x="25437" y="9494"/>
                  </a:cubicBezTo>
                  <a:cubicBezTo>
                    <a:pt x="26498" y="9286"/>
                    <a:pt x="27593" y="9137"/>
                    <a:pt x="28712" y="9071"/>
                  </a:cubicBezTo>
                  <a:lnTo>
                    <a:pt x="39408" y="8374"/>
                  </a:lnTo>
                  <a:lnTo>
                    <a:pt x="3720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44"/>
            <p:cNvSpPr/>
            <p:nvPr/>
          </p:nvSpPr>
          <p:spPr>
            <a:xfrm>
              <a:off x="4762850" y="1730925"/>
              <a:ext cx="781675" cy="584550"/>
            </a:xfrm>
            <a:custGeom>
              <a:avLst/>
              <a:gdLst/>
              <a:ahLst/>
              <a:cxnLst/>
              <a:rect l="l" t="t" r="r" b="b"/>
              <a:pathLst>
                <a:path w="31267" h="23382" extrusionOk="0">
                  <a:moveTo>
                    <a:pt x="1683" y="1"/>
                  </a:moveTo>
                  <a:lnTo>
                    <a:pt x="1244" y="75"/>
                  </a:lnTo>
                  <a:cubicBezTo>
                    <a:pt x="1194" y="84"/>
                    <a:pt x="1144" y="100"/>
                    <a:pt x="1095" y="125"/>
                  </a:cubicBezTo>
                  <a:lnTo>
                    <a:pt x="481" y="623"/>
                  </a:lnTo>
                  <a:cubicBezTo>
                    <a:pt x="0" y="1286"/>
                    <a:pt x="150" y="2214"/>
                    <a:pt x="813" y="2695"/>
                  </a:cubicBezTo>
                  <a:lnTo>
                    <a:pt x="3358" y="4528"/>
                  </a:lnTo>
                  <a:lnTo>
                    <a:pt x="16442" y="13955"/>
                  </a:lnTo>
                  <a:lnTo>
                    <a:pt x="29533" y="23382"/>
                  </a:lnTo>
                  <a:cubicBezTo>
                    <a:pt x="29848" y="23000"/>
                    <a:pt x="30155" y="22611"/>
                    <a:pt x="30445" y="22204"/>
                  </a:cubicBezTo>
                  <a:cubicBezTo>
                    <a:pt x="30744" y="21806"/>
                    <a:pt x="31009" y="21392"/>
                    <a:pt x="31266" y="20969"/>
                  </a:cubicBezTo>
                  <a:lnTo>
                    <a:pt x="18183" y="11542"/>
                  </a:lnTo>
                  <a:lnTo>
                    <a:pt x="5099" y="2115"/>
                  </a:lnTo>
                  <a:lnTo>
                    <a:pt x="2554" y="283"/>
                  </a:lnTo>
                  <a:cubicBezTo>
                    <a:pt x="2289" y="92"/>
                    <a:pt x="1990" y="1"/>
                    <a:pt x="168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4762850" y="1730925"/>
              <a:ext cx="454575" cy="348875"/>
            </a:xfrm>
            <a:custGeom>
              <a:avLst/>
              <a:gdLst/>
              <a:ahLst/>
              <a:cxnLst/>
              <a:rect l="l" t="t" r="r" b="b"/>
              <a:pathLst>
                <a:path w="18183" h="13955" extrusionOk="0">
                  <a:moveTo>
                    <a:pt x="1683" y="1"/>
                  </a:moveTo>
                  <a:lnTo>
                    <a:pt x="1244" y="75"/>
                  </a:lnTo>
                  <a:cubicBezTo>
                    <a:pt x="1194" y="84"/>
                    <a:pt x="1144" y="100"/>
                    <a:pt x="1095" y="125"/>
                  </a:cubicBezTo>
                  <a:lnTo>
                    <a:pt x="481" y="623"/>
                  </a:lnTo>
                  <a:cubicBezTo>
                    <a:pt x="0" y="1286"/>
                    <a:pt x="150" y="2214"/>
                    <a:pt x="813" y="2695"/>
                  </a:cubicBezTo>
                  <a:lnTo>
                    <a:pt x="3358" y="4528"/>
                  </a:lnTo>
                  <a:lnTo>
                    <a:pt x="16442" y="13955"/>
                  </a:lnTo>
                  <a:lnTo>
                    <a:pt x="18183" y="11542"/>
                  </a:lnTo>
                  <a:lnTo>
                    <a:pt x="5099" y="2115"/>
                  </a:lnTo>
                  <a:lnTo>
                    <a:pt x="2554" y="283"/>
                  </a:lnTo>
                  <a:cubicBezTo>
                    <a:pt x="2289" y="92"/>
                    <a:pt x="1990" y="1"/>
                    <a:pt x="168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4986925" y="1525725"/>
              <a:ext cx="624750" cy="505375"/>
            </a:xfrm>
            <a:custGeom>
              <a:avLst/>
              <a:gdLst/>
              <a:ahLst/>
              <a:cxnLst/>
              <a:rect l="l" t="t" r="r" b="b"/>
              <a:pathLst>
                <a:path w="24990" h="20215" extrusionOk="0">
                  <a:moveTo>
                    <a:pt x="1483" y="1"/>
                  </a:moveTo>
                  <a:cubicBezTo>
                    <a:pt x="1021" y="1"/>
                    <a:pt x="568" y="216"/>
                    <a:pt x="282" y="622"/>
                  </a:cubicBezTo>
                  <a:cubicBezTo>
                    <a:pt x="91" y="879"/>
                    <a:pt x="0" y="1186"/>
                    <a:pt x="0" y="1485"/>
                  </a:cubicBezTo>
                  <a:cubicBezTo>
                    <a:pt x="0" y="1949"/>
                    <a:pt x="216" y="2405"/>
                    <a:pt x="614" y="2695"/>
                  </a:cubicBezTo>
                  <a:lnTo>
                    <a:pt x="3797" y="4992"/>
                  </a:lnTo>
                  <a:lnTo>
                    <a:pt x="14369" y="12603"/>
                  </a:lnTo>
                  <a:lnTo>
                    <a:pt x="24940" y="20214"/>
                  </a:lnTo>
                  <a:cubicBezTo>
                    <a:pt x="24989" y="18979"/>
                    <a:pt x="24940" y="17719"/>
                    <a:pt x="24774" y="16434"/>
                  </a:cubicBezTo>
                  <a:lnTo>
                    <a:pt x="16110" y="10190"/>
                  </a:lnTo>
                  <a:lnTo>
                    <a:pt x="7437" y="3947"/>
                  </a:lnTo>
                  <a:lnTo>
                    <a:pt x="2355" y="282"/>
                  </a:lnTo>
                  <a:cubicBezTo>
                    <a:pt x="2089" y="92"/>
                    <a:pt x="1784" y="1"/>
                    <a:pt x="148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44"/>
            <p:cNvSpPr/>
            <p:nvPr/>
          </p:nvSpPr>
          <p:spPr>
            <a:xfrm>
              <a:off x="5346125" y="1780475"/>
              <a:ext cx="265550" cy="250625"/>
            </a:xfrm>
            <a:custGeom>
              <a:avLst/>
              <a:gdLst/>
              <a:ahLst/>
              <a:cxnLst/>
              <a:rect l="l" t="t" r="r" b="b"/>
              <a:pathLst>
                <a:path w="10622" h="10025" extrusionOk="0">
                  <a:moveTo>
                    <a:pt x="1742" y="0"/>
                  </a:moveTo>
                  <a:lnTo>
                    <a:pt x="1" y="2413"/>
                  </a:lnTo>
                  <a:lnTo>
                    <a:pt x="10572" y="10024"/>
                  </a:lnTo>
                  <a:cubicBezTo>
                    <a:pt x="10621" y="8789"/>
                    <a:pt x="10572" y="7529"/>
                    <a:pt x="10406" y="6244"/>
                  </a:cubicBezTo>
                  <a:lnTo>
                    <a:pt x="174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44"/>
            <p:cNvSpPr/>
            <p:nvPr/>
          </p:nvSpPr>
          <p:spPr>
            <a:xfrm>
              <a:off x="4637650" y="2003700"/>
              <a:ext cx="671800" cy="471175"/>
            </a:xfrm>
            <a:custGeom>
              <a:avLst/>
              <a:gdLst/>
              <a:ahLst/>
              <a:cxnLst/>
              <a:rect l="l" t="t" r="r" b="b"/>
              <a:pathLst>
                <a:path w="26872" h="18847" extrusionOk="0">
                  <a:moveTo>
                    <a:pt x="1684" y="1"/>
                  </a:moveTo>
                  <a:cubicBezTo>
                    <a:pt x="1219" y="1"/>
                    <a:pt x="763" y="216"/>
                    <a:pt x="473" y="614"/>
                  </a:cubicBezTo>
                  <a:cubicBezTo>
                    <a:pt x="0" y="1286"/>
                    <a:pt x="150" y="2215"/>
                    <a:pt x="813" y="2695"/>
                  </a:cubicBezTo>
                  <a:lnTo>
                    <a:pt x="5904" y="6360"/>
                  </a:lnTo>
                  <a:lnTo>
                    <a:pt x="14568" y="12603"/>
                  </a:lnTo>
                  <a:lnTo>
                    <a:pt x="23232" y="18847"/>
                  </a:lnTo>
                  <a:cubicBezTo>
                    <a:pt x="24501" y="18590"/>
                    <a:pt x="25720" y="18241"/>
                    <a:pt x="26872" y="17802"/>
                  </a:cubicBezTo>
                  <a:lnTo>
                    <a:pt x="16309" y="10191"/>
                  </a:lnTo>
                  <a:lnTo>
                    <a:pt x="5738" y="2579"/>
                  </a:lnTo>
                  <a:lnTo>
                    <a:pt x="2554" y="283"/>
                  </a:lnTo>
                  <a:cubicBezTo>
                    <a:pt x="2289" y="92"/>
                    <a:pt x="1982" y="1"/>
                    <a:pt x="168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44"/>
            <p:cNvSpPr/>
            <p:nvPr/>
          </p:nvSpPr>
          <p:spPr>
            <a:xfrm>
              <a:off x="5001825" y="2258450"/>
              <a:ext cx="307625" cy="216425"/>
            </a:xfrm>
            <a:custGeom>
              <a:avLst/>
              <a:gdLst/>
              <a:ahLst/>
              <a:cxnLst/>
              <a:rect l="l" t="t" r="r" b="b"/>
              <a:pathLst>
                <a:path w="12305" h="8657" extrusionOk="0">
                  <a:moveTo>
                    <a:pt x="1742" y="1"/>
                  </a:moveTo>
                  <a:lnTo>
                    <a:pt x="1" y="2413"/>
                  </a:lnTo>
                  <a:lnTo>
                    <a:pt x="8665" y="8657"/>
                  </a:lnTo>
                  <a:cubicBezTo>
                    <a:pt x="9934" y="8400"/>
                    <a:pt x="11153" y="8051"/>
                    <a:pt x="12305" y="7612"/>
                  </a:cubicBezTo>
                  <a:lnTo>
                    <a:pt x="174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44"/>
            <p:cNvSpPr/>
            <p:nvPr/>
          </p:nvSpPr>
          <p:spPr>
            <a:xfrm>
              <a:off x="4869375" y="959025"/>
              <a:ext cx="985225" cy="1753175"/>
            </a:xfrm>
            <a:custGeom>
              <a:avLst/>
              <a:gdLst/>
              <a:ahLst/>
              <a:cxnLst/>
              <a:rect l="l" t="t" r="r" b="b"/>
              <a:pathLst>
                <a:path w="39409" h="70127" extrusionOk="0">
                  <a:moveTo>
                    <a:pt x="28182" y="1"/>
                  </a:moveTo>
                  <a:lnTo>
                    <a:pt x="19958" y="2173"/>
                  </a:lnTo>
                  <a:lnTo>
                    <a:pt x="23904" y="17122"/>
                  </a:lnTo>
                  <a:lnTo>
                    <a:pt x="26110" y="25496"/>
                  </a:lnTo>
                  <a:lnTo>
                    <a:pt x="28846" y="35860"/>
                  </a:lnTo>
                  <a:cubicBezTo>
                    <a:pt x="29128" y="36954"/>
                    <a:pt x="29343" y="38032"/>
                    <a:pt x="29476" y="39102"/>
                  </a:cubicBezTo>
                  <a:cubicBezTo>
                    <a:pt x="29642" y="40387"/>
                    <a:pt x="29691" y="41647"/>
                    <a:pt x="29642" y="42882"/>
                  </a:cubicBezTo>
                  <a:cubicBezTo>
                    <a:pt x="29501" y="46132"/>
                    <a:pt x="28614" y="49175"/>
                    <a:pt x="27005" y="51845"/>
                  </a:cubicBezTo>
                  <a:cubicBezTo>
                    <a:pt x="26748" y="52268"/>
                    <a:pt x="26483" y="52682"/>
                    <a:pt x="26184" y="53080"/>
                  </a:cubicBezTo>
                  <a:cubicBezTo>
                    <a:pt x="25894" y="53487"/>
                    <a:pt x="25587" y="53876"/>
                    <a:pt x="25272" y="54258"/>
                  </a:cubicBezTo>
                  <a:cubicBezTo>
                    <a:pt x="23249" y="56621"/>
                    <a:pt x="20638" y="58428"/>
                    <a:pt x="17603" y="59589"/>
                  </a:cubicBezTo>
                  <a:cubicBezTo>
                    <a:pt x="16451" y="60028"/>
                    <a:pt x="15232" y="60377"/>
                    <a:pt x="13963" y="60634"/>
                  </a:cubicBezTo>
                  <a:cubicBezTo>
                    <a:pt x="12910" y="60841"/>
                    <a:pt x="11816" y="60982"/>
                    <a:pt x="10696" y="61056"/>
                  </a:cubicBezTo>
                  <a:lnTo>
                    <a:pt x="1" y="61745"/>
                  </a:lnTo>
                  <a:lnTo>
                    <a:pt x="2206" y="70127"/>
                  </a:lnTo>
                  <a:lnTo>
                    <a:pt x="7057" y="69812"/>
                  </a:lnTo>
                  <a:lnTo>
                    <a:pt x="11244" y="69538"/>
                  </a:lnTo>
                  <a:cubicBezTo>
                    <a:pt x="20422" y="68950"/>
                    <a:pt x="28174" y="64870"/>
                    <a:pt x="33083" y="58055"/>
                  </a:cubicBezTo>
                  <a:cubicBezTo>
                    <a:pt x="37999" y="51240"/>
                    <a:pt x="39409" y="42584"/>
                    <a:pt x="37062" y="33696"/>
                  </a:cubicBezTo>
                  <a:lnTo>
                    <a:pt x="34757" y="24940"/>
                  </a:lnTo>
                  <a:lnTo>
                    <a:pt x="32544" y="16558"/>
                  </a:lnTo>
                  <a:lnTo>
                    <a:pt x="2818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44"/>
            <p:cNvSpPr/>
            <p:nvPr/>
          </p:nvSpPr>
          <p:spPr>
            <a:xfrm>
              <a:off x="4033025" y="2913450"/>
              <a:ext cx="781875" cy="584350"/>
            </a:xfrm>
            <a:custGeom>
              <a:avLst/>
              <a:gdLst/>
              <a:ahLst/>
              <a:cxnLst/>
              <a:rect l="l" t="t" r="r" b="b"/>
              <a:pathLst>
                <a:path w="31275" h="23374" extrusionOk="0">
                  <a:moveTo>
                    <a:pt x="1741" y="1"/>
                  </a:moveTo>
                  <a:cubicBezTo>
                    <a:pt x="1418" y="374"/>
                    <a:pt x="1111" y="763"/>
                    <a:pt x="821" y="1170"/>
                  </a:cubicBezTo>
                  <a:cubicBezTo>
                    <a:pt x="531" y="1576"/>
                    <a:pt x="257" y="1990"/>
                    <a:pt x="0" y="2413"/>
                  </a:cubicBezTo>
                  <a:lnTo>
                    <a:pt x="13092" y="11840"/>
                  </a:lnTo>
                  <a:lnTo>
                    <a:pt x="26175" y="21267"/>
                  </a:lnTo>
                  <a:lnTo>
                    <a:pt x="28721" y="23100"/>
                  </a:lnTo>
                  <a:cubicBezTo>
                    <a:pt x="28978" y="23282"/>
                    <a:pt x="29285" y="23373"/>
                    <a:pt x="29583" y="23373"/>
                  </a:cubicBezTo>
                  <a:cubicBezTo>
                    <a:pt x="30047" y="23373"/>
                    <a:pt x="30503" y="23158"/>
                    <a:pt x="30793" y="22760"/>
                  </a:cubicBezTo>
                  <a:cubicBezTo>
                    <a:pt x="31274" y="22088"/>
                    <a:pt x="31117" y="21160"/>
                    <a:pt x="30454" y="20687"/>
                  </a:cubicBezTo>
                  <a:lnTo>
                    <a:pt x="27908" y="18855"/>
                  </a:lnTo>
                  <a:lnTo>
                    <a:pt x="14825" y="9428"/>
                  </a:lnTo>
                  <a:lnTo>
                    <a:pt x="174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44"/>
            <p:cNvSpPr/>
            <p:nvPr/>
          </p:nvSpPr>
          <p:spPr>
            <a:xfrm>
              <a:off x="4033025" y="2913450"/>
              <a:ext cx="370625" cy="296025"/>
            </a:xfrm>
            <a:custGeom>
              <a:avLst/>
              <a:gdLst/>
              <a:ahLst/>
              <a:cxnLst/>
              <a:rect l="l" t="t" r="r" b="b"/>
              <a:pathLst>
                <a:path w="14825" h="11841" extrusionOk="0">
                  <a:moveTo>
                    <a:pt x="1741" y="1"/>
                  </a:moveTo>
                  <a:cubicBezTo>
                    <a:pt x="1418" y="374"/>
                    <a:pt x="1111" y="763"/>
                    <a:pt x="821" y="1170"/>
                  </a:cubicBezTo>
                  <a:cubicBezTo>
                    <a:pt x="531" y="1576"/>
                    <a:pt x="257" y="1990"/>
                    <a:pt x="0" y="2413"/>
                  </a:cubicBezTo>
                  <a:lnTo>
                    <a:pt x="13092" y="11840"/>
                  </a:lnTo>
                  <a:lnTo>
                    <a:pt x="14825" y="9428"/>
                  </a:lnTo>
                  <a:lnTo>
                    <a:pt x="174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44"/>
            <p:cNvSpPr/>
            <p:nvPr/>
          </p:nvSpPr>
          <p:spPr>
            <a:xfrm>
              <a:off x="4268075" y="2754050"/>
              <a:ext cx="667050" cy="471025"/>
            </a:xfrm>
            <a:custGeom>
              <a:avLst/>
              <a:gdLst/>
              <a:ahLst/>
              <a:cxnLst/>
              <a:rect l="l" t="t" r="r" b="b"/>
              <a:pathLst>
                <a:path w="26682" h="18841" extrusionOk="0">
                  <a:moveTo>
                    <a:pt x="3640" y="1"/>
                  </a:moveTo>
                  <a:cubicBezTo>
                    <a:pt x="2372" y="249"/>
                    <a:pt x="1161" y="598"/>
                    <a:pt x="0" y="1045"/>
                  </a:cubicBezTo>
                  <a:lnTo>
                    <a:pt x="10572" y="8657"/>
                  </a:lnTo>
                  <a:lnTo>
                    <a:pt x="21143" y="16268"/>
                  </a:lnTo>
                  <a:lnTo>
                    <a:pt x="24327" y="18565"/>
                  </a:lnTo>
                  <a:cubicBezTo>
                    <a:pt x="24587" y="18750"/>
                    <a:pt x="24890" y="18840"/>
                    <a:pt x="25189" y="18840"/>
                  </a:cubicBezTo>
                  <a:cubicBezTo>
                    <a:pt x="25651" y="18840"/>
                    <a:pt x="26108" y="18627"/>
                    <a:pt x="26399" y="18225"/>
                  </a:cubicBezTo>
                  <a:cubicBezTo>
                    <a:pt x="26590" y="17959"/>
                    <a:pt x="26681" y="17661"/>
                    <a:pt x="26681" y="17354"/>
                  </a:cubicBezTo>
                  <a:cubicBezTo>
                    <a:pt x="26681" y="17213"/>
                    <a:pt x="26656" y="17072"/>
                    <a:pt x="26615" y="16931"/>
                  </a:cubicBezTo>
                  <a:cubicBezTo>
                    <a:pt x="26590" y="16848"/>
                    <a:pt x="26565" y="16765"/>
                    <a:pt x="26524" y="16691"/>
                  </a:cubicBezTo>
                  <a:cubicBezTo>
                    <a:pt x="26457" y="16558"/>
                    <a:pt x="26374" y="16434"/>
                    <a:pt x="26267" y="16326"/>
                  </a:cubicBezTo>
                  <a:cubicBezTo>
                    <a:pt x="26225" y="16285"/>
                    <a:pt x="26184" y="16243"/>
                    <a:pt x="26134" y="16202"/>
                  </a:cubicBezTo>
                  <a:cubicBezTo>
                    <a:pt x="26109" y="16185"/>
                    <a:pt x="26084" y="16168"/>
                    <a:pt x="26059" y="16152"/>
                  </a:cubicBezTo>
                  <a:lnTo>
                    <a:pt x="20977" y="12487"/>
                  </a:lnTo>
                  <a:lnTo>
                    <a:pt x="12313" y="6244"/>
                  </a:lnTo>
                  <a:lnTo>
                    <a:pt x="364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44"/>
            <p:cNvSpPr/>
            <p:nvPr/>
          </p:nvSpPr>
          <p:spPr>
            <a:xfrm>
              <a:off x="4532350" y="2910125"/>
              <a:ext cx="402775" cy="314950"/>
            </a:xfrm>
            <a:custGeom>
              <a:avLst/>
              <a:gdLst/>
              <a:ahLst/>
              <a:cxnLst/>
              <a:rect l="l" t="t" r="r" b="b"/>
              <a:pathLst>
                <a:path w="16111" h="12598" extrusionOk="0">
                  <a:moveTo>
                    <a:pt x="1742" y="1"/>
                  </a:moveTo>
                  <a:lnTo>
                    <a:pt x="1" y="2414"/>
                  </a:lnTo>
                  <a:lnTo>
                    <a:pt x="10572" y="10025"/>
                  </a:lnTo>
                  <a:lnTo>
                    <a:pt x="13756" y="12322"/>
                  </a:lnTo>
                  <a:cubicBezTo>
                    <a:pt x="14016" y="12507"/>
                    <a:pt x="14319" y="12597"/>
                    <a:pt x="14618" y="12597"/>
                  </a:cubicBezTo>
                  <a:cubicBezTo>
                    <a:pt x="15080" y="12597"/>
                    <a:pt x="15537" y="12384"/>
                    <a:pt x="15828" y="11982"/>
                  </a:cubicBezTo>
                  <a:cubicBezTo>
                    <a:pt x="16019" y="11716"/>
                    <a:pt x="16110" y="11418"/>
                    <a:pt x="16110" y="11111"/>
                  </a:cubicBezTo>
                  <a:cubicBezTo>
                    <a:pt x="16110" y="10970"/>
                    <a:pt x="16085" y="10829"/>
                    <a:pt x="16044" y="10688"/>
                  </a:cubicBezTo>
                  <a:cubicBezTo>
                    <a:pt x="16019" y="10605"/>
                    <a:pt x="15994" y="10522"/>
                    <a:pt x="15953" y="10448"/>
                  </a:cubicBezTo>
                  <a:cubicBezTo>
                    <a:pt x="15886" y="10315"/>
                    <a:pt x="15803" y="10191"/>
                    <a:pt x="15696" y="10083"/>
                  </a:cubicBezTo>
                  <a:cubicBezTo>
                    <a:pt x="15654" y="10042"/>
                    <a:pt x="15613" y="10000"/>
                    <a:pt x="15563" y="9959"/>
                  </a:cubicBezTo>
                  <a:cubicBezTo>
                    <a:pt x="15538" y="9942"/>
                    <a:pt x="15513" y="9925"/>
                    <a:pt x="15488" y="9909"/>
                  </a:cubicBezTo>
                  <a:lnTo>
                    <a:pt x="10406" y="6244"/>
                  </a:lnTo>
                  <a:lnTo>
                    <a:pt x="174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44"/>
            <p:cNvSpPr/>
            <p:nvPr/>
          </p:nvSpPr>
          <p:spPr>
            <a:xfrm>
              <a:off x="3966075" y="3197850"/>
              <a:ext cx="629725" cy="505150"/>
            </a:xfrm>
            <a:custGeom>
              <a:avLst/>
              <a:gdLst/>
              <a:ahLst/>
              <a:cxnLst/>
              <a:rect l="l" t="t" r="r" b="b"/>
              <a:pathLst>
                <a:path w="25189" h="20206" extrusionOk="0">
                  <a:moveTo>
                    <a:pt x="50" y="0"/>
                  </a:moveTo>
                  <a:lnTo>
                    <a:pt x="50" y="0"/>
                  </a:lnTo>
                  <a:cubicBezTo>
                    <a:pt x="0" y="1235"/>
                    <a:pt x="50" y="2496"/>
                    <a:pt x="216" y="3781"/>
                  </a:cubicBezTo>
                  <a:lnTo>
                    <a:pt x="8880" y="10024"/>
                  </a:lnTo>
                  <a:lnTo>
                    <a:pt x="17544" y="16267"/>
                  </a:lnTo>
                  <a:lnTo>
                    <a:pt x="17553" y="16267"/>
                  </a:lnTo>
                  <a:lnTo>
                    <a:pt x="22635" y="19932"/>
                  </a:lnTo>
                  <a:cubicBezTo>
                    <a:pt x="22892" y="20114"/>
                    <a:pt x="23199" y="20206"/>
                    <a:pt x="23497" y="20206"/>
                  </a:cubicBezTo>
                  <a:lnTo>
                    <a:pt x="23945" y="20139"/>
                  </a:lnTo>
                  <a:cubicBezTo>
                    <a:pt x="23995" y="20123"/>
                    <a:pt x="24044" y="20106"/>
                    <a:pt x="24086" y="20089"/>
                  </a:cubicBezTo>
                  <a:lnTo>
                    <a:pt x="24708" y="19592"/>
                  </a:lnTo>
                  <a:cubicBezTo>
                    <a:pt x="25189" y="18929"/>
                    <a:pt x="25039" y="18000"/>
                    <a:pt x="24368" y="17519"/>
                  </a:cubicBezTo>
                  <a:lnTo>
                    <a:pt x="21184" y="15223"/>
                  </a:lnTo>
                  <a:lnTo>
                    <a:pt x="10621" y="7611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44"/>
            <p:cNvSpPr/>
            <p:nvPr/>
          </p:nvSpPr>
          <p:spPr>
            <a:xfrm>
              <a:off x="4188075" y="3388125"/>
              <a:ext cx="407725" cy="314875"/>
            </a:xfrm>
            <a:custGeom>
              <a:avLst/>
              <a:gdLst/>
              <a:ahLst/>
              <a:cxnLst/>
              <a:rect l="l" t="t" r="r" b="b"/>
              <a:pathLst>
                <a:path w="16309" h="12595" extrusionOk="0">
                  <a:moveTo>
                    <a:pt x="1741" y="0"/>
                  </a:moveTo>
                  <a:lnTo>
                    <a:pt x="0" y="2413"/>
                  </a:lnTo>
                  <a:lnTo>
                    <a:pt x="8664" y="8656"/>
                  </a:lnTo>
                  <a:lnTo>
                    <a:pt x="8673" y="8656"/>
                  </a:lnTo>
                  <a:lnTo>
                    <a:pt x="13755" y="12321"/>
                  </a:lnTo>
                  <a:cubicBezTo>
                    <a:pt x="14012" y="12503"/>
                    <a:pt x="14319" y="12595"/>
                    <a:pt x="14617" y="12595"/>
                  </a:cubicBezTo>
                  <a:lnTo>
                    <a:pt x="15065" y="12528"/>
                  </a:lnTo>
                  <a:cubicBezTo>
                    <a:pt x="15115" y="12512"/>
                    <a:pt x="15164" y="12495"/>
                    <a:pt x="15206" y="12478"/>
                  </a:cubicBezTo>
                  <a:lnTo>
                    <a:pt x="15828" y="11981"/>
                  </a:lnTo>
                  <a:cubicBezTo>
                    <a:pt x="16309" y="11318"/>
                    <a:pt x="16159" y="10389"/>
                    <a:pt x="15488" y="9908"/>
                  </a:cubicBezTo>
                  <a:lnTo>
                    <a:pt x="12304" y="7612"/>
                  </a:lnTo>
                  <a:lnTo>
                    <a:pt x="174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42" name="Google Shape;642;p44"/>
          <p:cNvSpPr/>
          <p:nvPr/>
        </p:nvSpPr>
        <p:spPr>
          <a:xfrm>
            <a:off x="5405533" y="5706767"/>
            <a:ext cx="438000" cy="438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643" name="Google Shape;643;p44"/>
          <p:cNvCxnSpPr/>
          <p:nvPr/>
        </p:nvCxnSpPr>
        <p:spPr>
          <a:xfrm flipH="1">
            <a:off x="5961867" y="6319267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44" name="Google Shape;644;p44"/>
          <p:cNvCxnSpPr/>
          <p:nvPr/>
        </p:nvCxnSpPr>
        <p:spPr>
          <a:xfrm flipH="1">
            <a:off x="10458233" y="-266567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645" name="Google Shape;645;p44"/>
          <p:cNvSpPr/>
          <p:nvPr/>
        </p:nvSpPr>
        <p:spPr>
          <a:xfrm>
            <a:off x="11342534" y="6593821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46" name="Google Shape;646;p44"/>
          <p:cNvGrpSpPr/>
          <p:nvPr/>
        </p:nvGrpSpPr>
        <p:grpSpPr>
          <a:xfrm>
            <a:off x="9844018" y="981495"/>
            <a:ext cx="817839" cy="813541"/>
            <a:chOff x="4705338" y="292646"/>
            <a:chExt cx="613379" cy="610156"/>
          </a:xfrm>
        </p:grpSpPr>
        <p:sp>
          <p:nvSpPr>
            <p:cNvPr id="647" name="Google Shape;647;p44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44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49" name="Google Shape;649;p44"/>
          <p:cNvGrpSpPr/>
          <p:nvPr/>
        </p:nvGrpSpPr>
        <p:grpSpPr>
          <a:xfrm>
            <a:off x="10531534" y="4895769"/>
            <a:ext cx="1248999" cy="1248999"/>
            <a:chOff x="245275" y="-61949"/>
            <a:chExt cx="936749" cy="936749"/>
          </a:xfrm>
        </p:grpSpPr>
        <p:sp>
          <p:nvSpPr>
            <p:cNvPr id="650" name="Google Shape;650;p44"/>
            <p:cNvSpPr/>
            <p:nvPr/>
          </p:nvSpPr>
          <p:spPr>
            <a:xfrm>
              <a:off x="245275" y="761100"/>
              <a:ext cx="113700" cy="11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651" name="Google Shape;651;p44"/>
            <p:cNvCxnSpPr>
              <a:stCxn id="650" idx="7"/>
            </p:cNvCxnSpPr>
            <p:nvPr/>
          </p:nvCxnSpPr>
          <p:spPr>
            <a:xfrm rot="10800000" flipH="1">
              <a:off x="342324" y="-61949"/>
              <a:ext cx="839700" cy="83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52" name="Google Shape;652;p44"/>
          <p:cNvSpPr/>
          <p:nvPr/>
        </p:nvSpPr>
        <p:spPr>
          <a:xfrm>
            <a:off x="8597934" y="-29280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653" name="Google Shape;653;p44"/>
          <p:cNvCxnSpPr/>
          <p:nvPr/>
        </p:nvCxnSpPr>
        <p:spPr>
          <a:xfrm flipH="1">
            <a:off x="692367" y="198700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542972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5"/>
          <p:cNvSpPr/>
          <p:nvPr/>
        </p:nvSpPr>
        <p:spPr>
          <a:xfrm>
            <a:off x="2533600" y="5925767"/>
            <a:ext cx="438000" cy="438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656" name="Google Shape;656;p45"/>
          <p:cNvCxnSpPr/>
          <p:nvPr/>
        </p:nvCxnSpPr>
        <p:spPr>
          <a:xfrm flipH="1">
            <a:off x="3883667" y="6593833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57" name="Google Shape;657;p45"/>
          <p:cNvCxnSpPr/>
          <p:nvPr/>
        </p:nvCxnSpPr>
        <p:spPr>
          <a:xfrm flipH="1">
            <a:off x="11409200" y="0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658" name="Google Shape;658;p45"/>
          <p:cNvSpPr/>
          <p:nvPr/>
        </p:nvSpPr>
        <p:spPr>
          <a:xfrm>
            <a:off x="11241034" y="1831321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59" name="Google Shape;659;p45"/>
          <p:cNvGrpSpPr/>
          <p:nvPr/>
        </p:nvGrpSpPr>
        <p:grpSpPr>
          <a:xfrm>
            <a:off x="542034" y="5583395"/>
            <a:ext cx="817839" cy="813541"/>
            <a:chOff x="4705338" y="292646"/>
            <a:chExt cx="613379" cy="610156"/>
          </a:xfrm>
        </p:grpSpPr>
        <p:sp>
          <p:nvSpPr>
            <p:cNvPr id="660" name="Google Shape;660;p45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45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62" name="Google Shape;662;p45"/>
          <p:cNvGrpSpPr/>
          <p:nvPr/>
        </p:nvGrpSpPr>
        <p:grpSpPr>
          <a:xfrm>
            <a:off x="326467" y="515302"/>
            <a:ext cx="1248999" cy="1248999"/>
            <a:chOff x="245275" y="-61949"/>
            <a:chExt cx="936749" cy="936749"/>
          </a:xfrm>
        </p:grpSpPr>
        <p:sp>
          <p:nvSpPr>
            <p:cNvPr id="663" name="Google Shape;663;p45"/>
            <p:cNvSpPr/>
            <p:nvPr/>
          </p:nvSpPr>
          <p:spPr>
            <a:xfrm>
              <a:off x="245275" y="761100"/>
              <a:ext cx="113700" cy="11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664" name="Google Shape;664;p45"/>
            <p:cNvCxnSpPr>
              <a:stCxn id="663" idx="7"/>
            </p:cNvCxnSpPr>
            <p:nvPr/>
          </p:nvCxnSpPr>
          <p:spPr>
            <a:xfrm rot="10800000" flipH="1">
              <a:off x="342324" y="-61949"/>
              <a:ext cx="839700" cy="83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65" name="Google Shape;665;p45"/>
          <p:cNvSpPr/>
          <p:nvPr/>
        </p:nvSpPr>
        <p:spPr>
          <a:xfrm>
            <a:off x="10142134" y="501487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666" name="Google Shape;666;p45"/>
          <p:cNvCxnSpPr/>
          <p:nvPr/>
        </p:nvCxnSpPr>
        <p:spPr>
          <a:xfrm flipH="1">
            <a:off x="10303467" y="5753367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667" name="Google Shape;667;p45"/>
          <p:cNvSpPr/>
          <p:nvPr/>
        </p:nvSpPr>
        <p:spPr>
          <a:xfrm>
            <a:off x="2179001" y="-173546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544751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26654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8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559207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178633" y="1485000"/>
            <a:ext cx="5062400" cy="3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102633" y="4487000"/>
            <a:ext cx="3138400" cy="8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789992" y="-1941760"/>
            <a:ext cx="9136325" cy="11146641"/>
            <a:chOff x="2092494" y="-1456321"/>
            <a:chExt cx="6852244" cy="8359981"/>
          </a:xfrm>
        </p:grpSpPr>
        <p:sp>
          <p:nvSpPr>
            <p:cNvPr id="12" name="Google Shape;12;p2"/>
            <p:cNvSpPr/>
            <p:nvPr/>
          </p:nvSpPr>
          <p:spPr>
            <a:xfrm>
              <a:off x="6441178" y="-1456321"/>
              <a:ext cx="2503560" cy="1995809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9110095" flipH="1">
              <a:off x="2369036" y="4601438"/>
              <a:ext cx="2541957" cy="180942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943271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2519842" y="-3553951"/>
            <a:ext cx="14885932" cy="12288384"/>
            <a:chOff x="-1889882" y="-2665463"/>
            <a:chExt cx="11164449" cy="9216288"/>
          </a:xfrm>
        </p:grpSpPr>
        <p:sp>
          <p:nvSpPr>
            <p:cNvPr id="32" name="Google Shape;32;p5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oogle Shape;34;p5"/>
          <p:cNvGrpSpPr/>
          <p:nvPr/>
        </p:nvGrpSpPr>
        <p:grpSpPr>
          <a:xfrm>
            <a:off x="-173107" y="-643891"/>
            <a:ext cx="12600029" cy="5800501"/>
            <a:chOff x="-129830" y="-482918"/>
            <a:chExt cx="9450022" cy="4350376"/>
          </a:xfrm>
        </p:grpSpPr>
        <p:grpSp>
          <p:nvGrpSpPr>
            <p:cNvPr id="35" name="Google Shape;35;p5"/>
            <p:cNvGrpSpPr/>
            <p:nvPr/>
          </p:nvGrpSpPr>
          <p:grpSpPr>
            <a:xfrm>
              <a:off x="-129830" y="3013234"/>
              <a:ext cx="646623" cy="854224"/>
              <a:chOff x="-129830" y="3390059"/>
              <a:chExt cx="646623" cy="854224"/>
            </a:xfrm>
          </p:grpSpPr>
          <p:sp>
            <p:nvSpPr>
              <p:cNvPr id="36" name="Google Shape;36;p5"/>
              <p:cNvSpPr/>
              <p:nvPr/>
            </p:nvSpPr>
            <p:spPr>
              <a:xfrm>
                <a:off x="-129830" y="3390059"/>
                <a:ext cx="646623" cy="407481"/>
              </a:xfrm>
              <a:custGeom>
                <a:avLst/>
                <a:gdLst/>
                <a:ahLst/>
                <a:cxnLst/>
                <a:rect l="l" t="t" r="r" b="b"/>
                <a:pathLst>
                  <a:path w="646623" h="407481" extrusionOk="0">
                    <a:moveTo>
                      <a:pt x="58927" y="25217"/>
                    </a:moveTo>
                    <a:lnTo>
                      <a:pt x="11213" y="25217"/>
                    </a:lnTo>
                    <a:cubicBezTo>
                      <a:pt x="4702" y="24452"/>
                      <a:pt x="44" y="18551"/>
                      <a:pt x="817" y="12040"/>
                    </a:cubicBezTo>
                    <a:cubicBezTo>
                      <a:pt x="1459" y="6586"/>
                      <a:pt x="5758" y="2286"/>
                      <a:pt x="11213" y="1644"/>
                    </a:cubicBezTo>
                    <a:lnTo>
                      <a:pt x="58927" y="1644"/>
                    </a:lnTo>
                    <a:cubicBezTo>
                      <a:pt x="65438" y="855"/>
                      <a:pt x="71348" y="5497"/>
                      <a:pt x="72136" y="12008"/>
                    </a:cubicBezTo>
                    <a:cubicBezTo>
                      <a:pt x="72924" y="18519"/>
                      <a:pt x="68283" y="24428"/>
                      <a:pt x="61772" y="25217"/>
                    </a:cubicBezTo>
                    <a:close/>
                    <a:moveTo>
                      <a:pt x="70794" y="67891"/>
                    </a:moveTo>
                    <a:cubicBezTo>
                      <a:pt x="70844" y="61470"/>
                      <a:pt x="65674" y="56235"/>
                      <a:pt x="59252" y="56186"/>
                    </a:cubicBezTo>
                    <a:cubicBezTo>
                      <a:pt x="59196" y="56186"/>
                      <a:pt x="59146" y="56186"/>
                      <a:pt x="59090" y="56186"/>
                    </a:cubicBezTo>
                    <a:lnTo>
                      <a:pt x="11213" y="56186"/>
                    </a:lnTo>
                    <a:cubicBezTo>
                      <a:pt x="4702" y="56950"/>
                      <a:pt x="44" y="62851"/>
                      <a:pt x="817" y="69362"/>
                    </a:cubicBezTo>
                    <a:cubicBezTo>
                      <a:pt x="1459" y="74817"/>
                      <a:pt x="5758" y="79117"/>
                      <a:pt x="11213" y="79759"/>
                    </a:cubicBezTo>
                    <a:lnTo>
                      <a:pt x="58927" y="79759"/>
                    </a:lnTo>
                    <a:cubicBezTo>
                      <a:pt x="65478" y="79759"/>
                      <a:pt x="70794" y="74443"/>
                      <a:pt x="70794" y="67891"/>
                    </a:cubicBezTo>
                    <a:close/>
                    <a:moveTo>
                      <a:pt x="70794" y="122596"/>
                    </a:moveTo>
                    <a:cubicBezTo>
                      <a:pt x="70794" y="116044"/>
                      <a:pt x="65478" y="110728"/>
                      <a:pt x="58927" y="110728"/>
                    </a:cubicBezTo>
                    <a:lnTo>
                      <a:pt x="11213" y="110728"/>
                    </a:lnTo>
                    <a:cubicBezTo>
                      <a:pt x="4702" y="111492"/>
                      <a:pt x="44" y="117394"/>
                      <a:pt x="817" y="123905"/>
                    </a:cubicBezTo>
                    <a:cubicBezTo>
                      <a:pt x="1459" y="129359"/>
                      <a:pt x="5758" y="133659"/>
                      <a:pt x="11213" y="134301"/>
                    </a:cubicBezTo>
                    <a:lnTo>
                      <a:pt x="58927" y="134301"/>
                    </a:lnTo>
                    <a:cubicBezTo>
                      <a:pt x="65373" y="134350"/>
                      <a:pt x="70664" y="129204"/>
                      <a:pt x="70794" y="122759"/>
                    </a:cubicBezTo>
                    <a:lnTo>
                      <a:pt x="70794" y="122759"/>
                    </a:lnTo>
                    <a:close/>
                    <a:moveTo>
                      <a:pt x="70794" y="177138"/>
                    </a:moveTo>
                    <a:cubicBezTo>
                      <a:pt x="70794" y="170587"/>
                      <a:pt x="65478" y="165271"/>
                      <a:pt x="58927" y="165271"/>
                    </a:cubicBezTo>
                    <a:lnTo>
                      <a:pt x="11213" y="165271"/>
                    </a:lnTo>
                    <a:cubicBezTo>
                      <a:pt x="4726" y="165807"/>
                      <a:pt x="-94" y="171505"/>
                      <a:pt x="442" y="177992"/>
                    </a:cubicBezTo>
                    <a:cubicBezTo>
                      <a:pt x="922" y="183730"/>
                      <a:pt x="5474" y="188282"/>
                      <a:pt x="11213" y="188762"/>
                    </a:cubicBezTo>
                    <a:lnTo>
                      <a:pt x="58927" y="188762"/>
                    </a:lnTo>
                    <a:cubicBezTo>
                      <a:pt x="65348" y="188900"/>
                      <a:pt x="70656" y="183804"/>
                      <a:pt x="70794" y="177382"/>
                    </a:cubicBezTo>
                    <a:cubicBezTo>
                      <a:pt x="70794" y="177358"/>
                      <a:pt x="70794" y="177325"/>
                      <a:pt x="70794" y="177301"/>
                    </a:cubicBezTo>
                    <a:lnTo>
                      <a:pt x="70794" y="177301"/>
                    </a:lnTo>
                    <a:close/>
                    <a:moveTo>
                      <a:pt x="70794" y="231599"/>
                    </a:moveTo>
                    <a:cubicBezTo>
                      <a:pt x="70794" y="225088"/>
                      <a:pt x="65519" y="219813"/>
                      <a:pt x="59008" y="219813"/>
                    </a:cubicBezTo>
                    <a:cubicBezTo>
                      <a:pt x="58984" y="219813"/>
                      <a:pt x="58951" y="219813"/>
                      <a:pt x="58927" y="219813"/>
                    </a:cubicBezTo>
                    <a:lnTo>
                      <a:pt x="11213" y="219813"/>
                    </a:lnTo>
                    <a:cubicBezTo>
                      <a:pt x="4726" y="220349"/>
                      <a:pt x="-94" y="226047"/>
                      <a:pt x="442" y="232534"/>
                    </a:cubicBezTo>
                    <a:cubicBezTo>
                      <a:pt x="922" y="238273"/>
                      <a:pt x="5474" y="242825"/>
                      <a:pt x="11213" y="243304"/>
                    </a:cubicBezTo>
                    <a:lnTo>
                      <a:pt x="58927" y="243304"/>
                    </a:lnTo>
                    <a:cubicBezTo>
                      <a:pt x="65365" y="243394"/>
                      <a:pt x="70664" y="238273"/>
                      <a:pt x="70794" y="231843"/>
                    </a:cubicBezTo>
                    <a:lnTo>
                      <a:pt x="70794" y="231843"/>
                    </a:lnTo>
                    <a:close/>
                    <a:moveTo>
                      <a:pt x="70794" y="286141"/>
                    </a:moveTo>
                    <a:cubicBezTo>
                      <a:pt x="70794" y="279590"/>
                      <a:pt x="65478" y="274274"/>
                      <a:pt x="58927" y="274274"/>
                    </a:cubicBezTo>
                    <a:lnTo>
                      <a:pt x="11213" y="274274"/>
                    </a:lnTo>
                    <a:cubicBezTo>
                      <a:pt x="4702" y="275038"/>
                      <a:pt x="44" y="280939"/>
                      <a:pt x="817" y="287450"/>
                    </a:cubicBezTo>
                    <a:cubicBezTo>
                      <a:pt x="1459" y="292904"/>
                      <a:pt x="5758" y="297204"/>
                      <a:pt x="11213" y="297846"/>
                    </a:cubicBezTo>
                    <a:lnTo>
                      <a:pt x="58927" y="297846"/>
                    </a:lnTo>
                    <a:cubicBezTo>
                      <a:pt x="65389" y="297936"/>
                      <a:pt x="70705" y="292766"/>
                      <a:pt x="70794" y="286304"/>
                    </a:cubicBezTo>
                    <a:cubicBezTo>
                      <a:pt x="70794" y="286304"/>
                      <a:pt x="70794" y="286304"/>
                      <a:pt x="70794" y="286304"/>
                    </a:cubicBezTo>
                    <a:lnTo>
                      <a:pt x="70794" y="286304"/>
                    </a:lnTo>
                    <a:close/>
                    <a:moveTo>
                      <a:pt x="70794" y="340683"/>
                    </a:moveTo>
                    <a:cubicBezTo>
                      <a:pt x="70794" y="334132"/>
                      <a:pt x="65478" y="328816"/>
                      <a:pt x="58927" y="328816"/>
                    </a:cubicBezTo>
                    <a:lnTo>
                      <a:pt x="11213" y="328816"/>
                    </a:lnTo>
                    <a:cubicBezTo>
                      <a:pt x="4702" y="329580"/>
                      <a:pt x="44" y="335481"/>
                      <a:pt x="817" y="341992"/>
                    </a:cubicBezTo>
                    <a:cubicBezTo>
                      <a:pt x="1459" y="347446"/>
                      <a:pt x="5758" y="351747"/>
                      <a:pt x="11213" y="352389"/>
                    </a:cubicBezTo>
                    <a:lnTo>
                      <a:pt x="58927" y="352389"/>
                    </a:lnTo>
                    <a:cubicBezTo>
                      <a:pt x="65389" y="352478"/>
                      <a:pt x="70705" y="347308"/>
                      <a:pt x="70794" y="340846"/>
                    </a:cubicBezTo>
                    <a:cubicBezTo>
                      <a:pt x="70794" y="340846"/>
                      <a:pt x="70794" y="340846"/>
                      <a:pt x="70794" y="340846"/>
                    </a:cubicBezTo>
                    <a:lnTo>
                      <a:pt x="70794" y="340846"/>
                    </a:lnTo>
                    <a:close/>
                    <a:moveTo>
                      <a:pt x="70794" y="395226"/>
                    </a:moveTo>
                    <a:cubicBezTo>
                      <a:pt x="70794" y="388674"/>
                      <a:pt x="65478" y="383358"/>
                      <a:pt x="58927" y="383358"/>
                    </a:cubicBezTo>
                    <a:lnTo>
                      <a:pt x="11213" y="383358"/>
                    </a:lnTo>
                    <a:cubicBezTo>
                      <a:pt x="4718" y="383448"/>
                      <a:pt x="-492" y="388731"/>
                      <a:pt x="-492" y="395226"/>
                    </a:cubicBezTo>
                    <a:cubicBezTo>
                      <a:pt x="-492" y="401688"/>
                      <a:pt x="4750" y="406931"/>
                      <a:pt x="11213" y="406931"/>
                    </a:cubicBezTo>
                    <a:lnTo>
                      <a:pt x="58927" y="406931"/>
                    </a:lnTo>
                    <a:cubicBezTo>
                      <a:pt x="65373" y="406980"/>
                      <a:pt x="70664" y="401834"/>
                      <a:pt x="70794" y="395388"/>
                    </a:cubicBezTo>
                    <a:lnTo>
                      <a:pt x="70794" y="395388"/>
                    </a:lnTo>
                    <a:close/>
                    <a:moveTo>
                      <a:pt x="249621" y="13674"/>
                    </a:moveTo>
                    <a:cubicBezTo>
                      <a:pt x="249581" y="7228"/>
                      <a:pt x="244362" y="2010"/>
                      <a:pt x="237917" y="1969"/>
                    </a:cubicBezTo>
                    <a:lnTo>
                      <a:pt x="112250" y="1969"/>
                    </a:lnTo>
                    <a:cubicBezTo>
                      <a:pt x="105755" y="1254"/>
                      <a:pt x="99887" y="5887"/>
                      <a:pt x="99082" y="12374"/>
                    </a:cubicBezTo>
                    <a:cubicBezTo>
                      <a:pt x="98277" y="18836"/>
                      <a:pt x="102853" y="24721"/>
                      <a:pt x="109315" y="25534"/>
                    </a:cubicBezTo>
                    <a:cubicBezTo>
                      <a:pt x="109348" y="25534"/>
                      <a:pt x="109373" y="25542"/>
                      <a:pt x="109405" y="25542"/>
                    </a:cubicBezTo>
                    <a:lnTo>
                      <a:pt x="237429" y="25542"/>
                    </a:lnTo>
                    <a:cubicBezTo>
                      <a:pt x="243980" y="25542"/>
                      <a:pt x="249296" y="20226"/>
                      <a:pt x="249296" y="13674"/>
                    </a:cubicBezTo>
                    <a:close/>
                    <a:moveTo>
                      <a:pt x="249621" y="68216"/>
                    </a:moveTo>
                    <a:cubicBezTo>
                      <a:pt x="249581" y="61770"/>
                      <a:pt x="244362" y="56552"/>
                      <a:pt x="237917" y="56511"/>
                    </a:cubicBezTo>
                    <a:lnTo>
                      <a:pt x="112250" y="56511"/>
                    </a:lnTo>
                    <a:cubicBezTo>
                      <a:pt x="105755" y="55796"/>
                      <a:pt x="99887" y="60429"/>
                      <a:pt x="99082" y="66916"/>
                    </a:cubicBezTo>
                    <a:cubicBezTo>
                      <a:pt x="98277" y="73378"/>
                      <a:pt x="102853" y="79263"/>
                      <a:pt x="109315" y="80076"/>
                    </a:cubicBezTo>
                    <a:cubicBezTo>
                      <a:pt x="109348" y="80076"/>
                      <a:pt x="109373" y="80084"/>
                      <a:pt x="109405" y="80084"/>
                    </a:cubicBezTo>
                    <a:lnTo>
                      <a:pt x="237429" y="80084"/>
                    </a:lnTo>
                    <a:cubicBezTo>
                      <a:pt x="243980" y="80084"/>
                      <a:pt x="249296" y="74768"/>
                      <a:pt x="249296" y="68216"/>
                    </a:cubicBezTo>
                    <a:lnTo>
                      <a:pt x="249296" y="68216"/>
                    </a:lnTo>
                    <a:close/>
                    <a:moveTo>
                      <a:pt x="249621" y="122921"/>
                    </a:moveTo>
                    <a:cubicBezTo>
                      <a:pt x="249621" y="116370"/>
                      <a:pt x="244305" y="111053"/>
                      <a:pt x="237754" y="111053"/>
                    </a:cubicBezTo>
                    <a:lnTo>
                      <a:pt x="112575" y="111053"/>
                    </a:lnTo>
                    <a:cubicBezTo>
                      <a:pt x="106064" y="110265"/>
                      <a:pt x="100155" y="114906"/>
                      <a:pt x="99366" y="121417"/>
                    </a:cubicBezTo>
                    <a:cubicBezTo>
                      <a:pt x="98578" y="127928"/>
                      <a:pt x="103219" y="133838"/>
                      <a:pt x="109730" y="134626"/>
                    </a:cubicBezTo>
                    <a:cubicBezTo>
                      <a:pt x="110673" y="134707"/>
                      <a:pt x="111632" y="134707"/>
                      <a:pt x="112575" y="134626"/>
                    </a:cubicBezTo>
                    <a:lnTo>
                      <a:pt x="237754" y="134626"/>
                    </a:lnTo>
                    <a:cubicBezTo>
                      <a:pt x="244200" y="134675"/>
                      <a:pt x="249491" y="129530"/>
                      <a:pt x="249621" y="123084"/>
                    </a:cubicBezTo>
                    <a:lnTo>
                      <a:pt x="249621" y="123084"/>
                    </a:lnTo>
                    <a:close/>
                    <a:moveTo>
                      <a:pt x="249621" y="177463"/>
                    </a:moveTo>
                    <a:cubicBezTo>
                      <a:pt x="249621" y="170912"/>
                      <a:pt x="244305" y="165596"/>
                      <a:pt x="237754" y="165596"/>
                    </a:cubicBezTo>
                    <a:lnTo>
                      <a:pt x="112575" y="165596"/>
                    </a:lnTo>
                    <a:cubicBezTo>
                      <a:pt x="105999" y="164791"/>
                      <a:pt x="100009" y="169465"/>
                      <a:pt x="99204" y="176041"/>
                    </a:cubicBezTo>
                    <a:cubicBezTo>
                      <a:pt x="98399" y="182617"/>
                      <a:pt x="103073" y="188608"/>
                      <a:pt x="109649" y="189412"/>
                    </a:cubicBezTo>
                    <a:lnTo>
                      <a:pt x="237673" y="189412"/>
                    </a:lnTo>
                    <a:cubicBezTo>
                      <a:pt x="244119" y="189461"/>
                      <a:pt x="249410" y="184316"/>
                      <a:pt x="249541" y="177870"/>
                    </a:cubicBezTo>
                    <a:lnTo>
                      <a:pt x="249541" y="177870"/>
                    </a:lnTo>
                    <a:close/>
                    <a:moveTo>
                      <a:pt x="249621" y="232006"/>
                    </a:moveTo>
                    <a:cubicBezTo>
                      <a:pt x="249621" y="225454"/>
                      <a:pt x="244305" y="220138"/>
                      <a:pt x="237754" y="220138"/>
                    </a:cubicBezTo>
                    <a:lnTo>
                      <a:pt x="112575" y="220138"/>
                    </a:lnTo>
                    <a:cubicBezTo>
                      <a:pt x="106024" y="219862"/>
                      <a:pt x="100496" y="224942"/>
                      <a:pt x="100212" y="231493"/>
                    </a:cubicBezTo>
                    <a:cubicBezTo>
                      <a:pt x="99968" y="237330"/>
                      <a:pt x="103999" y="242475"/>
                      <a:pt x="109730" y="243629"/>
                    </a:cubicBezTo>
                    <a:cubicBezTo>
                      <a:pt x="110673" y="243800"/>
                      <a:pt x="111632" y="243800"/>
                      <a:pt x="112575" y="243629"/>
                    </a:cubicBezTo>
                    <a:lnTo>
                      <a:pt x="237754" y="243629"/>
                    </a:lnTo>
                    <a:cubicBezTo>
                      <a:pt x="244175" y="243767"/>
                      <a:pt x="249483" y="238671"/>
                      <a:pt x="249621" y="232249"/>
                    </a:cubicBezTo>
                    <a:cubicBezTo>
                      <a:pt x="249621" y="232225"/>
                      <a:pt x="249621" y="232193"/>
                      <a:pt x="249621" y="232168"/>
                    </a:cubicBezTo>
                    <a:lnTo>
                      <a:pt x="249621" y="232168"/>
                    </a:lnTo>
                    <a:close/>
                    <a:moveTo>
                      <a:pt x="399674" y="286467"/>
                    </a:moveTo>
                    <a:cubicBezTo>
                      <a:pt x="399625" y="279947"/>
                      <a:pt x="394325" y="274680"/>
                      <a:pt x="387806" y="274680"/>
                    </a:cubicBezTo>
                    <a:lnTo>
                      <a:pt x="262140" y="274680"/>
                    </a:lnTo>
                    <a:cubicBezTo>
                      <a:pt x="255653" y="275615"/>
                      <a:pt x="251150" y="281638"/>
                      <a:pt x="252093" y="288125"/>
                    </a:cubicBezTo>
                    <a:cubicBezTo>
                      <a:pt x="252841" y="293327"/>
                      <a:pt x="256929" y="297415"/>
                      <a:pt x="262140" y="298172"/>
                    </a:cubicBezTo>
                    <a:lnTo>
                      <a:pt x="387481" y="298172"/>
                    </a:lnTo>
                    <a:cubicBezTo>
                      <a:pt x="393911" y="298261"/>
                      <a:pt x="399219" y="293140"/>
                      <a:pt x="399349" y="286710"/>
                    </a:cubicBezTo>
                    <a:lnTo>
                      <a:pt x="399349" y="286710"/>
                    </a:lnTo>
                    <a:close/>
                    <a:moveTo>
                      <a:pt x="399674" y="341009"/>
                    </a:moveTo>
                    <a:cubicBezTo>
                      <a:pt x="399633" y="334473"/>
                      <a:pt x="394341" y="329182"/>
                      <a:pt x="387806" y="329141"/>
                    </a:cubicBezTo>
                    <a:lnTo>
                      <a:pt x="262140" y="329141"/>
                    </a:lnTo>
                    <a:cubicBezTo>
                      <a:pt x="255628" y="329905"/>
                      <a:pt x="250971" y="335807"/>
                      <a:pt x="251743" y="342317"/>
                    </a:cubicBezTo>
                    <a:cubicBezTo>
                      <a:pt x="252385" y="347772"/>
                      <a:pt x="256685" y="352072"/>
                      <a:pt x="262140" y="352714"/>
                    </a:cubicBezTo>
                    <a:lnTo>
                      <a:pt x="387481" y="352714"/>
                    </a:lnTo>
                    <a:cubicBezTo>
                      <a:pt x="393927" y="352763"/>
                      <a:pt x="399219" y="347617"/>
                      <a:pt x="399349" y="341171"/>
                    </a:cubicBezTo>
                    <a:lnTo>
                      <a:pt x="399349" y="341171"/>
                    </a:lnTo>
                    <a:close/>
                    <a:moveTo>
                      <a:pt x="399674" y="395551"/>
                    </a:moveTo>
                    <a:cubicBezTo>
                      <a:pt x="399633" y="389016"/>
                      <a:pt x="394341" y="383724"/>
                      <a:pt x="387806" y="383683"/>
                    </a:cubicBezTo>
                    <a:lnTo>
                      <a:pt x="262140" y="383683"/>
                    </a:lnTo>
                    <a:cubicBezTo>
                      <a:pt x="255645" y="383773"/>
                      <a:pt x="250435" y="389056"/>
                      <a:pt x="250435" y="395551"/>
                    </a:cubicBezTo>
                    <a:cubicBezTo>
                      <a:pt x="250435" y="402013"/>
                      <a:pt x="255678" y="407256"/>
                      <a:pt x="262140" y="407256"/>
                    </a:cubicBezTo>
                    <a:lnTo>
                      <a:pt x="387481" y="407256"/>
                    </a:lnTo>
                    <a:cubicBezTo>
                      <a:pt x="393927" y="407305"/>
                      <a:pt x="399219" y="402159"/>
                      <a:pt x="399349" y="395714"/>
                    </a:cubicBezTo>
                    <a:lnTo>
                      <a:pt x="399349" y="395714"/>
                    </a:lnTo>
                    <a:close/>
                    <a:moveTo>
                      <a:pt x="304814" y="13511"/>
                    </a:moveTo>
                    <a:cubicBezTo>
                      <a:pt x="305026" y="6334"/>
                      <a:pt x="299384" y="335"/>
                      <a:pt x="292199" y="124"/>
                    </a:cubicBezTo>
                    <a:cubicBezTo>
                      <a:pt x="285021" y="-88"/>
                      <a:pt x="279031" y="5554"/>
                      <a:pt x="278811" y="12739"/>
                    </a:cubicBezTo>
                    <a:cubicBezTo>
                      <a:pt x="278795" y="13536"/>
                      <a:pt x="278844" y="14341"/>
                      <a:pt x="278966" y="15137"/>
                    </a:cubicBezTo>
                    <a:cubicBezTo>
                      <a:pt x="279413" y="22274"/>
                      <a:pt x="285566" y="27696"/>
                      <a:pt x="292703" y="27249"/>
                    </a:cubicBezTo>
                    <a:cubicBezTo>
                      <a:pt x="299840" y="26802"/>
                      <a:pt x="305261" y="20648"/>
                      <a:pt x="304814" y="13511"/>
                    </a:cubicBezTo>
                    <a:close/>
                    <a:moveTo>
                      <a:pt x="345457" y="13511"/>
                    </a:moveTo>
                    <a:cubicBezTo>
                      <a:pt x="345457" y="5928"/>
                      <a:pt x="339303" y="-226"/>
                      <a:pt x="331720" y="-226"/>
                    </a:cubicBezTo>
                    <a:cubicBezTo>
                      <a:pt x="324136" y="-226"/>
                      <a:pt x="317982" y="5928"/>
                      <a:pt x="317982" y="13511"/>
                    </a:cubicBezTo>
                    <a:cubicBezTo>
                      <a:pt x="317982" y="21095"/>
                      <a:pt x="324136" y="27249"/>
                      <a:pt x="331720" y="27249"/>
                    </a:cubicBezTo>
                    <a:lnTo>
                      <a:pt x="331720" y="27249"/>
                    </a:lnTo>
                    <a:cubicBezTo>
                      <a:pt x="339181" y="27297"/>
                      <a:pt x="345286" y="21299"/>
                      <a:pt x="345375" y="13837"/>
                    </a:cubicBezTo>
                    <a:lnTo>
                      <a:pt x="345375" y="13837"/>
                    </a:lnTo>
                    <a:close/>
                    <a:moveTo>
                      <a:pt x="386099" y="13511"/>
                    </a:moveTo>
                    <a:cubicBezTo>
                      <a:pt x="386099" y="5928"/>
                      <a:pt x="379946" y="-226"/>
                      <a:pt x="372362" y="-226"/>
                    </a:cubicBezTo>
                    <a:cubicBezTo>
                      <a:pt x="364778" y="-226"/>
                      <a:pt x="358625" y="5928"/>
                      <a:pt x="358625" y="13511"/>
                    </a:cubicBezTo>
                    <a:cubicBezTo>
                      <a:pt x="358625" y="21095"/>
                      <a:pt x="364778" y="27249"/>
                      <a:pt x="372362" y="27249"/>
                    </a:cubicBezTo>
                    <a:lnTo>
                      <a:pt x="372362" y="27249"/>
                    </a:lnTo>
                    <a:cubicBezTo>
                      <a:pt x="379857" y="27338"/>
                      <a:pt x="386010" y="21331"/>
                      <a:pt x="386099" y="13837"/>
                    </a:cubicBezTo>
                    <a:cubicBezTo>
                      <a:pt x="386099" y="13837"/>
                      <a:pt x="386099" y="13837"/>
                      <a:pt x="386099" y="13837"/>
                    </a:cubicBezTo>
                    <a:lnTo>
                      <a:pt x="386099" y="13837"/>
                    </a:lnTo>
                    <a:close/>
                    <a:moveTo>
                      <a:pt x="426742" y="13511"/>
                    </a:moveTo>
                    <a:cubicBezTo>
                      <a:pt x="426742" y="5928"/>
                      <a:pt x="420588" y="-226"/>
                      <a:pt x="413005" y="-226"/>
                    </a:cubicBezTo>
                    <a:cubicBezTo>
                      <a:pt x="405421" y="-226"/>
                      <a:pt x="399267" y="5928"/>
                      <a:pt x="399267" y="13511"/>
                    </a:cubicBezTo>
                    <a:cubicBezTo>
                      <a:pt x="399267" y="21095"/>
                      <a:pt x="405421" y="27249"/>
                      <a:pt x="413005" y="27249"/>
                    </a:cubicBezTo>
                    <a:lnTo>
                      <a:pt x="413005" y="27249"/>
                    </a:lnTo>
                    <a:cubicBezTo>
                      <a:pt x="420458" y="27249"/>
                      <a:pt x="426498" y="21209"/>
                      <a:pt x="426498" y="13755"/>
                    </a:cubicBezTo>
                    <a:cubicBezTo>
                      <a:pt x="426498" y="13731"/>
                      <a:pt x="426498" y="13698"/>
                      <a:pt x="426498" y="13674"/>
                    </a:cubicBezTo>
                    <a:lnTo>
                      <a:pt x="426498" y="13674"/>
                    </a:lnTo>
                    <a:close/>
                    <a:moveTo>
                      <a:pt x="467384" y="13511"/>
                    </a:moveTo>
                    <a:cubicBezTo>
                      <a:pt x="467384" y="5928"/>
                      <a:pt x="461231" y="-226"/>
                      <a:pt x="453647" y="-226"/>
                    </a:cubicBezTo>
                    <a:cubicBezTo>
                      <a:pt x="446063" y="-226"/>
                      <a:pt x="439910" y="5928"/>
                      <a:pt x="439910" y="13511"/>
                    </a:cubicBezTo>
                    <a:cubicBezTo>
                      <a:pt x="439910" y="21095"/>
                      <a:pt x="446063" y="27249"/>
                      <a:pt x="453647" y="27249"/>
                    </a:cubicBezTo>
                    <a:cubicBezTo>
                      <a:pt x="453671" y="27249"/>
                      <a:pt x="453704" y="27249"/>
                      <a:pt x="453728" y="27249"/>
                    </a:cubicBezTo>
                    <a:lnTo>
                      <a:pt x="453728" y="27249"/>
                    </a:lnTo>
                    <a:cubicBezTo>
                      <a:pt x="461182" y="27338"/>
                      <a:pt x="467295" y="21372"/>
                      <a:pt x="467384" y="13918"/>
                    </a:cubicBezTo>
                    <a:cubicBezTo>
                      <a:pt x="467384" y="13894"/>
                      <a:pt x="467384" y="13861"/>
                      <a:pt x="467384" y="13837"/>
                    </a:cubicBezTo>
                    <a:lnTo>
                      <a:pt x="467384" y="13837"/>
                    </a:lnTo>
                    <a:close/>
                    <a:moveTo>
                      <a:pt x="508027" y="13511"/>
                    </a:moveTo>
                    <a:cubicBezTo>
                      <a:pt x="508027" y="5928"/>
                      <a:pt x="501873" y="-226"/>
                      <a:pt x="494290" y="-226"/>
                    </a:cubicBezTo>
                    <a:cubicBezTo>
                      <a:pt x="486706" y="-226"/>
                      <a:pt x="480552" y="5928"/>
                      <a:pt x="480552" y="13511"/>
                    </a:cubicBezTo>
                    <a:cubicBezTo>
                      <a:pt x="480552" y="21095"/>
                      <a:pt x="486706" y="27249"/>
                      <a:pt x="494290" y="27249"/>
                    </a:cubicBezTo>
                    <a:cubicBezTo>
                      <a:pt x="494314" y="27249"/>
                      <a:pt x="494347" y="27249"/>
                      <a:pt x="494371" y="27249"/>
                    </a:cubicBezTo>
                    <a:lnTo>
                      <a:pt x="494371" y="27249"/>
                    </a:lnTo>
                    <a:cubicBezTo>
                      <a:pt x="501825" y="27249"/>
                      <a:pt x="507864" y="21209"/>
                      <a:pt x="507864" y="13755"/>
                    </a:cubicBezTo>
                    <a:cubicBezTo>
                      <a:pt x="507864" y="13731"/>
                      <a:pt x="507864" y="13698"/>
                      <a:pt x="507864" y="13674"/>
                    </a:cubicBezTo>
                    <a:lnTo>
                      <a:pt x="507864" y="13674"/>
                    </a:lnTo>
                    <a:close/>
                    <a:moveTo>
                      <a:pt x="304733" y="122921"/>
                    </a:moveTo>
                    <a:cubicBezTo>
                      <a:pt x="304733" y="115337"/>
                      <a:pt x="298579" y="109184"/>
                      <a:pt x="290996" y="109184"/>
                    </a:cubicBezTo>
                    <a:cubicBezTo>
                      <a:pt x="283412" y="109184"/>
                      <a:pt x="277259" y="115337"/>
                      <a:pt x="277259" y="122921"/>
                    </a:cubicBezTo>
                    <a:cubicBezTo>
                      <a:pt x="277259" y="130505"/>
                      <a:pt x="283412" y="136658"/>
                      <a:pt x="290996" y="136658"/>
                    </a:cubicBezTo>
                    <a:cubicBezTo>
                      <a:pt x="298579" y="136658"/>
                      <a:pt x="304733" y="130505"/>
                      <a:pt x="304733" y="122921"/>
                    </a:cubicBezTo>
                    <a:close/>
                    <a:moveTo>
                      <a:pt x="345375" y="122921"/>
                    </a:moveTo>
                    <a:cubicBezTo>
                      <a:pt x="345465" y="115337"/>
                      <a:pt x="339385" y="109111"/>
                      <a:pt x="331801" y="109021"/>
                    </a:cubicBezTo>
                    <a:cubicBezTo>
                      <a:pt x="324217" y="108932"/>
                      <a:pt x="317990" y="115012"/>
                      <a:pt x="317901" y="122596"/>
                    </a:cubicBezTo>
                    <a:cubicBezTo>
                      <a:pt x="317812" y="130180"/>
                      <a:pt x="323892" y="136406"/>
                      <a:pt x="331475" y="136496"/>
                    </a:cubicBezTo>
                    <a:lnTo>
                      <a:pt x="331475" y="136496"/>
                    </a:lnTo>
                    <a:cubicBezTo>
                      <a:pt x="338970" y="136496"/>
                      <a:pt x="345050" y="130416"/>
                      <a:pt x="345050" y="122921"/>
                    </a:cubicBezTo>
                    <a:lnTo>
                      <a:pt x="345050" y="122921"/>
                    </a:lnTo>
                    <a:close/>
                    <a:moveTo>
                      <a:pt x="386018" y="122921"/>
                    </a:moveTo>
                    <a:cubicBezTo>
                      <a:pt x="386107" y="115337"/>
                      <a:pt x="380027" y="109111"/>
                      <a:pt x="372443" y="109021"/>
                    </a:cubicBezTo>
                    <a:cubicBezTo>
                      <a:pt x="364859" y="108932"/>
                      <a:pt x="358633" y="115012"/>
                      <a:pt x="358544" y="122596"/>
                    </a:cubicBezTo>
                    <a:cubicBezTo>
                      <a:pt x="358454" y="130180"/>
                      <a:pt x="364534" y="136406"/>
                      <a:pt x="372118" y="136496"/>
                    </a:cubicBezTo>
                    <a:lnTo>
                      <a:pt x="372118" y="136496"/>
                    </a:lnTo>
                    <a:cubicBezTo>
                      <a:pt x="379702" y="136585"/>
                      <a:pt x="385929" y="130505"/>
                      <a:pt x="386018" y="122921"/>
                    </a:cubicBezTo>
                    <a:cubicBezTo>
                      <a:pt x="386018" y="122864"/>
                      <a:pt x="386018" y="122815"/>
                      <a:pt x="386018" y="122759"/>
                    </a:cubicBezTo>
                    <a:lnTo>
                      <a:pt x="386018" y="122759"/>
                    </a:lnTo>
                    <a:close/>
                    <a:moveTo>
                      <a:pt x="426660" y="122921"/>
                    </a:moveTo>
                    <a:cubicBezTo>
                      <a:pt x="426750" y="115337"/>
                      <a:pt x="420670" y="109111"/>
                      <a:pt x="413086" y="109021"/>
                    </a:cubicBezTo>
                    <a:cubicBezTo>
                      <a:pt x="405502" y="108932"/>
                      <a:pt x="399275" y="115012"/>
                      <a:pt x="399186" y="122596"/>
                    </a:cubicBezTo>
                    <a:cubicBezTo>
                      <a:pt x="399097" y="130180"/>
                      <a:pt x="405177" y="136406"/>
                      <a:pt x="412760" y="136496"/>
                    </a:cubicBezTo>
                    <a:lnTo>
                      <a:pt x="412760" y="136496"/>
                    </a:lnTo>
                    <a:cubicBezTo>
                      <a:pt x="420214" y="136496"/>
                      <a:pt x="426254" y="130456"/>
                      <a:pt x="426254" y="123002"/>
                    </a:cubicBezTo>
                    <a:cubicBezTo>
                      <a:pt x="426254" y="122978"/>
                      <a:pt x="426254" y="122945"/>
                      <a:pt x="426254" y="122921"/>
                    </a:cubicBezTo>
                    <a:lnTo>
                      <a:pt x="426254" y="122921"/>
                    </a:lnTo>
                    <a:close/>
                    <a:moveTo>
                      <a:pt x="467303" y="122921"/>
                    </a:moveTo>
                    <a:cubicBezTo>
                      <a:pt x="467392" y="115337"/>
                      <a:pt x="461312" y="109111"/>
                      <a:pt x="453728" y="109021"/>
                    </a:cubicBezTo>
                    <a:cubicBezTo>
                      <a:pt x="446144" y="108932"/>
                      <a:pt x="439918" y="115012"/>
                      <a:pt x="439829" y="122596"/>
                    </a:cubicBezTo>
                    <a:cubicBezTo>
                      <a:pt x="439739" y="130180"/>
                      <a:pt x="445819" y="136406"/>
                      <a:pt x="453403" y="136496"/>
                    </a:cubicBezTo>
                    <a:cubicBezTo>
                      <a:pt x="453428" y="136496"/>
                      <a:pt x="453460" y="136496"/>
                      <a:pt x="453484" y="136496"/>
                    </a:cubicBezTo>
                    <a:lnTo>
                      <a:pt x="453484" y="136496"/>
                    </a:lnTo>
                    <a:cubicBezTo>
                      <a:pt x="461036" y="136455"/>
                      <a:pt x="467140" y="130310"/>
                      <a:pt x="467140" y="122759"/>
                    </a:cubicBezTo>
                    <a:lnTo>
                      <a:pt x="467140" y="122759"/>
                    </a:lnTo>
                    <a:close/>
                    <a:moveTo>
                      <a:pt x="507945" y="122921"/>
                    </a:moveTo>
                    <a:cubicBezTo>
                      <a:pt x="508035" y="115337"/>
                      <a:pt x="501955" y="109111"/>
                      <a:pt x="494371" y="109021"/>
                    </a:cubicBezTo>
                    <a:cubicBezTo>
                      <a:pt x="486787" y="108932"/>
                      <a:pt x="480560" y="115012"/>
                      <a:pt x="480471" y="122596"/>
                    </a:cubicBezTo>
                    <a:cubicBezTo>
                      <a:pt x="480382" y="130180"/>
                      <a:pt x="486462" y="136406"/>
                      <a:pt x="494045" y="136496"/>
                    </a:cubicBezTo>
                    <a:cubicBezTo>
                      <a:pt x="494070" y="136496"/>
                      <a:pt x="494103" y="136496"/>
                      <a:pt x="494127" y="136496"/>
                    </a:cubicBezTo>
                    <a:lnTo>
                      <a:pt x="494127" y="136496"/>
                    </a:lnTo>
                    <a:cubicBezTo>
                      <a:pt x="501621" y="136496"/>
                      <a:pt x="507701" y="130416"/>
                      <a:pt x="507701" y="122921"/>
                    </a:cubicBezTo>
                    <a:lnTo>
                      <a:pt x="507701" y="122921"/>
                    </a:lnTo>
                    <a:close/>
                    <a:moveTo>
                      <a:pt x="442917" y="279720"/>
                    </a:moveTo>
                    <a:cubicBezTo>
                      <a:pt x="443007" y="272136"/>
                      <a:pt x="436927" y="265910"/>
                      <a:pt x="429343" y="265820"/>
                    </a:cubicBezTo>
                    <a:cubicBezTo>
                      <a:pt x="421759" y="265731"/>
                      <a:pt x="415532" y="271811"/>
                      <a:pt x="415443" y="279395"/>
                    </a:cubicBezTo>
                    <a:cubicBezTo>
                      <a:pt x="415354" y="286979"/>
                      <a:pt x="421434" y="293205"/>
                      <a:pt x="429017" y="293294"/>
                    </a:cubicBezTo>
                    <a:lnTo>
                      <a:pt x="429017" y="293294"/>
                    </a:lnTo>
                    <a:cubicBezTo>
                      <a:pt x="436602" y="293294"/>
                      <a:pt x="442755" y="287141"/>
                      <a:pt x="442755" y="279557"/>
                    </a:cubicBezTo>
                    <a:lnTo>
                      <a:pt x="442755" y="279557"/>
                    </a:lnTo>
                    <a:close/>
                    <a:moveTo>
                      <a:pt x="483560" y="279720"/>
                    </a:moveTo>
                    <a:cubicBezTo>
                      <a:pt x="483649" y="272136"/>
                      <a:pt x="477569" y="265910"/>
                      <a:pt x="469985" y="265820"/>
                    </a:cubicBezTo>
                    <a:cubicBezTo>
                      <a:pt x="462401" y="265731"/>
                      <a:pt x="456175" y="271811"/>
                      <a:pt x="456086" y="279395"/>
                    </a:cubicBezTo>
                    <a:cubicBezTo>
                      <a:pt x="455996" y="286979"/>
                      <a:pt x="462076" y="293205"/>
                      <a:pt x="469660" y="293294"/>
                    </a:cubicBezTo>
                    <a:lnTo>
                      <a:pt x="469660" y="293294"/>
                    </a:lnTo>
                    <a:cubicBezTo>
                      <a:pt x="477154" y="293294"/>
                      <a:pt x="483235" y="287214"/>
                      <a:pt x="483235" y="279720"/>
                    </a:cubicBezTo>
                    <a:lnTo>
                      <a:pt x="483235" y="279720"/>
                    </a:lnTo>
                    <a:close/>
                    <a:moveTo>
                      <a:pt x="524202" y="279720"/>
                    </a:moveTo>
                    <a:cubicBezTo>
                      <a:pt x="524292" y="272136"/>
                      <a:pt x="518212" y="265910"/>
                      <a:pt x="510628" y="265820"/>
                    </a:cubicBezTo>
                    <a:cubicBezTo>
                      <a:pt x="503044" y="265731"/>
                      <a:pt x="496817" y="271811"/>
                      <a:pt x="496728" y="279395"/>
                    </a:cubicBezTo>
                    <a:cubicBezTo>
                      <a:pt x="496639" y="286979"/>
                      <a:pt x="502719" y="293205"/>
                      <a:pt x="510302" y="293294"/>
                    </a:cubicBezTo>
                    <a:lnTo>
                      <a:pt x="510302" y="293294"/>
                    </a:lnTo>
                    <a:cubicBezTo>
                      <a:pt x="517797" y="293294"/>
                      <a:pt x="523877" y="287214"/>
                      <a:pt x="523877" y="279720"/>
                    </a:cubicBezTo>
                    <a:lnTo>
                      <a:pt x="523877" y="279720"/>
                    </a:lnTo>
                    <a:close/>
                    <a:moveTo>
                      <a:pt x="564845" y="279720"/>
                    </a:moveTo>
                    <a:cubicBezTo>
                      <a:pt x="564934" y="272136"/>
                      <a:pt x="558854" y="265910"/>
                      <a:pt x="551270" y="265820"/>
                    </a:cubicBezTo>
                    <a:cubicBezTo>
                      <a:pt x="543686" y="265731"/>
                      <a:pt x="537460" y="271811"/>
                      <a:pt x="537371" y="279395"/>
                    </a:cubicBezTo>
                    <a:cubicBezTo>
                      <a:pt x="537281" y="286979"/>
                      <a:pt x="543361" y="293205"/>
                      <a:pt x="550945" y="293294"/>
                    </a:cubicBezTo>
                    <a:lnTo>
                      <a:pt x="550945" y="293294"/>
                    </a:lnTo>
                    <a:cubicBezTo>
                      <a:pt x="558529" y="293294"/>
                      <a:pt x="564682" y="287141"/>
                      <a:pt x="564682" y="279557"/>
                    </a:cubicBezTo>
                    <a:lnTo>
                      <a:pt x="564682" y="279557"/>
                    </a:lnTo>
                    <a:close/>
                    <a:moveTo>
                      <a:pt x="605487" y="279720"/>
                    </a:moveTo>
                    <a:cubicBezTo>
                      <a:pt x="605577" y="272136"/>
                      <a:pt x="599497" y="265910"/>
                      <a:pt x="591913" y="265820"/>
                    </a:cubicBezTo>
                    <a:cubicBezTo>
                      <a:pt x="584329" y="265731"/>
                      <a:pt x="578102" y="271811"/>
                      <a:pt x="578013" y="279395"/>
                    </a:cubicBezTo>
                    <a:cubicBezTo>
                      <a:pt x="577924" y="286979"/>
                      <a:pt x="584004" y="293205"/>
                      <a:pt x="591587" y="293294"/>
                    </a:cubicBezTo>
                    <a:lnTo>
                      <a:pt x="591587" y="293294"/>
                    </a:lnTo>
                    <a:cubicBezTo>
                      <a:pt x="599082" y="293294"/>
                      <a:pt x="605162" y="287214"/>
                      <a:pt x="605162" y="279720"/>
                    </a:cubicBezTo>
                    <a:lnTo>
                      <a:pt x="605162" y="279720"/>
                    </a:lnTo>
                    <a:close/>
                    <a:moveTo>
                      <a:pt x="646130" y="279720"/>
                    </a:moveTo>
                    <a:cubicBezTo>
                      <a:pt x="646219" y="272136"/>
                      <a:pt x="640139" y="265910"/>
                      <a:pt x="632555" y="265820"/>
                    </a:cubicBezTo>
                    <a:cubicBezTo>
                      <a:pt x="624971" y="265731"/>
                      <a:pt x="618745" y="271811"/>
                      <a:pt x="618656" y="279395"/>
                    </a:cubicBezTo>
                    <a:cubicBezTo>
                      <a:pt x="618566" y="286979"/>
                      <a:pt x="624646" y="293205"/>
                      <a:pt x="632230" y="293294"/>
                    </a:cubicBezTo>
                    <a:cubicBezTo>
                      <a:pt x="632255" y="293294"/>
                      <a:pt x="632287" y="293294"/>
                      <a:pt x="632311" y="293294"/>
                    </a:cubicBezTo>
                    <a:lnTo>
                      <a:pt x="632311" y="293294"/>
                    </a:lnTo>
                    <a:cubicBezTo>
                      <a:pt x="639863" y="293254"/>
                      <a:pt x="645967" y="287109"/>
                      <a:pt x="645967" y="279557"/>
                    </a:cubicBezTo>
                    <a:lnTo>
                      <a:pt x="645967" y="279557"/>
                    </a:lnTo>
                    <a:close/>
                    <a:moveTo>
                      <a:pt x="441617" y="392137"/>
                    </a:moveTo>
                    <a:cubicBezTo>
                      <a:pt x="441706" y="384553"/>
                      <a:pt x="435626" y="378327"/>
                      <a:pt x="428042" y="378237"/>
                    </a:cubicBezTo>
                    <a:cubicBezTo>
                      <a:pt x="420458" y="378148"/>
                      <a:pt x="414232" y="384228"/>
                      <a:pt x="414143" y="391812"/>
                    </a:cubicBezTo>
                    <a:cubicBezTo>
                      <a:pt x="414053" y="399396"/>
                      <a:pt x="420133" y="405622"/>
                      <a:pt x="427717" y="405711"/>
                    </a:cubicBezTo>
                    <a:lnTo>
                      <a:pt x="427717" y="405711"/>
                    </a:lnTo>
                    <a:cubicBezTo>
                      <a:pt x="435301" y="405711"/>
                      <a:pt x="441454" y="399558"/>
                      <a:pt x="441454" y="391975"/>
                    </a:cubicBezTo>
                    <a:lnTo>
                      <a:pt x="441454" y="391975"/>
                    </a:lnTo>
                    <a:close/>
                    <a:moveTo>
                      <a:pt x="482260" y="392137"/>
                    </a:moveTo>
                    <a:cubicBezTo>
                      <a:pt x="482349" y="384553"/>
                      <a:pt x="476269" y="378327"/>
                      <a:pt x="468685" y="378237"/>
                    </a:cubicBezTo>
                    <a:cubicBezTo>
                      <a:pt x="461101" y="378148"/>
                      <a:pt x="454874" y="384228"/>
                      <a:pt x="454785" y="391812"/>
                    </a:cubicBezTo>
                    <a:cubicBezTo>
                      <a:pt x="454695" y="399396"/>
                      <a:pt x="460776" y="405622"/>
                      <a:pt x="468360" y="405711"/>
                    </a:cubicBezTo>
                    <a:lnTo>
                      <a:pt x="468360" y="405711"/>
                    </a:lnTo>
                    <a:cubicBezTo>
                      <a:pt x="475854" y="405711"/>
                      <a:pt x="481934" y="399631"/>
                      <a:pt x="481934" y="392137"/>
                    </a:cubicBezTo>
                    <a:lnTo>
                      <a:pt x="481934" y="392137"/>
                    </a:lnTo>
                    <a:close/>
                    <a:moveTo>
                      <a:pt x="522902" y="392137"/>
                    </a:moveTo>
                    <a:cubicBezTo>
                      <a:pt x="522991" y="384553"/>
                      <a:pt x="516911" y="378327"/>
                      <a:pt x="509327" y="378237"/>
                    </a:cubicBezTo>
                    <a:cubicBezTo>
                      <a:pt x="501743" y="378148"/>
                      <a:pt x="495517" y="384228"/>
                      <a:pt x="495428" y="391812"/>
                    </a:cubicBezTo>
                    <a:cubicBezTo>
                      <a:pt x="495338" y="399396"/>
                      <a:pt x="501418" y="405622"/>
                      <a:pt x="509002" y="405711"/>
                    </a:cubicBezTo>
                    <a:lnTo>
                      <a:pt x="509002" y="405711"/>
                    </a:lnTo>
                    <a:cubicBezTo>
                      <a:pt x="516497" y="405711"/>
                      <a:pt x="522577" y="399631"/>
                      <a:pt x="522577" y="392137"/>
                    </a:cubicBezTo>
                    <a:lnTo>
                      <a:pt x="522577" y="392137"/>
                    </a:lnTo>
                    <a:close/>
                    <a:moveTo>
                      <a:pt x="563545" y="392137"/>
                    </a:moveTo>
                    <a:cubicBezTo>
                      <a:pt x="563634" y="384553"/>
                      <a:pt x="557554" y="378327"/>
                      <a:pt x="549970" y="378237"/>
                    </a:cubicBezTo>
                    <a:cubicBezTo>
                      <a:pt x="542386" y="378148"/>
                      <a:pt x="536159" y="384228"/>
                      <a:pt x="536070" y="391812"/>
                    </a:cubicBezTo>
                    <a:cubicBezTo>
                      <a:pt x="535980" y="399396"/>
                      <a:pt x="542061" y="405622"/>
                      <a:pt x="549645" y="405711"/>
                    </a:cubicBezTo>
                    <a:lnTo>
                      <a:pt x="549645" y="405711"/>
                    </a:lnTo>
                    <a:cubicBezTo>
                      <a:pt x="557188" y="405760"/>
                      <a:pt x="563333" y="399680"/>
                      <a:pt x="563382" y="392137"/>
                    </a:cubicBezTo>
                    <a:cubicBezTo>
                      <a:pt x="563382" y="392080"/>
                      <a:pt x="563382" y="392031"/>
                      <a:pt x="563382" y="391975"/>
                    </a:cubicBezTo>
                    <a:lnTo>
                      <a:pt x="563382" y="391975"/>
                    </a:lnTo>
                    <a:close/>
                    <a:moveTo>
                      <a:pt x="604187" y="392137"/>
                    </a:moveTo>
                    <a:cubicBezTo>
                      <a:pt x="604276" y="384553"/>
                      <a:pt x="598196" y="378327"/>
                      <a:pt x="590612" y="378237"/>
                    </a:cubicBezTo>
                    <a:cubicBezTo>
                      <a:pt x="583028" y="378148"/>
                      <a:pt x="576802" y="384228"/>
                      <a:pt x="576713" y="391812"/>
                    </a:cubicBezTo>
                    <a:cubicBezTo>
                      <a:pt x="576623" y="399396"/>
                      <a:pt x="582703" y="405622"/>
                      <a:pt x="590287" y="405711"/>
                    </a:cubicBezTo>
                    <a:lnTo>
                      <a:pt x="590287" y="405711"/>
                    </a:lnTo>
                    <a:cubicBezTo>
                      <a:pt x="597741" y="405711"/>
                      <a:pt x="603780" y="399672"/>
                      <a:pt x="603780" y="392218"/>
                    </a:cubicBezTo>
                    <a:cubicBezTo>
                      <a:pt x="603780" y="392194"/>
                      <a:pt x="603780" y="392161"/>
                      <a:pt x="603780" y="392137"/>
                    </a:cubicBezTo>
                    <a:lnTo>
                      <a:pt x="603780" y="392137"/>
                    </a:lnTo>
                    <a:close/>
                    <a:moveTo>
                      <a:pt x="644830" y="392137"/>
                    </a:moveTo>
                    <a:cubicBezTo>
                      <a:pt x="644244" y="384569"/>
                      <a:pt x="637644" y="378912"/>
                      <a:pt x="630076" y="379497"/>
                    </a:cubicBezTo>
                    <a:cubicBezTo>
                      <a:pt x="623321" y="380017"/>
                      <a:pt x="617956" y="385382"/>
                      <a:pt x="617436" y="392137"/>
                    </a:cubicBezTo>
                    <a:cubicBezTo>
                      <a:pt x="617347" y="399721"/>
                      <a:pt x="623419" y="405947"/>
                      <a:pt x="631011" y="406037"/>
                    </a:cubicBezTo>
                    <a:cubicBezTo>
                      <a:pt x="631011" y="406037"/>
                      <a:pt x="631011" y="406037"/>
                      <a:pt x="631011" y="406037"/>
                    </a:cubicBezTo>
                    <a:lnTo>
                      <a:pt x="631011" y="406037"/>
                    </a:lnTo>
                    <a:cubicBezTo>
                      <a:pt x="638554" y="406037"/>
                      <a:pt x="644667" y="399924"/>
                      <a:pt x="644667" y="392381"/>
                    </a:cubicBezTo>
                    <a:cubicBezTo>
                      <a:pt x="644667" y="392357"/>
                      <a:pt x="644667" y="392324"/>
                      <a:pt x="644667" y="392300"/>
                    </a:cubicBezTo>
                    <a:lnTo>
                      <a:pt x="644667" y="392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5"/>
              <p:cNvSpPr/>
              <p:nvPr/>
            </p:nvSpPr>
            <p:spPr>
              <a:xfrm>
                <a:off x="-129830" y="3836475"/>
                <a:ext cx="646622" cy="407808"/>
              </a:xfrm>
              <a:custGeom>
                <a:avLst/>
                <a:gdLst/>
                <a:ahLst/>
                <a:cxnLst/>
                <a:rect l="l" t="t" r="r" b="b"/>
                <a:pathLst>
                  <a:path w="646622" h="407808" extrusionOk="0">
                    <a:moveTo>
                      <a:pt x="58927" y="25705"/>
                    </a:moveTo>
                    <a:lnTo>
                      <a:pt x="11213" y="25705"/>
                    </a:lnTo>
                    <a:cubicBezTo>
                      <a:pt x="4750" y="25705"/>
                      <a:pt x="-492" y="20462"/>
                      <a:pt x="-492" y="14000"/>
                    </a:cubicBezTo>
                    <a:lnTo>
                      <a:pt x="-492" y="14000"/>
                    </a:lnTo>
                    <a:cubicBezTo>
                      <a:pt x="-492" y="7505"/>
                      <a:pt x="4718" y="2222"/>
                      <a:pt x="11213" y="2133"/>
                    </a:cubicBezTo>
                    <a:lnTo>
                      <a:pt x="58927" y="2133"/>
                    </a:lnTo>
                    <a:cubicBezTo>
                      <a:pt x="65478" y="2133"/>
                      <a:pt x="70794" y="7449"/>
                      <a:pt x="70794" y="14000"/>
                    </a:cubicBezTo>
                    <a:lnTo>
                      <a:pt x="70794" y="14000"/>
                    </a:lnTo>
                    <a:cubicBezTo>
                      <a:pt x="70794" y="20462"/>
                      <a:pt x="65552" y="25705"/>
                      <a:pt x="59090" y="25705"/>
                    </a:cubicBezTo>
                    <a:close/>
                    <a:moveTo>
                      <a:pt x="70794" y="68542"/>
                    </a:moveTo>
                    <a:cubicBezTo>
                      <a:pt x="70794" y="62080"/>
                      <a:pt x="65552" y="56837"/>
                      <a:pt x="59090" y="56837"/>
                    </a:cubicBezTo>
                    <a:lnTo>
                      <a:pt x="11213" y="56837"/>
                    </a:lnTo>
                    <a:cubicBezTo>
                      <a:pt x="4791" y="56789"/>
                      <a:pt x="-444" y="61958"/>
                      <a:pt x="-492" y="68380"/>
                    </a:cubicBezTo>
                    <a:cubicBezTo>
                      <a:pt x="-492" y="68437"/>
                      <a:pt x="-492" y="68486"/>
                      <a:pt x="-492" y="68542"/>
                    </a:cubicBezTo>
                    <a:lnTo>
                      <a:pt x="-492" y="68542"/>
                    </a:lnTo>
                    <a:cubicBezTo>
                      <a:pt x="-492" y="75037"/>
                      <a:pt x="4718" y="80321"/>
                      <a:pt x="11213" y="80410"/>
                    </a:cubicBezTo>
                    <a:lnTo>
                      <a:pt x="58927" y="80410"/>
                    </a:lnTo>
                    <a:cubicBezTo>
                      <a:pt x="65478" y="80410"/>
                      <a:pt x="70794" y="75094"/>
                      <a:pt x="70794" y="68542"/>
                    </a:cubicBezTo>
                    <a:close/>
                    <a:moveTo>
                      <a:pt x="70794" y="123085"/>
                    </a:moveTo>
                    <a:cubicBezTo>
                      <a:pt x="70844" y="116663"/>
                      <a:pt x="65674" y="111428"/>
                      <a:pt x="59252" y="111380"/>
                    </a:cubicBezTo>
                    <a:cubicBezTo>
                      <a:pt x="59196" y="111380"/>
                      <a:pt x="59146" y="111380"/>
                      <a:pt x="59090" y="111380"/>
                    </a:cubicBezTo>
                    <a:lnTo>
                      <a:pt x="11213" y="111380"/>
                    </a:lnTo>
                    <a:cubicBezTo>
                      <a:pt x="4702" y="112144"/>
                      <a:pt x="44" y="118045"/>
                      <a:pt x="817" y="124556"/>
                    </a:cubicBezTo>
                    <a:cubicBezTo>
                      <a:pt x="1459" y="130010"/>
                      <a:pt x="5758" y="134310"/>
                      <a:pt x="11213" y="134952"/>
                    </a:cubicBezTo>
                    <a:lnTo>
                      <a:pt x="58927" y="134952"/>
                    </a:lnTo>
                    <a:cubicBezTo>
                      <a:pt x="65478" y="134952"/>
                      <a:pt x="70794" y="129636"/>
                      <a:pt x="70794" y="123085"/>
                    </a:cubicBezTo>
                    <a:close/>
                    <a:moveTo>
                      <a:pt x="70794" y="177627"/>
                    </a:moveTo>
                    <a:cubicBezTo>
                      <a:pt x="70844" y="171205"/>
                      <a:pt x="65674" y="165971"/>
                      <a:pt x="59252" y="165922"/>
                    </a:cubicBezTo>
                    <a:cubicBezTo>
                      <a:pt x="59196" y="165922"/>
                      <a:pt x="59146" y="165922"/>
                      <a:pt x="59090" y="165922"/>
                    </a:cubicBezTo>
                    <a:lnTo>
                      <a:pt x="11213" y="165922"/>
                    </a:lnTo>
                    <a:cubicBezTo>
                      <a:pt x="4726" y="166458"/>
                      <a:pt x="-94" y="172156"/>
                      <a:pt x="442" y="178643"/>
                    </a:cubicBezTo>
                    <a:cubicBezTo>
                      <a:pt x="922" y="184382"/>
                      <a:pt x="5474" y="188934"/>
                      <a:pt x="11213" y="189413"/>
                    </a:cubicBezTo>
                    <a:lnTo>
                      <a:pt x="58927" y="189413"/>
                    </a:lnTo>
                    <a:cubicBezTo>
                      <a:pt x="65438" y="189462"/>
                      <a:pt x="70746" y="184219"/>
                      <a:pt x="70794" y="177708"/>
                    </a:cubicBezTo>
                    <a:cubicBezTo>
                      <a:pt x="70794" y="177684"/>
                      <a:pt x="70794" y="177651"/>
                      <a:pt x="70794" y="177627"/>
                    </a:cubicBezTo>
                    <a:lnTo>
                      <a:pt x="70794" y="177627"/>
                    </a:lnTo>
                    <a:close/>
                    <a:moveTo>
                      <a:pt x="70794" y="232088"/>
                    </a:moveTo>
                    <a:cubicBezTo>
                      <a:pt x="70794" y="225666"/>
                      <a:pt x="65593" y="220464"/>
                      <a:pt x="59171" y="220464"/>
                    </a:cubicBezTo>
                    <a:cubicBezTo>
                      <a:pt x="59146" y="220464"/>
                      <a:pt x="59114" y="220464"/>
                      <a:pt x="59090" y="220464"/>
                    </a:cubicBezTo>
                    <a:lnTo>
                      <a:pt x="11213" y="220464"/>
                    </a:lnTo>
                    <a:cubicBezTo>
                      <a:pt x="4726" y="221001"/>
                      <a:pt x="-94" y="226699"/>
                      <a:pt x="442" y="233185"/>
                    </a:cubicBezTo>
                    <a:cubicBezTo>
                      <a:pt x="922" y="238924"/>
                      <a:pt x="5474" y="243476"/>
                      <a:pt x="11213" y="243955"/>
                    </a:cubicBezTo>
                    <a:lnTo>
                      <a:pt x="58927" y="243955"/>
                    </a:lnTo>
                    <a:cubicBezTo>
                      <a:pt x="65478" y="243955"/>
                      <a:pt x="70794" y="238640"/>
                      <a:pt x="70794" y="232088"/>
                    </a:cubicBezTo>
                    <a:close/>
                    <a:moveTo>
                      <a:pt x="70794" y="286630"/>
                    </a:moveTo>
                    <a:cubicBezTo>
                      <a:pt x="70794" y="280168"/>
                      <a:pt x="65552" y="274925"/>
                      <a:pt x="59090" y="274925"/>
                    </a:cubicBezTo>
                    <a:lnTo>
                      <a:pt x="11213" y="274925"/>
                    </a:lnTo>
                    <a:cubicBezTo>
                      <a:pt x="4702" y="275689"/>
                      <a:pt x="44" y="281590"/>
                      <a:pt x="817" y="288101"/>
                    </a:cubicBezTo>
                    <a:cubicBezTo>
                      <a:pt x="1459" y="293556"/>
                      <a:pt x="5758" y="297855"/>
                      <a:pt x="11213" y="298498"/>
                    </a:cubicBezTo>
                    <a:lnTo>
                      <a:pt x="58927" y="298498"/>
                    </a:lnTo>
                    <a:cubicBezTo>
                      <a:pt x="65478" y="298498"/>
                      <a:pt x="70794" y="293182"/>
                      <a:pt x="70794" y="286630"/>
                    </a:cubicBezTo>
                    <a:close/>
                    <a:moveTo>
                      <a:pt x="70794" y="341172"/>
                    </a:moveTo>
                    <a:cubicBezTo>
                      <a:pt x="70794" y="334710"/>
                      <a:pt x="65552" y="329467"/>
                      <a:pt x="59090" y="329467"/>
                    </a:cubicBezTo>
                    <a:lnTo>
                      <a:pt x="11213" y="329467"/>
                    </a:lnTo>
                    <a:cubicBezTo>
                      <a:pt x="4702" y="330231"/>
                      <a:pt x="44" y="336133"/>
                      <a:pt x="817" y="342644"/>
                    </a:cubicBezTo>
                    <a:cubicBezTo>
                      <a:pt x="1459" y="348098"/>
                      <a:pt x="5758" y="352398"/>
                      <a:pt x="11213" y="353040"/>
                    </a:cubicBezTo>
                    <a:lnTo>
                      <a:pt x="58927" y="353040"/>
                    </a:lnTo>
                    <a:cubicBezTo>
                      <a:pt x="65478" y="353040"/>
                      <a:pt x="70794" y="347724"/>
                      <a:pt x="70794" y="341172"/>
                    </a:cubicBezTo>
                    <a:close/>
                    <a:moveTo>
                      <a:pt x="70794" y="395877"/>
                    </a:moveTo>
                    <a:cubicBezTo>
                      <a:pt x="70794" y="389326"/>
                      <a:pt x="65478" y="384009"/>
                      <a:pt x="58927" y="384009"/>
                    </a:cubicBezTo>
                    <a:lnTo>
                      <a:pt x="11213" y="384009"/>
                    </a:lnTo>
                    <a:cubicBezTo>
                      <a:pt x="4702" y="384774"/>
                      <a:pt x="44" y="390675"/>
                      <a:pt x="817" y="397186"/>
                    </a:cubicBezTo>
                    <a:cubicBezTo>
                      <a:pt x="1459" y="402640"/>
                      <a:pt x="5758" y="406940"/>
                      <a:pt x="11213" y="407582"/>
                    </a:cubicBezTo>
                    <a:lnTo>
                      <a:pt x="58927" y="407582"/>
                    </a:lnTo>
                    <a:cubicBezTo>
                      <a:pt x="65373" y="407631"/>
                      <a:pt x="70664" y="402486"/>
                      <a:pt x="70794" y="396040"/>
                    </a:cubicBezTo>
                    <a:lnTo>
                      <a:pt x="70794" y="396040"/>
                    </a:lnTo>
                    <a:close/>
                    <a:moveTo>
                      <a:pt x="249621" y="13838"/>
                    </a:moveTo>
                    <a:cubicBezTo>
                      <a:pt x="249581" y="7302"/>
                      <a:pt x="244290" y="2011"/>
                      <a:pt x="237754" y="1970"/>
                    </a:cubicBezTo>
                    <a:lnTo>
                      <a:pt x="112575" y="1970"/>
                    </a:lnTo>
                    <a:cubicBezTo>
                      <a:pt x="106040" y="2011"/>
                      <a:pt x="100748" y="7302"/>
                      <a:pt x="100708" y="13838"/>
                    </a:cubicBezTo>
                    <a:lnTo>
                      <a:pt x="100708" y="13838"/>
                    </a:lnTo>
                    <a:cubicBezTo>
                      <a:pt x="100748" y="20284"/>
                      <a:pt x="105967" y="25502"/>
                      <a:pt x="112413" y="25543"/>
                    </a:cubicBezTo>
                    <a:lnTo>
                      <a:pt x="237754" y="25543"/>
                    </a:lnTo>
                    <a:cubicBezTo>
                      <a:pt x="244216" y="25632"/>
                      <a:pt x="249532" y="20462"/>
                      <a:pt x="249621" y="14000"/>
                    </a:cubicBezTo>
                    <a:cubicBezTo>
                      <a:pt x="249621" y="14000"/>
                      <a:pt x="249621" y="14000"/>
                      <a:pt x="249621" y="14000"/>
                    </a:cubicBezTo>
                    <a:lnTo>
                      <a:pt x="249621" y="14000"/>
                    </a:lnTo>
                    <a:close/>
                    <a:moveTo>
                      <a:pt x="249621" y="68380"/>
                    </a:moveTo>
                    <a:cubicBezTo>
                      <a:pt x="249581" y="61934"/>
                      <a:pt x="244362" y="56715"/>
                      <a:pt x="237917" y="56675"/>
                    </a:cubicBezTo>
                    <a:lnTo>
                      <a:pt x="112250" y="56675"/>
                    </a:lnTo>
                    <a:cubicBezTo>
                      <a:pt x="105804" y="56626"/>
                      <a:pt x="100512" y="61771"/>
                      <a:pt x="100382" y="68217"/>
                    </a:cubicBezTo>
                    <a:lnTo>
                      <a:pt x="100382" y="68217"/>
                    </a:lnTo>
                    <a:cubicBezTo>
                      <a:pt x="100423" y="74753"/>
                      <a:pt x="105715" y="80044"/>
                      <a:pt x="112250" y="80085"/>
                    </a:cubicBezTo>
                    <a:lnTo>
                      <a:pt x="237429" y="80085"/>
                    </a:lnTo>
                    <a:cubicBezTo>
                      <a:pt x="243964" y="80044"/>
                      <a:pt x="249248" y="74753"/>
                      <a:pt x="249296" y="68217"/>
                    </a:cubicBezTo>
                    <a:close/>
                    <a:moveTo>
                      <a:pt x="249621" y="122922"/>
                    </a:moveTo>
                    <a:cubicBezTo>
                      <a:pt x="249621" y="116460"/>
                      <a:pt x="244379" y="111217"/>
                      <a:pt x="237917" y="111217"/>
                    </a:cubicBezTo>
                    <a:lnTo>
                      <a:pt x="112250" y="111217"/>
                    </a:lnTo>
                    <a:cubicBezTo>
                      <a:pt x="105788" y="110412"/>
                      <a:pt x="99903" y="114989"/>
                      <a:pt x="99090" y="121451"/>
                    </a:cubicBezTo>
                    <a:cubicBezTo>
                      <a:pt x="99090" y="121483"/>
                      <a:pt x="99082" y="121508"/>
                      <a:pt x="99082" y="121540"/>
                    </a:cubicBezTo>
                    <a:cubicBezTo>
                      <a:pt x="98318" y="128035"/>
                      <a:pt x="102918" y="133944"/>
                      <a:pt x="109405" y="134790"/>
                    </a:cubicBezTo>
                    <a:lnTo>
                      <a:pt x="237429" y="134790"/>
                    </a:lnTo>
                    <a:cubicBezTo>
                      <a:pt x="243964" y="134749"/>
                      <a:pt x="249248" y="129457"/>
                      <a:pt x="249296" y="122922"/>
                    </a:cubicBezTo>
                    <a:close/>
                    <a:moveTo>
                      <a:pt x="249621" y="177464"/>
                    </a:moveTo>
                    <a:cubicBezTo>
                      <a:pt x="249621" y="171002"/>
                      <a:pt x="244379" y="165759"/>
                      <a:pt x="237917" y="165759"/>
                    </a:cubicBezTo>
                    <a:lnTo>
                      <a:pt x="112250" y="165759"/>
                    </a:lnTo>
                    <a:cubicBezTo>
                      <a:pt x="105698" y="165483"/>
                      <a:pt x="100171" y="170563"/>
                      <a:pt x="99887" y="177115"/>
                    </a:cubicBezTo>
                    <a:cubicBezTo>
                      <a:pt x="99643" y="182951"/>
                      <a:pt x="103675" y="188096"/>
                      <a:pt x="109405" y="189251"/>
                    </a:cubicBezTo>
                    <a:cubicBezTo>
                      <a:pt x="110348" y="189421"/>
                      <a:pt x="111307" y="189421"/>
                      <a:pt x="112250" y="189251"/>
                    </a:cubicBezTo>
                    <a:lnTo>
                      <a:pt x="237429" y="189251"/>
                    </a:lnTo>
                    <a:cubicBezTo>
                      <a:pt x="243940" y="189299"/>
                      <a:pt x="249248" y="184056"/>
                      <a:pt x="249296" y="177546"/>
                    </a:cubicBezTo>
                    <a:cubicBezTo>
                      <a:pt x="249296" y="177521"/>
                      <a:pt x="249296" y="177489"/>
                      <a:pt x="249296" y="177464"/>
                    </a:cubicBezTo>
                    <a:lnTo>
                      <a:pt x="249296" y="177464"/>
                    </a:lnTo>
                    <a:close/>
                    <a:moveTo>
                      <a:pt x="249621" y="231925"/>
                    </a:moveTo>
                    <a:cubicBezTo>
                      <a:pt x="249573" y="225496"/>
                      <a:pt x="244346" y="220302"/>
                      <a:pt x="237917" y="220302"/>
                    </a:cubicBezTo>
                    <a:lnTo>
                      <a:pt x="112250" y="220302"/>
                    </a:lnTo>
                    <a:cubicBezTo>
                      <a:pt x="105829" y="219009"/>
                      <a:pt x="99570" y="223171"/>
                      <a:pt x="98277" y="229592"/>
                    </a:cubicBezTo>
                    <a:cubicBezTo>
                      <a:pt x="96985" y="236022"/>
                      <a:pt x="101146" y="242281"/>
                      <a:pt x="107568" y="243573"/>
                    </a:cubicBezTo>
                    <a:cubicBezTo>
                      <a:pt x="108177" y="243695"/>
                      <a:pt x="108787" y="243768"/>
                      <a:pt x="109405" y="243793"/>
                    </a:cubicBezTo>
                    <a:cubicBezTo>
                      <a:pt x="110348" y="243964"/>
                      <a:pt x="111307" y="243964"/>
                      <a:pt x="112250" y="243793"/>
                    </a:cubicBezTo>
                    <a:lnTo>
                      <a:pt x="237429" y="243793"/>
                    </a:lnTo>
                    <a:cubicBezTo>
                      <a:pt x="243980" y="243793"/>
                      <a:pt x="249296" y="238477"/>
                      <a:pt x="249296" y="231925"/>
                    </a:cubicBezTo>
                    <a:close/>
                    <a:moveTo>
                      <a:pt x="399674" y="286467"/>
                    </a:moveTo>
                    <a:cubicBezTo>
                      <a:pt x="399633" y="280021"/>
                      <a:pt x="394415" y="274803"/>
                      <a:pt x="387969" y="274763"/>
                    </a:cubicBezTo>
                    <a:lnTo>
                      <a:pt x="262140" y="274763"/>
                    </a:lnTo>
                    <a:cubicBezTo>
                      <a:pt x="255628" y="275527"/>
                      <a:pt x="250971" y="281428"/>
                      <a:pt x="251743" y="287939"/>
                    </a:cubicBezTo>
                    <a:cubicBezTo>
                      <a:pt x="252385" y="293393"/>
                      <a:pt x="256685" y="297693"/>
                      <a:pt x="262140" y="298335"/>
                    </a:cubicBezTo>
                    <a:lnTo>
                      <a:pt x="387481" y="298335"/>
                    </a:lnTo>
                    <a:cubicBezTo>
                      <a:pt x="394033" y="298335"/>
                      <a:pt x="399349" y="293019"/>
                      <a:pt x="399349" y="286467"/>
                    </a:cubicBezTo>
                    <a:close/>
                    <a:moveTo>
                      <a:pt x="399674" y="341010"/>
                    </a:moveTo>
                    <a:cubicBezTo>
                      <a:pt x="399633" y="334564"/>
                      <a:pt x="394415" y="329345"/>
                      <a:pt x="387969" y="329305"/>
                    </a:cubicBezTo>
                    <a:lnTo>
                      <a:pt x="262140" y="329305"/>
                    </a:lnTo>
                    <a:cubicBezTo>
                      <a:pt x="255628" y="330069"/>
                      <a:pt x="250971" y="335970"/>
                      <a:pt x="251743" y="342481"/>
                    </a:cubicBezTo>
                    <a:cubicBezTo>
                      <a:pt x="252385" y="347935"/>
                      <a:pt x="256685" y="352235"/>
                      <a:pt x="262140" y="352877"/>
                    </a:cubicBezTo>
                    <a:lnTo>
                      <a:pt x="387481" y="352877"/>
                    </a:lnTo>
                    <a:cubicBezTo>
                      <a:pt x="394033" y="352877"/>
                      <a:pt x="399349" y="347561"/>
                      <a:pt x="399349" y="341010"/>
                    </a:cubicBezTo>
                    <a:close/>
                    <a:moveTo>
                      <a:pt x="399674" y="395714"/>
                    </a:moveTo>
                    <a:cubicBezTo>
                      <a:pt x="399674" y="389163"/>
                      <a:pt x="394358" y="383847"/>
                      <a:pt x="387806" y="383847"/>
                    </a:cubicBezTo>
                    <a:lnTo>
                      <a:pt x="262140" y="383847"/>
                    </a:lnTo>
                    <a:cubicBezTo>
                      <a:pt x="255628" y="384611"/>
                      <a:pt x="250971" y="390512"/>
                      <a:pt x="251743" y="397023"/>
                    </a:cubicBezTo>
                    <a:cubicBezTo>
                      <a:pt x="252385" y="402477"/>
                      <a:pt x="256685" y="406778"/>
                      <a:pt x="262140" y="407419"/>
                    </a:cubicBezTo>
                    <a:lnTo>
                      <a:pt x="387481" y="407419"/>
                    </a:lnTo>
                    <a:cubicBezTo>
                      <a:pt x="393927" y="407468"/>
                      <a:pt x="399219" y="402323"/>
                      <a:pt x="399349" y="395877"/>
                    </a:cubicBezTo>
                    <a:lnTo>
                      <a:pt x="399349" y="395877"/>
                    </a:lnTo>
                    <a:close/>
                    <a:moveTo>
                      <a:pt x="304814" y="13675"/>
                    </a:moveTo>
                    <a:cubicBezTo>
                      <a:pt x="304814" y="6091"/>
                      <a:pt x="298661" y="-62"/>
                      <a:pt x="291077" y="-62"/>
                    </a:cubicBezTo>
                    <a:cubicBezTo>
                      <a:pt x="283493" y="-62"/>
                      <a:pt x="277340" y="6091"/>
                      <a:pt x="277340" y="13675"/>
                    </a:cubicBezTo>
                    <a:cubicBezTo>
                      <a:pt x="277340" y="21259"/>
                      <a:pt x="283493" y="27412"/>
                      <a:pt x="291077" y="27412"/>
                    </a:cubicBezTo>
                    <a:cubicBezTo>
                      <a:pt x="298661" y="27412"/>
                      <a:pt x="304814" y="21259"/>
                      <a:pt x="304814" y="13675"/>
                    </a:cubicBezTo>
                    <a:close/>
                    <a:moveTo>
                      <a:pt x="345457" y="13675"/>
                    </a:moveTo>
                    <a:cubicBezTo>
                      <a:pt x="345546" y="6091"/>
                      <a:pt x="339466" y="-135"/>
                      <a:pt x="331882" y="-225"/>
                    </a:cubicBezTo>
                    <a:cubicBezTo>
                      <a:pt x="324298" y="-314"/>
                      <a:pt x="318072" y="5766"/>
                      <a:pt x="317982" y="13350"/>
                    </a:cubicBezTo>
                    <a:cubicBezTo>
                      <a:pt x="317893" y="20934"/>
                      <a:pt x="323973" y="27160"/>
                      <a:pt x="331557" y="27250"/>
                    </a:cubicBezTo>
                    <a:lnTo>
                      <a:pt x="331557" y="27250"/>
                    </a:lnTo>
                    <a:cubicBezTo>
                      <a:pt x="339051" y="27250"/>
                      <a:pt x="345131" y="21169"/>
                      <a:pt x="345131" y="13675"/>
                    </a:cubicBezTo>
                    <a:close/>
                    <a:moveTo>
                      <a:pt x="386099" y="13675"/>
                    </a:moveTo>
                    <a:cubicBezTo>
                      <a:pt x="386189" y="6091"/>
                      <a:pt x="380109" y="-135"/>
                      <a:pt x="372525" y="-225"/>
                    </a:cubicBezTo>
                    <a:cubicBezTo>
                      <a:pt x="364941" y="-314"/>
                      <a:pt x="358714" y="5766"/>
                      <a:pt x="358625" y="13350"/>
                    </a:cubicBezTo>
                    <a:cubicBezTo>
                      <a:pt x="358536" y="20934"/>
                      <a:pt x="364616" y="27160"/>
                      <a:pt x="372199" y="27250"/>
                    </a:cubicBezTo>
                    <a:lnTo>
                      <a:pt x="372199" y="27250"/>
                    </a:lnTo>
                    <a:cubicBezTo>
                      <a:pt x="379727" y="27250"/>
                      <a:pt x="385847" y="21202"/>
                      <a:pt x="385937" y="13675"/>
                    </a:cubicBezTo>
                    <a:close/>
                    <a:moveTo>
                      <a:pt x="426742" y="13675"/>
                    </a:moveTo>
                    <a:cubicBezTo>
                      <a:pt x="426831" y="6091"/>
                      <a:pt x="420751" y="-135"/>
                      <a:pt x="413167" y="-225"/>
                    </a:cubicBezTo>
                    <a:cubicBezTo>
                      <a:pt x="405583" y="-314"/>
                      <a:pt x="399357" y="5766"/>
                      <a:pt x="399267" y="13350"/>
                    </a:cubicBezTo>
                    <a:cubicBezTo>
                      <a:pt x="399178" y="20934"/>
                      <a:pt x="405258" y="27160"/>
                      <a:pt x="412842" y="27250"/>
                    </a:cubicBezTo>
                    <a:lnTo>
                      <a:pt x="412842" y="27250"/>
                    </a:lnTo>
                    <a:cubicBezTo>
                      <a:pt x="420296" y="27250"/>
                      <a:pt x="426335" y="21210"/>
                      <a:pt x="426335" y="13756"/>
                    </a:cubicBezTo>
                    <a:cubicBezTo>
                      <a:pt x="426335" y="13732"/>
                      <a:pt x="426335" y="13700"/>
                      <a:pt x="426335" y="13675"/>
                    </a:cubicBezTo>
                    <a:close/>
                    <a:moveTo>
                      <a:pt x="467384" y="13675"/>
                    </a:moveTo>
                    <a:cubicBezTo>
                      <a:pt x="467474" y="6091"/>
                      <a:pt x="461394" y="-135"/>
                      <a:pt x="453810" y="-225"/>
                    </a:cubicBezTo>
                    <a:cubicBezTo>
                      <a:pt x="446226" y="-314"/>
                      <a:pt x="439999" y="5766"/>
                      <a:pt x="439910" y="13350"/>
                    </a:cubicBezTo>
                    <a:cubicBezTo>
                      <a:pt x="439821" y="20934"/>
                      <a:pt x="445901" y="27160"/>
                      <a:pt x="453484" y="27250"/>
                    </a:cubicBezTo>
                    <a:cubicBezTo>
                      <a:pt x="453509" y="27250"/>
                      <a:pt x="453541" y="27250"/>
                      <a:pt x="453566" y="27250"/>
                    </a:cubicBezTo>
                    <a:lnTo>
                      <a:pt x="453566" y="27250"/>
                    </a:lnTo>
                    <a:cubicBezTo>
                      <a:pt x="461060" y="27209"/>
                      <a:pt x="467132" y="21169"/>
                      <a:pt x="467222" y="13675"/>
                    </a:cubicBezTo>
                    <a:close/>
                    <a:moveTo>
                      <a:pt x="508027" y="13675"/>
                    </a:moveTo>
                    <a:cubicBezTo>
                      <a:pt x="508116" y="6091"/>
                      <a:pt x="502036" y="-135"/>
                      <a:pt x="494452" y="-225"/>
                    </a:cubicBezTo>
                    <a:cubicBezTo>
                      <a:pt x="486868" y="-314"/>
                      <a:pt x="480642" y="5766"/>
                      <a:pt x="480552" y="13350"/>
                    </a:cubicBezTo>
                    <a:cubicBezTo>
                      <a:pt x="480463" y="20934"/>
                      <a:pt x="486543" y="27160"/>
                      <a:pt x="494127" y="27250"/>
                    </a:cubicBezTo>
                    <a:cubicBezTo>
                      <a:pt x="494151" y="27250"/>
                      <a:pt x="494184" y="27250"/>
                      <a:pt x="494208" y="27250"/>
                    </a:cubicBezTo>
                    <a:lnTo>
                      <a:pt x="494208" y="27250"/>
                    </a:lnTo>
                    <a:cubicBezTo>
                      <a:pt x="501662" y="27250"/>
                      <a:pt x="507701" y="21210"/>
                      <a:pt x="507701" y="13756"/>
                    </a:cubicBezTo>
                    <a:cubicBezTo>
                      <a:pt x="507701" y="13732"/>
                      <a:pt x="507701" y="13700"/>
                      <a:pt x="507701" y="13675"/>
                    </a:cubicBezTo>
                    <a:close/>
                    <a:moveTo>
                      <a:pt x="304733" y="123085"/>
                    </a:moveTo>
                    <a:cubicBezTo>
                      <a:pt x="304310" y="115956"/>
                      <a:pt x="298197" y="110526"/>
                      <a:pt x="291069" y="110941"/>
                    </a:cubicBezTo>
                    <a:cubicBezTo>
                      <a:pt x="283948" y="111363"/>
                      <a:pt x="278510" y="117476"/>
                      <a:pt x="278925" y="124605"/>
                    </a:cubicBezTo>
                    <a:cubicBezTo>
                      <a:pt x="279315" y="131115"/>
                      <a:pt x="284485" y="136318"/>
                      <a:pt x="290996" y="136741"/>
                    </a:cubicBezTo>
                    <a:cubicBezTo>
                      <a:pt x="298539" y="136789"/>
                      <a:pt x="304684" y="130709"/>
                      <a:pt x="304733" y="123166"/>
                    </a:cubicBezTo>
                    <a:cubicBezTo>
                      <a:pt x="304733" y="123142"/>
                      <a:pt x="304733" y="123109"/>
                      <a:pt x="304733" y="123085"/>
                    </a:cubicBezTo>
                    <a:close/>
                    <a:moveTo>
                      <a:pt x="345375" y="123085"/>
                    </a:moveTo>
                    <a:cubicBezTo>
                      <a:pt x="345416" y="115501"/>
                      <a:pt x="339303" y="109315"/>
                      <a:pt x="331720" y="109266"/>
                    </a:cubicBezTo>
                    <a:cubicBezTo>
                      <a:pt x="324136" y="109225"/>
                      <a:pt x="317950" y="115338"/>
                      <a:pt x="317901" y="122922"/>
                    </a:cubicBezTo>
                    <a:cubicBezTo>
                      <a:pt x="317860" y="130506"/>
                      <a:pt x="323973" y="136692"/>
                      <a:pt x="331557" y="136741"/>
                    </a:cubicBezTo>
                    <a:cubicBezTo>
                      <a:pt x="331581" y="136741"/>
                      <a:pt x="331614" y="136741"/>
                      <a:pt x="331638" y="136741"/>
                    </a:cubicBezTo>
                    <a:lnTo>
                      <a:pt x="331638" y="136741"/>
                    </a:lnTo>
                    <a:cubicBezTo>
                      <a:pt x="339092" y="136789"/>
                      <a:pt x="345164" y="130782"/>
                      <a:pt x="345213" y="123329"/>
                    </a:cubicBezTo>
                    <a:cubicBezTo>
                      <a:pt x="345213" y="123304"/>
                      <a:pt x="345213" y="123272"/>
                      <a:pt x="345213" y="123247"/>
                    </a:cubicBezTo>
                    <a:lnTo>
                      <a:pt x="345213" y="123247"/>
                    </a:lnTo>
                    <a:close/>
                    <a:moveTo>
                      <a:pt x="386018" y="123085"/>
                    </a:moveTo>
                    <a:cubicBezTo>
                      <a:pt x="386059" y="115501"/>
                      <a:pt x="379946" y="109315"/>
                      <a:pt x="372362" y="109266"/>
                    </a:cubicBezTo>
                    <a:cubicBezTo>
                      <a:pt x="364778" y="109225"/>
                      <a:pt x="358592" y="115338"/>
                      <a:pt x="358544" y="122922"/>
                    </a:cubicBezTo>
                    <a:cubicBezTo>
                      <a:pt x="358503" y="130506"/>
                      <a:pt x="364616" y="136692"/>
                      <a:pt x="372199" y="136741"/>
                    </a:cubicBezTo>
                    <a:cubicBezTo>
                      <a:pt x="372224" y="136741"/>
                      <a:pt x="372256" y="136741"/>
                      <a:pt x="372281" y="136741"/>
                    </a:cubicBezTo>
                    <a:lnTo>
                      <a:pt x="372281" y="136741"/>
                    </a:lnTo>
                    <a:cubicBezTo>
                      <a:pt x="379734" y="136879"/>
                      <a:pt x="385879" y="130945"/>
                      <a:pt x="386018" y="123491"/>
                    </a:cubicBezTo>
                    <a:cubicBezTo>
                      <a:pt x="386018" y="123467"/>
                      <a:pt x="386018" y="123434"/>
                      <a:pt x="386018" y="123410"/>
                    </a:cubicBezTo>
                    <a:lnTo>
                      <a:pt x="386018" y="123410"/>
                    </a:lnTo>
                    <a:close/>
                    <a:moveTo>
                      <a:pt x="426660" y="123085"/>
                    </a:moveTo>
                    <a:cubicBezTo>
                      <a:pt x="426701" y="115501"/>
                      <a:pt x="420588" y="109315"/>
                      <a:pt x="413005" y="109266"/>
                    </a:cubicBezTo>
                    <a:cubicBezTo>
                      <a:pt x="405421" y="109225"/>
                      <a:pt x="399235" y="115338"/>
                      <a:pt x="399186" y="122922"/>
                    </a:cubicBezTo>
                    <a:cubicBezTo>
                      <a:pt x="399145" y="130506"/>
                      <a:pt x="405258" y="136692"/>
                      <a:pt x="412842" y="136741"/>
                    </a:cubicBezTo>
                    <a:cubicBezTo>
                      <a:pt x="412866" y="136741"/>
                      <a:pt x="412899" y="136741"/>
                      <a:pt x="412923" y="136741"/>
                    </a:cubicBezTo>
                    <a:lnTo>
                      <a:pt x="412923" y="136741"/>
                    </a:lnTo>
                    <a:cubicBezTo>
                      <a:pt x="420377" y="136741"/>
                      <a:pt x="426416" y="130701"/>
                      <a:pt x="426416" y="123247"/>
                    </a:cubicBezTo>
                    <a:lnTo>
                      <a:pt x="426416" y="123247"/>
                    </a:lnTo>
                    <a:close/>
                    <a:moveTo>
                      <a:pt x="467303" y="123085"/>
                    </a:moveTo>
                    <a:cubicBezTo>
                      <a:pt x="467344" y="115501"/>
                      <a:pt x="461231" y="109315"/>
                      <a:pt x="453647" y="109266"/>
                    </a:cubicBezTo>
                    <a:cubicBezTo>
                      <a:pt x="446063" y="109225"/>
                      <a:pt x="439877" y="115338"/>
                      <a:pt x="439829" y="122922"/>
                    </a:cubicBezTo>
                    <a:cubicBezTo>
                      <a:pt x="439788" y="130506"/>
                      <a:pt x="445901" y="136692"/>
                      <a:pt x="453484" y="136741"/>
                    </a:cubicBezTo>
                    <a:cubicBezTo>
                      <a:pt x="453541" y="136741"/>
                      <a:pt x="453590" y="136741"/>
                      <a:pt x="453647" y="136741"/>
                    </a:cubicBezTo>
                    <a:lnTo>
                      <a:pt x="453647" y="136741"/>
                    </a:lnTo>
                    <a:cubicBezTo>
                      <a:pt x="461052" y="136879"/>
                      <a:pt x="467164" y="130977"/>
                      <a:pt x="467303" y="123572"/>
                    </a:cubicBezTo>
                    <a:cubicBezTo>
                      <a:pt x="467303" y="123524"/>
                      <a:pt x="467303" y="123467"/>
                      <a:pt x="467303" y="123410"/>
                    </a:cubicBezTo>
                    <a:lnTo>
                      <a:pt x="467303" y="123410"/>
                    </a:lnTo>
                    <a:close/>
                    <a:moveTo>
                      <a:pt x="507945" y="123085"/>
                    </a:moveTo>
                    <a:cubicBezTo>
                      <a:pt x="507986" y="115501"/>
                      <a:pt x="501873" y="109315"/>
                      <a:pt x="494290" y="109266"/>
                    </a:cubicBezTo>
                    <a:cubicBezTo>
                      <a:pt x="486706" y="109225"/>
                      <a:pt x="480520" y="115338"/>
                      <a:pt x="480471" y="122922"/>
                    </a:cubicBezTo>
                    <a:cubicBezTo>
                      <a:pt x="480430" y="130506"/>
                      <a:pt x="486543" y="136692"/>
                      <a:pt x="494127" y="136741"/>
                    </a:cubicBezTo>
                    <a:cubicBezTo>
                      <a:pt x="494184" y="136741"/>
                      <a:pt x="494232" y="136741"/>
                      <a:pt x="494290" y="136741"/>
                    </a:cubicBezTo>
                    <a:lnTo>
                      <a:pt x="494290" y="136741"/>
                    </a:lnTo>
                    <a:cubicBezTo>
                      <a:pt x="501743" y="136741"/>
                      <a:pt x="507783" y="130701"/>
                      <a:pt x="507783" y="123247"/>
                    </a:cubicBezTo>
                    <a:lnTo>
                      <a:pt x="507783" y="123247"/>
                    </a:lnTo>
                    <a:close/>
                    <a:moveTo>
                      <a:pt x="442917" y="279883"/>
                    </a:moveTo>
                    <a:cubicBezTo>
                      <a:pt x="442917" y="272300"/>
                      <a:pt x="436764" y="266146"/>
                      <a:pt x="429180" y="266146"/>
                    </a:cubicBezTo>
                    <a:cubicBezTo>
                      <a:pt x="421596" y="266146"/>
                      <a:pt x="415443" y="272300"/>
                      <a:pt x="415443" y="279883"/>
                    </a:cubicBezTo>
                    <a:cubicBezTo>
                      <a:pt x="415443" y="287467"/>
                      <a:pt x="421596" y="293620"/>
                      <a:pt x="429180" y="293620"/>
                    </a:cubicBezTo>
                    <a:lnTo>
                      <a:pt x="429180" y="293620"/>
                    </a:lnTo>
                    <a:cubicBezTo>
                      <a:pt x="436658" y="293669"/>
                      <a:pt x="442787" y="287687"/>
                      <a:pt x="442917" y="280209"/>
                    </a:cubicBezTo>
                    <a:lnTo>
                      <a:pt x="442917" y="280209"/>
                    </a:lnTo>
                    <a:close/>
                    <a:moveTo>
                      <a:pt x="483560" y="279883"/>
                    </a:moveTo>
                    <a:cubicBezTo>
                      <a:pt x="483560" y="272300"/>
                      <a:pt x="477406" y="266146"/>
                      <a:pt x="469823" y="266146"/>
                    </a:cubicBezTo>
                    <a:cubicBezTo>
                      <a:pt x="462239" y="266146"/>
                      <a:pt x="456086" y="272300"/>
                      <a:pt x="456086" y="279883"/>
                    </a:cubicBezTo>
                    <a:cubicBezTo>
                      <a:pt x="456086" y="287467"/>
                      <a:pt x="462239" y="293620"/>
                      <a:pt x="469823" y="293620"/>
                    </a:cubicBezTo>
                    <a:lnTo>
                      <a:pt x="469823" y="293620"/>
                    </a:lnTo>
                    <a:cubicBezTo>
                      <a:pt x="477317" y="293620"/>
                      <a:pt x="483397" y="287540"/>
                      <a:pt x="483397" y="280046"/>
                    </a:cubicBezTo>
                    <a:lnTo>
                      <a:pt x="483397" y="280046"/>
                    </a:lnTo>
                    <a:close/>
                    <a:moveTo>
                      <a:pt x="524202" y="279883"/>
                    </a:moveTo>
                    <a:cubicBezTo>
                      <a:pt x="524202" y="272300"/>
                      <a:pt x="518049" y="266146"/>
                      <a:pt x="510465" y="266146"/>
                    </a:cubicBezTo>
                    <a:cubicBezTo>
                      <a:pt x="502881" y="266146"/>
                      <a:pt x="496728" y="272300"/>
                      <a:pt x="496728" y="279883"/>
                    </a:cubicBezTo>
                    <a:cubicBezTo>
                      <a:pt x="496728" y="287467"/>
                      <a:pt x="502881" y="293620"/>
                      <a:pt x="510465" y="293620"/>
                    </a:cubicBezTo>
                    <a:lnTo>
                      <a:pt x="510465" y="293620"/>
                    </a:lnTo>
                    <a:cubicBezTo>
                      <a:pt x="517960" y="293620"/>
                      <a:pt x="524040" y="287540"/>
                      <a:pt x="524040" y="280046"/>
                    </a:cubicBezTo>
                    <a:lnTo>
                      <a:pt x="524040" y="280046"/>
                    </a:lnTo>
                    <a:close/>
                    <a:moveTo>
                      <a:pt x="564845" y="279883"/>
                    </a:moveTo>
                    <a:cubicBezTo>
                      <a:pt x="564845" y="272300"/>
                      <a:pt x="558691" y="266146"/>
                      <a:pt x="551108" y="266146"/>
                    </a:cubicBezTo>
                    <a:cubicBezTo>
                      <a:pt x="543524" y="266146"/>
                      <a:pt x="537371" y="272300"/>
                      <a:pt x="537371" y="279883"/>
                    </a:cubicBezTo>
                    <a:cubicBezTo>
                      <a:pt x="537371" y="287467"/>
                      <a:pt x="543524" y="293620"/>
                      <a:pt x="551108" y="293620"/>
                    </a:cubicBezTo>
                    <a:lnTo>
                      <a:pt x="551108" y="293620"/>
                    </a:lnTo>
                    <a:cubicBezTo>
                      <a:pt x="558602" y="293710"/>
                      <a:pt x="564756" y="287703"/>
                      <a:pt x="564845" y="280209"/>
                    </a:cubicBezTo>
                    <a:cubicBezTo>
                      <a:pt x="564845" y="280209"/>
                      <a:pt x="564845" y="280209"/>
                      <a:pt x="564845" y="280209"/>
                    </a:cubicBezTo>
                    <a:lnTo>
                      <a:pt x="564845" y="280209"/>
                    </a:lnTo>
                    <a:close/>
                    <a:moveTo>
                      <a:pt x="605487" y="279883"/>
                    </a:moveTo>
                    <a:cubicBezTo>
                      <a:pt x="605487" y="272300"/>
                      <a:pt x="599334" y="266146"/>
                      <a:pt x="591750" y="266146"/>
                    </a:cubicBezTo>
                    <a:cubicBezTo>
                      <a:pt x="584166" y="266146"/>
                      <a:pt x="578013" y="272300"/>
                      <a:pt x="578013" y="279883"/>
                    </a:cubicBezTo>
                    <a:cubicBezTo>
                      <a:pt x="578013" y="287467"/>
                      <a:pt x="584166" y="293620"/>
                      <a:pt x="591750" y="293620"/>
                    </a:cubicBezTo>
                    <a:lnTo>
                      <a:pt x="591750" y="293620"/>
                    </a:lnTo>
                    <a:cubicBezTo>
                      <a:pt x="599245" y="293620"/>
                      <a:pt x="605325" y="287540"/>
                      <a:pt x="605325" y="280046"/>
                    </a:cubicBezTo>
                    <a:lnTo>
                      <a:pt x="605325" y="280046"/>
                    </a:lnTo>
                    <a:close/>
                    <a:moveTo>
                      <a:pt x="646130" y="279883"/>
                    </a:moveTo>
                    <a:cubicBezTo>
                      <a:pt x="646130" y="272300"/>
                      <a:pt x="639976" y="266146"/>
                      <a:pt x="632393" y="266146"/>
                    </a:cubicBezTo>
                    <a:cubicBezTo>
                      <a:pt x="624809" y="266146"/>
                      <a:pt x="618656" y="272300"/>
                      <a:pt x="618656" y="279883"/>
                    </a:cubicBezTo>
                    <a:cubicBezTo>
                      <a:pt x="618656" y="287467"/>
                      <a:pt x="624809" y="293620"/>
                      <a:pt x="632393" y="293620"/>
                    </a:cubicBezTo>
                    <a:cubicBezTo>
                      <a:pt x="632417" y="293620"/>
                      <a:pt x="632450" y="293620"/>
                      <a:pt x="632474" y="293620"/>
                    </a:cubicBezTo>
                    <a:lnTo>
                      <a:pt x="632474" y="293620"/>
                    </a:lnTo>
                    <a:cubicBezTo>
                      <a:pt x="639928" y="293710"/>
                      <a:pt x="646041" y="287744"/>
                      <a:pt x="646130" y="280290"/>
                    </a:cubicBezTo>
                    <a:cubicBezTo>
                      <a:pt x="646130" y="280265"/>
                      <a:pt x="646130" y="280233"/>
                      <a:pt x="646130" y="280209"/>
                    </a:cubicBezTo>
                    <a:lnTo>
                      <a:pt x="646130" y="280209"/>
                    </a:lnTo>
                    <a:close/>
                    <a:moveTo>
                      <a:pt x="441617" y="392301"/>
                    </a:moveTo>
                    <a:cubicBezTo>
                      <a:pt x="441617" y="384717"/>
                      <a:pt x="435464" y="378563"/>
                      <a:pt x="427880" y="378563"/>
                    </a:cubicBezTo>
                    <a:cubicBezTo>
                      <a:pt x="420296" y="378563"/>
                      <a:pt x="414143" y="384717"/>
                      <a:pt x="414143" y="392301"/>
                    </a:cubicBezTo>
                    <a:cubicBezTo>
                      <a:pt x="414143" y="399884"/>
                      <a:pt x="420296" y="406038"/>
                      <a:pt x="427880" y="406038"/>
                    </a:cubicBezTo>
                    <a:lnTo>
                      <a:pt x="427880" y="406038"/>
                    </a:lnTo>
                    <a:cubicBezTo>
                      <a:pt x="435358" y="406086"/>
                      <a:pt x="441487" y="400104"/>
                      <a:pt x="441617" y="392626"/>
                    </a:cubicBezTo>
                    <a:lnTo>
                      <a:pt x="441617" y="392626"/>
                    </a:lnTo>
                    <a:close/>
                    <a:moveTo>
                      <a:pt x="482260" y="392301"/>
                    </a:moveTo>
                    <a:cubicBezTo>
                      <a:pt x="482260" y="384717"/>
                      <a:pt x="476106" y="378563"/>
                      <a:pt x="468522" y="378563"/>
                    </a:cubicBezTo>
                    <a:cubicBezTo>
                      <a:pt x="460938" y="378563"/>
                      <a:pt x="454785" y="384717"/>
                      <a:pt x="454785" y="392301"/>
                    </a:cubicBezTo>
                    <a:cubicBezTo>
                      <a:pt x="454785" y="399884"/>
                      <a:pt x="460938" y="406038"/>
                      <a:pt x="468522" y="406038"/>
                    </a:cubicBezTo>
                    <a:lnTo>
                      <a:pt x="468522" y="406038"/>
                    </a:lnTo>
                    <a:cubicBezTo>
                      <a:pt x="476017" y="406038"/>
                      <a:pt x="482097" y="399958"/>
                      <a:pt x="482097" y="392463"/>
                    </a:cubicBezTo>
                    <a:lnTo>
                      <a:pt x="482097" y="392463"/>
                    </a:lnTo>
                    <a:close/>
                    <a:moveTo>
                      <a:pt x="522902" y="392301"/>
                    </a:moveTo>
                    <a:cubicBezTo>
                      <a:pt x="522902" y="384717"/>
                      <a:pt x="516749" y="378563"/>
                      <a:pt x="509165" y="378563"/>
                    </a:cubicBezTo>
                    <a:cubicBezTo>
                      <a:pt x="501581" y="378563"/>
                      <a:pt x="495428" y="384717"/>
                      <a:pt x="495428" y="392301"/>
                    </a:cubicBezTo>
                    <a:cubicBezTo>
                      <a:pt x="495428" y="399884"/>
                      <a:pt x="501581" y="406038"/>
                      <a:pt x="509165" y="406038"/>
                    </a:cubicBezTo>
                    <a:lnTo>
                      <a:pt x="509165" y="406038"/>
                    </a:lnTo>
                    <a:cubicBezTo>
                      <a:pt x="516659" y="406038"/>
                      <a:pt x="522739" y="399958"/>
                      <a:pt x="522739" y="392463"/>
                    </a:cubicBezTo>
                    <a:lnTo>
                      <a:pt x="522739" y="392463"/>
                    </a:lnTo>
                    <a:close/>
                    <a:moveTo>
                      <a:pt x="563545" y="392301"/>
                    </a:moveTo>
                    <a:cubicBezTo>
                      <a:pt x="563545" y="384717"/>
                      <a:pt x="557391" y="378563"/>
                      <a:pt x="549807" y="378563"/>
                    </a:cubicBezTo>
                    <a:cubicBezTo>
                      <a:pt x="542223" y="378563"/>
                      <a:pt x="536070" y="384717"/>
                      <a:pt x="536070" y="392301"/>
                    </a:cubicBezTo>
                    <a:cubicBezTo>
                      <a:pt x="536070" y="399884"/>
                      <a:pt x="542223" y="406038"/>
                      <a:pt x="549807" y="406038"/>
                    </a:cubicBezTo>
                    <a:lnTo>
                      <a:pt x="549807" y="406038"/>
                    </a:lnTo>
                    <a:cubicBezTo>
                      <a:pt x="557302" y="406127"/>
                      <a:pt x="563455" y="400120"/>
                      <a:pt x="563545" y="392626"/>
                    </a:cubicBezTo>
                    <a:cubicBezTo>
                      <a:pt x="563545" y="392626"/>
                      <a:pt x="563545" y="392626"/>
                      <a:pt x="563545" y="392626"/>
                    </a:cubicBezTo>
                    <a:lnTo>
                      <a:pt x="563545" y="392626"/>
                    </a:lnTo>
                    <a:close/>
                    <a:moveTo>
                      <a:pt x="604187" y="392301"/>
                    </a:moveTo>
                    <a:cubicBezTo>
                      <a:pt x="604187" y="384717"/>
                      <a:pt x="598034" y="378563"/>
                      <a:pt x="590450" y="378563"/>
                    </a:cubicBezTo>
                    <a:cubicBezTo>
                      <a:pt x="582866" y="378563"/>
                      <a:pt x="576713" y="384717"/>
                      <a:pt x="576713" y="392301"/>
                    </a:cubicBezTo>
                    <a:cubicBezTo>
                      <a:pt x="576713" y="399884"/>
                      <a:pt x="582866" y="406038"/>
                      <a:pt x="590450" y="406038"/>
                    </a:cubicBezTo>
                    <a:lnTo>
                      <a:pt x="590450" y="406038"/>
                    </a:lnTo>
                    <a:cubicBezTo>
                      <a:pt x="597904" y="406038"/>
                      <a:pt x="603943" y="399998"/>
                      <a:pt x="603943" y="392544"/>
                    </a:cubicBezTo>
                    <a:cubicBezTo>
                      <a:pt x="603943" y="392520"/>
                      <a:pt x="603943" y="392488"/>
                      <a:pt x="603943" y="392463"/>
                    </a:cubicBezTo>
                    <a:lnTo>
                      <a:pt x="603943" y="392463"/>
                    </a:lnTo>
                    <a:close/>
                    <a:moveTo>
                      <a:pt x="644830" y="392301"/>
                    </a:moveTo>
                    <a:cubicBezTo>
                      <a:pt x="644830" y="384717"/>
                      <a:pt x="638676" y="378563"/>
                      <a:pt x="631092" y="378563"/>
                    </a:cubicBezTo>
                    <a:cubicBezTo>
                      <a:pt x="623508" y="378563"/>
                      <a:pt x="617355" y="384717"/>
                      <a:pt x="617355" y="392301"/>
                    </a:cubicBezTo>
                    <a:cubicBezTo>
                      <a:pt x="617355" y="399884"/>
                      <a:pt x="623508" y="406038"/>
                      <a:pt x="631092" y="406038"/>
                    </a:cubicBezTo>
                    <a:cubicBezTo>
                      <a:pt x="631117" y="406038"/>
                      <a:pt x="631149" y="406038"/>
                      <a:pt x="631173" y="406038"/>
                    </a:cubicBezTo>
                    <a:lnTo>
                      <a:pt x="631173" y="406038"/>
                    </a:lnTo>
                    <a:cubicBezTo>
                      <a:pt x="638627" y="406127"/>
                      <a:pt x="644740" y="400161"/>
                      <a:pt x="644830" y="392707"/>
                    </a:cubicBezTo>
                    <a:cubicBezTo>
                      <a:pt x="644830" y="392683"/>
                      <a:pt x="644830" y="392650"/>
                      <a:pt x="644830" y="392626"/>
                    </a:cubicBezTo>
                    <a:lnTo>
                      <a:pt x="644830" y="3926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" name="Google Shape;38;p5"/>
            <p:cNvGrpSpPr/>
            <p:nvPr/>
          </p:nvGrpSpPr>
          <p:grpSpPr>
            <a:xfrm>
              <a:off x="7692851" y="-482918"/>
              <a:ext cx="1627340" cy="1899886"/>
              <a:chOff x="7511876" y="-463868"/>
              <a:chExt cx="1627340" cy="1899886"/>
            </a:xfrm>
          </p:grpSpPr>
          <p:sp>
            <p:nvSpPr>
              <p:cNvPr id="39" name="Google Shape;39;p5"/>
              <p:cNvSpPr/>
              <p:nvPr/>
            </p:nvSpPr>
            <p:spPr>
              <a:xfrm>
                <a:off x="7511876" y="-463868"/>
                <a:ext cx="1594671" cy="1823598"/>
              </a:xfrm>
              <a:custGeom>
                <a:avLst/>
                <a:gdLst/>
                <a:ahLst/>
                <a:cxnLst/>
                <a:rect l="l" t="t" r="r" b="b"/>
                <a:pathLst>
                  <a:path w="1822481" h="2084112" extrusionOk="0">
                    <a:moveTo>
                      <a:pt x="1440741" y="2089880"/>
                    </a:moveTo>
                    <a:lnTo>
                      <a:pt x="1211143" y="844745"/>
                    </a:lnTo>
                    <a:lnTo>
                      <a:pt x="1228510" y="841537"/>
                    </a:lnTo>
                    <a:lnTo>
                      <a:pt x="1458113" y="2086671"/>
                    </a:lnTo>
                    <a:close/>
                    <a:moveTo>
                      <a:pt x="1223299" y="852172"/>
                    </a:moveTo>
                    <a:lnTo>
                      <a:pt x="1826542" y="884979"/>
                    </a:lnTo>
                    <a:lnTo>
                      <a:pt x="1827511" y="867351"/>
                    </a:lnTo>
                    <a:lnTo>
                      <a:pt x="1216354" y="834115"/>
                    </a:lnTo>
                    <a:lnTo>
                      <a:pt x="583398" y="1470959"/>
                    </a:lnTo>
                    <a:lnTo>
                      <a:pt x="595919" y="1483411"/>
                    </a:lnTo>
                    <a:close/>
                    <a:moveTo>
                      <a:pt x="928194" y="1527416"/>
                    </a:moveTo>
                    <a:lnTo>
                      <a:pt x="840068" y="1238658"/>
                    </a:lnTo>
                    <a:lnTo>
                      <a:pt x="823184" y="1243816"/>
                    </a:lnTo>
                    <a:lnTo>
                      <a:pt x="911309" y="1532574"/>
                    </a:lnTo>
                    <a:close/>
                    <a:moveTo>
                      <a:pt x="1224796" y="835862"/>
                    </a:moveTo>
                    <a:lnTo>
                      <a:pt x="15015" y="5767"/>
                    </a:lnTo>
                    <a:lnTo>
                      <a:pt x="5030" y="20325"/>
                    </a:lnTo>
                    <a:lnTo>
                      <a:pt x="1214834" y="8504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5"/>
              <p:cNvSpPr/>
              <p:nvPr/>
            </p:nvSpPr>
            <p:spPr>
              <a:xfrm>
                <a:off x="7991308" y="121335"/>
                <a:ext cx="1147908" cy="1314683"/>
              </a:xfrm>
              <a:custGeom>
                <a:avLst/>
                <a:gdLst/>
                <a:ahLst/>
                <a:cxnLst/>
                <a:rect l="l" t="t" r="r" b="b"/>
                <a:pathLst>
                  <a:path w="1311895" h="1502495" extrusionOk="0">
                    <a:moveTo>
                      <a:pt x="666806" y="348752"/>
                    </a:moveTo>
                    <a:cubicBezTo>
                      <a:pt x="572228" y="348752"/>
                      <a:pt x="495313" y="271820"/>
                      <a:pt x="495313" y="177259"/>
                    </a:cubicBezTo>
                    <a:cubicBezTo>
                      <a:pt x="495313" y="82699"/>
                      <a:pt x="572228" y="5767"/>
                      <a:pt x="666806" y="5767"/>
                    </a:cubicBezTo>
                    <a:cubicBezTo>
                      <a:pt x="761383" y="5767"/>
                      <a:pt x="838299" y="82699"/>
                      <a:pt x="838299" y="177259"/>
                    </a:cubicBezTo>
                    <a:cubicBezTo>
                      <a:pt x="838299" y="271820"/>
                      <a:pt x="761383" y="348752"/>
                      <a:pt x="666806" y="348752"/>
                    </a:cubicBezTo>
                    <a:close/>
                    <a:moveTo>
                      <a:pt x="666806" y="23429"/>
                    </a:moveTo>
                    <a:cubicBezTo>
                      <a:pt x="581982" y="23429"/>
                      <a:pt x="512975" y="92436"/>
                      <a:pt x="512975" y="177259"/>
                    </a:cubicBezTo>
                    <a:cubicBezTo>
                      <a:pt x="512975" y="262083"/>
                      <a:pt x="581982" y="331090"/>
                      <a:pt x="666806" y="331090"/>
                    </a:cubicBezTo>
                    <a:cubicBezTo>
                      <a:pt x="751630" y="331090"/>
                      <a:pt x="820637" y="262083"/>
                      <a:pt x="820637" y="177259"/>
                    </a:cubicBezTo>
                    <a:cubicBezTo>
                      <a:pt x="820637" y="92436"/>
                      <a:pt x="751630" y="23429"/>
                      <a:pt x="666806" y="23429"/>
                    </a:cubicBezTo>
                    <a:close/>
                    <a:moveTo>
                      <a:pt x="666806" y="88954"/>
                    </a:moveTo>
                    <a:cubicBezTo>
                      <a:pt x="715574" y="88954"/>
                      <a:pt x="755111" y="128491"/>
                      <a:pt x="755111" y="177259"/>
                    </a:cubicBezTo>
                    <a:cubicBezTo>
                      <a:pt x="755111" y="177259"/>
                      <a:pt x="755111" y="177265"/>
                      <a:pt x="755111" y="177265"/>
                    </a:cubicBezTo>
                    <a:cubicBezTo>
                      <a:pt x="755111" y="226034"/>
                      <a:pt x="715574" y="265571"/>
                      <a:pt x="666806" y="265571"/>
                    </a:cubicBezTo>
                    <a:cubicBezTo>
                      <a:pt x="618037" y="265576"/>
                      <a:pt x="578501" y="226039"/>
                      <a:pt x="578495" y="177271"/>
                    </a:cubicBezTo>
                    <a:cubicBezTo>
                      <a:pt x="578495" y="177271"/>
                      <a:pt x="578495" y="177265"/>
                      <a:pt x="578495" y="177265"/>
                    </a:cubicBezTo>
                    <a:cubicBezTo>
                      <a:pt x="578495" y="128491"/>
                      <a:pt x="618032" y="88954"/>
                      <a:pt x="666806" y="88954"/>
                    </a:cubicBezTo>
                    <a:close/>
                    <a:moveTo>
                      <a:pt x="49179" y="763095"/>
                    </a:moveTo>
                    <a:cubicBezTo>
                      <a:pt x="73567" y="763095"/>
                      <a:pt x="93335" y="782864"/>
                      <a:pt x="93335" y="807251"/>
                    </a:cubicBezTo>
                    <a:cubicBezTo>
                      <a:pt x="93335" y="831638"/>
                      <a:pt x="73567" y="851406"/>
                      <a:pt x="49179" y="851406"/>
                    </a:cubicBezTo>
                    <a:cubicBezTo>
                      <a:pt x="24798" y="851400"/>
                      <a:pt x="5030" y="831638"/>
                      <a:pt x="5030" y="807251"/>
                    </a:cubicBezTo>
                    <a:cubicBezTo>
                      <a:pt x="5030" y="782869"/>
                      <a:pt x="24792" y="763101"/>
                      <a:pt x="49179" y="763095"/>
                    </a:cubicBezTo>
                    <a:close/>
                    <a:moveTo>
                      <a:pt x="1272770" y="163520"/>
                    </a:moveTo>
                    <a:cubicBezTo>
                      <a:pt x="1297157" y="163520"/>
                      <a:pt x="1316919" y="183282"/>
                      <a:pt x="1316925" y="207669"/>
                    </a:cubicBezTo>
                    <a:cubicBezTo>
                      <a:pt x="1316925" y="232057"/>
                      <a:pt x="1297157" y="251825"/>
                      <a:pt x="1272770" y="251825"/>
                    </a:cubicBezTo>
                    <a:cubicBezTo>
                      <a:pt x="1248383" y="251819"/>
                      <a:pt x="1228620" y="232057"/>
                      <a:pt x="1228620" y="207669"/>
                    </a:cubicBezTo>
                    <a:cubicBezTo>
                      <a:pt x="1228620" y="183288"/>
                      <a:pt x="1248388" y="163520"/>
                      <a:pt x="1272770" y="163520"/>
                    </a:cubicBezTo>
                    <a:close/>
                    <a:moveTo>
                      <a:pt x="901880" y="1331651"/>
                    </a:moveTo>
                    <a:cubicBezTo>
                      <a:pt x="950649" y="1331651"/>
                      <a:pt x="990186" y="1371188"/>
                      <a:pt x="990186" y="1419957"/>
                    </a:cubicBezTo>
                    <a:cubicBezTo>
                      <a:pt x="990186" y="1468725"/>
                      <a:pt x="950649" y="1508262"/>
                      <a:pt x="901880" y="1508262"/>
                    </a:cubicBezTo>
                    <a:cubicBezTo>
                      <a:pt x="853112" y="1508268"/>
                      <a:pt x="813575" y="1468731"/>
                      <a:pt x="813569" y="1419963"/>
                    </a:cubicBezTo>
                    <a:cubicBezTo>
                      <a:pt x="813569" y="1419963"/>
                      <a:pt x="813569" y="1419957"/>
                      <a:pt x="813569" y="1419957"/>
                    </a:cubicBezTo>
                    <a:cubicBezTo>
                      <a:pt x="813552" y="1371188"/>
                      <a:pt x="853077" y="1331640"/>
                      <a:pt x="901846" y="1331622"/>
                    </a:cubicBezTo>
                    <a:cubicBezTo>
                      <a:pt x="901857" y="1331622"/>
                      <a:pt x="901869" y="1331622"/>
                      <a:pt x="901880" y="1331622"/>
                    </a:cubicBezTo>
                    <a:close/>
                    <a:moveTo>
                      <a:pt x="357195" y="905298"/>
                    </a:moveTo>
                    <a:cubicBezTo>
                      <a:pt x="333452" y="899745"/>
                      <a:pt x="318702" y="876002"/>
                      <a:pt x="324255" y="852259"/>
                    </a:cubicBezTo>
                    <a:cubicBezTo>
                      <a:pt x="324255" y="852253"/>
                      <a:pt x="324255" y="852253"/>
                      <a:pt x="324255" y="852253"/>
                    </a:cubicBezTo>
                    <a:cubicBezTo>
                      <a:pt x="329814" y="828510"/>
                      <a:pt x="353563" y="813767"/>
                      <a:pt x="377306" y="819314"/>
                    </a:cubicBezTo>
                    <a:cubicBezTo>
                      <a:pt x="401049" y="824866"/>
                      <a:pt x="415798" y="848609"/>
                      <a:pt x="410245" y="872352"/>
                    </a:cubicBezTo>
                    <a:cubicBezTo>
                      <a:pt x="410245" y="872358"/>
                      <a:pt x="410245" y="872358"/>
                      <a:pt x="410245" y="872358"/>
                    </a:cubicBezTo>
                    <a:cubicBezTo>
                      <a:pt x="410245" y="872451"/>
                      <a:pt x="410205" y="872538"/>
                      <a:pt x="410181" y="872625"/>
                    </a:cubicBezTo>
                    <a:cubicBezTo>
                      <a:pt x="404495" y="896223"/>
                      <a:pt x="380828" y="910804"/>
                      <a:pt x="357195" y="9052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>
            <a:off x="6230648" y="3432151"/>
            <a:ext cx="4355200" cy="20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2"/>
          </p:nvPr>
        </p:nvSpPr>
        <p:spPr>
          <a:xfrm>
            <a:off x="1606152" y="3432151"/>
            <a:ext cx="4355200" cy="20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3"/>
          </p:nvPr>
        </p:nvSpPr>
        <p:spPr>
          <a:xfrm>
            <a:off x="1606152" y="2834300"/>
            <a:ext cx="4355200" cy="5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6230645" y="2834300"/>
            <a:ext cx="4355200" cy="5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9706069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>
            <a:spLocks noGrp="1"/>
          </p:cNvSpPr>
          <p:nvPr>
            <p:ph type="pic" idx="2"/>
          </p:nvPr>
        </p:nvSpPr>
        <p:spPr>
          <a:xfrm>
            <a:off x="-33" y="-18300"/>
            <a:ext cx="12192000" cy="68764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0"/>
          <p:cNvSpPr txBox="1">
            <a:spLocks noGrp="1"/>
          </p:cNvSpPr>
          <p:nvPr>
            <p:ph type="title"/>
          </p:nvPr>
        </p:nvSpPr>
        <p:spPr>
          <a:xfrm>
            <a:off x="960000" y="4954400"/>
            <a:ext cx="9618800" cy="1162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1630006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>
            <a:spLocks noGrp="1"/>
          </p:cNvSpPr>
          <p:nvPr>
            <p:ph type="title" hasCustomPrompt="1"/>
          </p:nvPr>
        </p:nvSpPr>
        <p:spPr>
          <a:xfrm>
            <a:off x="950967" y="2227067"/>
            <a:ext cx="4498400" cy="147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8933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88" name="Google Shape;88;p11"/>
          <p:cNvSpPr txBox="1">
            <a:spLocks noGrp="1"/>
          </p:cNvSpPr>
          <p:nvPr>
            <p:ph type="subTitle" idx="1"/>
          </p:nvPr>
        </p:nvSpPr>
        <p:spPr>
          <a:xfrm>
            <a:off x="2309100" y="3698800"/>
            <a:ext cx="3140400" cy="13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grpSp>
        <p:nvGrpSpPr>
          <p:cNvPr id="89" name="Google Shape;89;p11"/>
          <p:cNvGrpSpPr/>
          <p:nvPr/>
        </p:nvGrpSpPr>
        <p:grpSpPr>
          <a:xfrm flipH="1">
            <a:off x="1375893" y="-1941760"/>
            <a:ext cx="6270292" cy="11146641"/>
            <a:chOff x="4242019" y="-1456321"/>
            <a:chExt cx="4702719" cy="8359981"/>
          </a:xfrm>
        </p:grpSpPr>
        <p:sp>
          <p:nvSpPr>
            <p:cNvPr id="90" name="Google Shape;90;p11"/>
            <p:cNvSpPr/>
            <p:nvPr/>
          </p:nvSpPr>
          <p:spPr>
            <a:xfrm>
              <a:off x="6441178" y="-1456321"/>
              <a:ext cx="2503560" cy="1995809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 rot="9110095" flipH="1">
              <a:off x="4518561" y="4601438"/>
              <a:ext cx="2541957" cy="180942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097845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985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>
            <a:spLocks noGrp="1"/>
          </p:cNvSpPr>
          <p:nvPr>
            <p:ph type="subTitle" idx="1"/>
          </p:nvPr>
        </p:nvSpPr>
        <p:spPr>
          <a:xfrm>
            <a:off x="5611033" y="3920867"/>
            <a:ext cx="5183600" cy="16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5611033" y="1326333"/>
            <a:ext cx="5183600" cy="24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68" name="Google Shape;68;p7"/>
          <p:cNvSpPr>
            <a:spLocks noGrp="1"/>
          </p:cNvSpPr>
          <p:nvPr>
            <p:ph type="pic" idx="2"/>
          </p:nvPr>
        </p:nvSpPr>
        <p:spPr>
          <a:xfrm>
            <a:off x="950967" y="1267200"/>
            <a:ext cx="4287200" cy="43236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69" name="Google Shape;69;p7"/>
          <p:cNvGrpSpPr/>
          <p:nvPr/>
        </p:nvGrpSpPr>
        <p:grpSpPr>
          <a:xfrm>
            <a:off x="10853501" y="5257969"/>
            <a:ext cx="1248999" cy="1248999"/>
            <a:chOff x="245275" y="-61949"/>
            <a:chExt cx="936749" cy="936749"/>
          </a:xfrm>
        </p:grpSpPr>
        <p:sp>
          <p:nvSpPr>
            <p:cNvPr id="70" name="Google Shape;70;p7"/>
            <p:cNvSpPr/>
            <p:nvPr/>
          </p:nvSpPr>
          <p:spPr>
            <a:xfrm>
              <a:off x="245275" y="761100"/>
              <a:ext cx="113700" cy="11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71" name="Google Shape;71;p7"/>
            <p:cNvCxnSpPr>
              <a:stCxn id="70" idx="7"/>
            </p:cNvCxnSpPr>
            <p:nvPr/>
          </p:nvCxnSpPr>
          <p:spPr>
            <a:xfrm rot="10800000" flipH="1">
              <a:off x="342324" y="-61949"/>
              <a:ext cx="839700" cy="83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78186123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3"/>
          <p:cNvGrpSpPr/>
          <p:nvPr/>
        </p:nvGrpSpPr>
        <p:grpSpPr>
          <a:xfrm>
            <a:off x="-1592175" y="-746574"/>
            <a:ext cx="14127112" cy="7971257"/>
            <a:chOff x="-1194131" y="-559931"/>
            <a:chExt cx="10595334" cy="5978443"/>
          </a:xfrm>
        </p:grpSpPr>
        <p:grpSp>
          <p:nvGrpSpPr>
            <p:cNvPr id="95" name="Google Shape;95;p13"/>
            <p:cNvGrpSpPr/>
            <p:nvPr/>
          </p:nvGrpSpPr>
          <p:grpSpPr>
            <a:xfrm>
              <a:off x="-1194131" y="-559931"/>
              <a:ext cx="2269753" cy="2135869"/>
              <a:chOff x="-1194131" y="-559931"/>
              <a:chExt cx="2269753" cy="2135869"/>
            </a:xfrm>
          </p:grpSpPr>
          <p:sp>
            <p:nvSpPr>
              <p:cNvPr id="96" name="Google Shape;96;p13"/>
              <p:cNvSpPr/>
              <p:nvPr/>
            </p:nvSpPr>
            <p:spPr>
              <a:xfrm>
                <a:off x="-1194131" y="-297968"/>
                <a:ext cx="1687691" cy="1873906"/>
              </a:xfrm>
              <a:custGeom>
                <a:avLst/>
                <a:gdLst/>
                <a:ahLst/>
                <a:cxnLst/>
                <a:rect l="l" t="t" r="r" b="b"/>
                <a:pathLst>
                  <a:path w="1928790" h="2141607" extrusionOk="0">
                    <a:moveTo>
                      <a:pt x="1933821" y="1322611"/>
                    </a:moveTo>
                    <a:lnTo>
                      <a:pt x="1933385" y="1304949"/>
                    </a:lnTo>
                    <a:lnTo>
                      <a:pt x="1656981" y="1311645"/>
                    </a:lnTo>
                    <a:cubicBezTo>
                      <a:pt x="1650349" y="1142798"/>
                      <a:pt x="1569993" y="992663"/>
                      <a:pt x="1447187" y="892562"/>
                    </a:cubicBezTo>
                    <a:lnTo>
                      <a:pt x="1640288" y="647577"/>
                    </a:lnTo>
                    <a:lnTo>
                      <a:pt x="1626420" y="636640"/>
                    </a:lnTo>
                    <a:lnTo>
                      <a:pt x="1433308" y="881648"/>
                    </a:lnTo>
                    <a:cubicBezTo>
                      <a:pt x="1336578" y="807477"/>
                      <a:pt x="1218507" y="766472"/>
                      <a:pt x="1096623" y="764731"/>
                    </a:cubicBezTo>
                    <a:lnTo>
                      <a:pt x="1096623" y="23429"/>
                    </a:lnTo>
                    <a:lnTo>
                      <a:pt x="1864744" y="23429"/>
                    </a:lnTo>
                    <a:lnTo>
                      <a:pt x="1864744" y="5767"/>
                    </a:lnTo>
                    <a:lnTo>
                      <a:pt x="1078961" y="5767"/>
                    </a:lnTo>
                    <a:lnTo>
                      <a:pt x="1078961" y="764708"/>
                    </a:lnTo>
                    <a:cubicBezTo>
                      <a:pt x="768868" y="769466"/>
                      <a:pt x="518035" y="1023038"/>
                      <a:pt x="518035" y="1334239"/>
                    </a:cubicBezTo>
                    <a:cubicBezTo>
                      <a:pt x="518035" y="1459790"/>
                      <a:pt x="558941" y="1575917"/>
                      <a:pt x="628000" y="1670193"/>
                    </a:cubicBezTo>
                    <a:lnTo>
                      <a:pt x="5030" y="2140354"/>
                    </a:lnTo>
                    <a:lnTo>
                      <a:pt x="25036" y="2147374"/>
                    </a:lnTo>
                    <a:lnTo>
                      <a:pt x="638717" y="1684258"/>
                    </a:lnTo>
                    <a:cubicBezTo>
                      <a:pt x="743077" y="1817873"/>
                      <a:pt x="905524" y="1904026"/>
                      <a:pt x="1087815" y="1904026"/>
                    </a:cubicBezTo>
                    <a:cubicBezTo>
                      <a:pt x="1401987" y="1904026"/>
                      <a:pt x="1657602" y="1648434"/>
                      <a:pt x="1657602" y="1334239"/>
                    </a:cubicBezTo>
                    <a:cubicBezTo>
                      <a:pt x="1657602" y="1332580"/>
                      <a:pt x="1657492" y="1330944"/>
                      <a:pt x="1657474" y="1329284"/>
                    </a:cubicBezTo>
                    <a:close/>
                    <a:moveTo>
                      <a:pt x="1639330" y="1312063"/>
                    </a:moveTo>
                    <a:lnTo>
                      <a:pt x="1462360" y="1316345"/>
                    </a:lnTo>
                    <a:cubicBezTo>
                      <a:pt x="1457457" y="1210882"/>
                      <a:pt x="1408300" y="1112377"/>
                      <a:pt x="1326969" y="1045058"/>
                    </a:cubicBezTo>
                    <a:lnTo>
                      <a:pt x="1436250" y="906412"/>
                    </a:lnTo>
                    <a:cubicBezTo>
                      <a:pt x="1555069" y="1003380"/>
                      <a:pt x="1632832" y="1148693"/>
                      <a:pt x="1639330" y="1312063"/>
                    </a:cubicBezTo>
                    <a:close/>
                    <a:moveTo>
                      <a:pt x="1096623" y="976881"/>
                    </a:moveTo>
                    <a:cubicBezTo>
                      <a:pt x="1170846" y="978651"/>
                      <a:pt x="1242650" y="1003618"/>
                      <a:pt x="1301955" y="1048278"/>
                    </a:cubicBezTo>
                    <a:lnTo>
                      <a:pt x="1096623" y="1308802"/>
                    </a:lnTo>
                    <a:close/>
                    <a:moveTo>
                      <a:pt x="1078961" y="1329853"/>
                    </a:moveTo>
                    <a:lnTo>
                      <a:pt x="797323" y="1542414"/>
                    </a:lnTo>
                    <a:cubicBezTo>
                      <a:pt x="755117" y="1483689"/>
                      <a:pt x="729970" y="1411932"/>
                      <a:pt x="729970" y="1334257"/>
                    </a:cubicBezTo>
                    <a:cubicBezTo>
                      <a:pt x="729970" y="1139938"/>
                      <a:pt x="885756" y="981633"/>
                      <a:pt x="1078961" y="976887"/>
                    </a:cubicBezTo>
                    <a:close/>
                    <a:moveTo>
                      <a:pt x="1078961" y="1351983"/>
                    </a:moveTo>
                    <a:lnTo>
                      <a:pt x="1078961" y="1359717"/>
                    </a:lnTo>
                    <a:lnTo>
                      <a:pt x="1092150" y="1342983"/>
                    </a:lnTo>
                    <a:lnTo>
                      <a:pt x="1445609" y="1334425"/>
                    </a:lnTo>
                    <a:cubicBezTo>
                      <a:pt x="1445516" y="1531663"/>
                      <a:pt x="1285036" y="1692114"/>
                      <a:pt x="1087815" y="1692114"/>
                    </a:cubicBezTo>
                    <a:cubicBezTo>
                      <a:pt x="974514" y="1692114"/>
                      <a:pt x="873536" y="1639017"/>
                      <a:pt x="807924" y="1556584"/>
                    </a:cubicBezTo>
                    <a:close/>
                    <a:moveTo>
                      <a:pt x="1106348" y="1324967"/>
                    </a:moveTo>
                    <a:lnTo>
                      <a:pt x="1316038" y="1058943"/>
                    </a:lnTo>
                    <a:cubicBezTo>
                      <a:pt x="1393249" y="1122995"/>
                      <a:pt x="1439952" y="1216568"/>
                      <a:pt x="1444733" y="1316774"/>
                    </a:cubicBezTo>
                    <a:close/>
                    <a:moveTo>
                      <a:pt x="1422382" y="895498"/>
                    </a:moveTo>
                    <a:lnTo>
                      <a:pt x="1312875" y="1034428"/>
                    </a:lnTo>
                    <a:cubicBezTo>
                      <a:pt x="1250460" y="987308"/>
                      <a:pt x="1174809" y="960994"/>
                      <a:pt x="1096623" y="959219"/>
                    </a:cubicBezTo>
                    <a:lnTo>
                      <a:pt x="1096623" y="782382"/>
                    </a:lnTo>
                    <a:cubicBezTo>
                      <a:pt x="1214544" y="784128"/>
                      <a:pt x="1328762" y="823793"/>
                      <a:pt x="1422382" y="895510"/>
                    </a:cubicBezTo>
                    <a:close/>
                    <a:moveTo>
                      <a:pt x="535697" y="1334262"/>
                    </a:moveTo>
                    <a:cubicBezTo>
                      <a:pt x="535697" y="1032798"/>
                      <a:pt x="778605" y="787146"/>
                      <a:pt x="1078961" y="782393"/>
                    </a:cubicBezTo>
                    <a:lnTo>
                      <a:pt x="1078961" y="959230"/>
                    </a:lnTo>
                    <a:cubicBezTo>
                      <a:pt x="876020" y="963988"/>
                      <a:pt x="712308" y="1130207"/>
                      <a:pt x="712308" y="1334262"/>
                    </a:cubicBezTo>
                    <a:cubicBezTo>
                      <a:pt x="712308" y="1415924"/>
                      <a:pt x="738807" y="1491354"/>
                      <a:pt x="783241" y="1553009"/>
                    </a:cubicBezTo>
                    <a:lnTo>
                      <a:pt x="642094" y="1659540"/>
                    </a:lnTo>
                    <a:cubicBezTo>
                      <a:pt x="575274" y="1568264"/>
                      <a:pt x="535697" y="1455821"/>
                      <a:pt x="535697" y="1334262"/>
                    </a:cubicBezTo>
                    <a:close/>
                    <a:moveTo>
                      <a:pt x="1639876" y="1334262"/>
                    </a:moveTo>
                    <a:cubicBezTo>
                      <a:pt x="1639876" y="1638692"/>
                      <a:pt x="1392199" y="1886369"/>
                      <a:pt x="1087775" y="1886369"/>
                    </a:cubicBezTo>
                    <a:cubicBezTo>
                      <a:pt x="911234" y="1886369"/>
                      <a:pt x="753898" y="1802979"/>
                      <a:pt x="652764" y="1673622"/>
                    </a:cubicBezTo>
                    <a:lnTo>
                      <a:pt x="793807" y="1567179"/>
                    </a:lnTo>
                    <a:cubicBezTo>
                      <a:pt x="862686" y="1653883"/>
                      <a:pt x="968740" y="1709753"/>
                      <a:pt x="1087815" y="1709753"/>
                    </a:cubicBezTo>
                    <a:cubicBezTo>
                      <a:pt x="1294859" y="1709753"/>
                      <a:pt x="1463300" y="1541312"/>
                      <a:pt x="1463300" y="1334262"/>
                    </a:cubicBezTo>
                    <a:cubicBezTo>
                      <a:pt x="1463300" y="1334176"/>
                      <a:pt x="1463300" y="1334094"/>
                      <a:pt x="1463300" y="1334007"/>
                    </a:cubicBezTo>
                    <a:lnTo>
                      <a:pt x="1639812" y="1329737"/>
                    </a:lnTo>
                    <a:cubicBezTo>
                      <a:pt x="1639789" y="1331251"/>
                      <a:pt x="1639893" y="1332742"/>
                      <a:pt x="1639893" y="1334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-397817" y="220552"/>
                <a:ext cx="951075" cy="790293"/>
              </a:xfrm>
              <a:custGeom>
                <a:avLst/>
                <a:gdLst/>
                <a:ahLst/>
                <a:cxnLst/>
                <a:rect l="l" t="t" r="r" b="b"/>
                <a:pathLst>
                  <a:path w="1086943" h="903192" extrusionOk="0">
                    <a:moveTo>
                      <a:pt x="176543" y="908959"/>
                    </a:moveTo>
                    <a:cubicBezTo>
                      <a:pt x="163116" y="908954"/>
                      <a:pt x="149742" y="907369"/>
                      <a:pt x="136687" y="904242"/>
                    </a:cubicBezTo>
                    <a:cubicBezTo>
                      <a:pt x="44715" y="882263"/>
                      <a:pt x="-12229" y="789548"/>
                      <a:pt x="9744" y="697581"/>
                    </a:cubicBezTo>
                    <a:lnTo>
                      <a:pt x="9744" y="697581"/>
                    </a:lnTo>
                    <a:cubicBezTo>
                      <a:pt x="31735" y="605603"/>
                      <a:pt x="124467" y="548671"/>
                      <a:pt x="216405" y="570644"/>
                    </a:cubicBezTo>
                    <a:cubicBezTo>
                      <a:pt x="308342" y="592618"/>
                      <a:pt x="365321" y="685338"/>
                      <a:pt x="343336" y="777305"/>
                    </a:cubicBezTo>
                    <a:cubicBezTo>
                      <a:pt x="324548" y="855926"/>
                      <a:pt x="254068" y="908959"/>
                      <a:pt x="176543" y="908959"/>
                    </a:cubicBezTo>
                    <a:close/>
                    <a:moveTo>
                      <a:pt x="26925" y="701689"/>
                    </a:moveTo>
                    <a:lnTo>
                      <a:pt x="26925" y="701689"/>
                    </a:lnTo>
                    <a:cubicBezTo>
                      <a:pt x="7197" y="784187"/>
                      <a:pt x="58298" y="867345"/>
                      <a:pt x="140789" y="887067"/>
                    </a:cubicBezTo>
                    <a:cubicBezTo>
                      <a:pt x="223281" y="906789"/>
                      <a:pt x="306445" y="855694"/>
                      <a:pt x="326161" y="773197"/>
                    </a:cubicBezTo>
                    <a:cubicBezTo>
                      <a:pt x="345878" y="690700"/>
                      <a:pt x="294829" y="607541"/>
                      <a:pt x="212303" y="587819"/>
                    </a:cubicBezTo>
                    <a:cubicBezTo>
                      <a:pt x="129776" y="568097"/>
                      <a:pt x="46653" y="619204"/>
                      <a:pt x="26925" y="701689"/>
                    </a:cubicBezTo>
                    <a:close/>
                    <a:moveTo>
                      <a:pt x="176398" y="648999"/>
                    </a:moveTo>
                    <a:cubicBezTo>
                      <a:pt x="225172" y="648999"/>
                      <a:pt x="264709" y="688536"/>
                      <a:pt x="264709" y="737310"/>
                    </a:cubicBezTo>
                    <a:cubicBezTo>
                      <a:pt x="264709" y="786078"/>
                      <a:pt x="225172" y="825615"/>
                      <a:pt x="176404" y="825615"/>
                    </a:cubicBezTo>
                    <a:cubicBezTo>
                      <a:pt x="176404" y="825615"/>
                      <a:pt x="176398" y="825615"/>
                      <a:pt x="176398" y="825615"/>
                    </a:cubicBezTo>
                    <a:cubicBezTo>
                      <a:pt x="127630" y="825615"/>
                      <a:pt x="88093" y="786078"/>
                      <a:pt x="88093" y="737310"/>
                    </a:cubicBezTo>
                    <a:cubicBezTo>
                      <a:pt x="88087" y="688541"/>
                      <a:pt x="127624" y="649004"/>
                      <a:pt x="176392" y="648999"/>
                    </a:cubicBezTo>
                    <a:cubicBezTo>
                      <a:pt x="176392" y="648999"/>
                      <a:pt x="176398" y="648999"/>
                      <a:pt x="176398" y="648999"/>
                    </a:cubicBezTo>
                    <a:close/>
                    <a:moveTo>
                      <a:pt x="1047817" y="682025"/>
                    </a:moveTo>
                    <a:cubicBezTo>
                      <a:pt x="1072205" y="682025"/>
                      <a:pt x="1091973" y="701794"/>
                      <a:pt x="1091973" y="726181"/>
                    </a:cubicBezTo>
                    <a:cubicBezTo>
                      <a:pt x="1091973" y="750568"/>
                      <a:pt x="1072205" y="770336"/>
                      <a:pt x="1047817" y="770336"/>
                    </a:cubicBezTo>
                    <a:cubicBezTo>
                      <a:pt x="1023436" y="770331"/>
                      <a:pt x="1003668" y="750568"/>
                      <a:pt x="1003668" y="726181"/>
                    </a:cubicBezTo>
                    <a:cubicBezTo>
                      <a:pt x="1003668" y="701800"/>
                      <a:pt x="1023436" y="682031"/>
                      <a:pt x="1047817" y="682025"/>
                    </a:cubicBezTo>
                    <a:close/>
                    <a:moveTo>
                      <a:pt x="723910" y="5767"/>
                    </a:moveTo>
                    <a:cubicBezTo>
                      <a:pt x="748297" y="5772"/>
                      <a:pt x="768059" y="25541"/>
                      <a:pt x="768059" y="49922"/>
                    </a:cubicBezTo>
                    <a:cubicBezTo>
                      <a:pt x="768059" y="74309"/>
                      <a:pt x="748297" y="94072"/>
                      <a:pt x="723910" y="94078"/>
                    </a:cubicBezTo>
                    <a:cubicBezTo>
                      <a:pt x="699522" y="94078"/>
                      <a:pt x="679754" y="74309"/>
                      <a:pt x="679754" y="49922"/>
                    </a:cubicBezTo>
                    <a:cubicBezTo>
                      <a:pt x="679754" y="25535"/>
                      <a:pt x="699522" y="5767"/>
                      <a:pt x="723910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481797" y="-559931"/>
                <a:ext cx="593825" cy="371934"/>
              </a:xfrm>
              <a:custGeom>
                <a:avLst/>
                <a:gdLst/>
                <a:ahLst/>
                <a:cxnLst/>
                <a:rect l="l" t="t" r="r" b="b"/>
                <a:pathLst>
                  <a:path w="678657" h="425067" extrusionOk="0">
                    <a:moveTo>
                      <a:pt x="68497" y="32523"/>
                    </a:moveTo>
                    <a:lnTo>
                      <a:pt x="18870" y="32523"/>
                    </a:lnTo>
                    <a:cubicBezTo>
                      <a:pt x="12140" y="32621"/>
                      <a:pt x="6604" y="27248"/>
                      <a:pt x="6506" y="20518"/>
                    </a:cubicBezTo>
                    <a:cubicBezTo>
                      <a:pt x="6506" y="20518"/>
                      <a:pt x="6506" y="20512"/>
                      <a:pt x="6506" y="20512"/>
                    </a:cubicBezTo>
                    <a:lnTo>
                      <a:pt x="6506" y="20332"/>
                    </a:lnTo>
                    <a:cubicBezTo>
                      <a:pt x="6511" y="13503"/>
                      <a:pt x="12047" y="7973"/>
                      <a:pt x="18870" y="7973"/>
                    </a:cubicBezTo>
                    <a:lnTo>
                      <a:pt x="68497" y="7973"/>
                    </a:lnTo>
                    <a:cubicBezTo>
                      <a:pt x="75327" y="7973"/>
                      <a:pt x="80856" y="13503"/>
                      <a:pt x="80862" y="20332"/>
                    </a:cubicBezTo>
                    <a:cubicBezTo>
                      <a:pt x="80862" y="27063"/>
                      <a:pt x="75408" y="32517"/>
                      <a:pt x="68677" y="32517"/>
                    </a:cubicBezTo>
                    <a:close/>
                    <a:moveTo>
                      <a:pt x="80862" y="77201"/>
                    </a:moveTo>
                    <a:cubicBezTo>
                      <a:pt x="80862" y="70371"/>
                      <a:pt x="75327" y="64836"/>
                      <a:pt x="68497" y="64836"/>
                    </a:cubicBezTo>
                    <a:lnTo>
                      <a:pt x="18870" y="64836"/>
                    </a:lnTo>
                    <a:cubicBezTo>
                      <a:pt x="12041" y="64836"/>
                      <a:pt x="6506" y="70371"/>
                      <a:pt x="6506" y="77201"/>
                    </a:cubicBezTo>
                    <a:cubicBezTo>
                      <a:pt x="6511" y="84030"/>
                      <a:pt x="12047" y="89559"/>
                      <a:pt x="18870" y="89559"/>
                    </a:cubicBezTo>
                    <a:lnTo>
                      <a:pt x="68497" y="89559"/>
                    </a:lnTo>
                    <a:cubicBezTo>
                      <a:pt x="75327" y="89559"/>
                      <a:pt x="80856" y="84030"/>
                      <a:pt x="80862" y="77201"/>
                    </a:cubicBezTo>
                    <a:close/>
                    <a:moveTo>
                      <a:pt x="80862" y="134063"/>
                    </a:moveTo>
                    <a:cubicBezTo>
                      <a:pt x="80862" y="127332"/>
                      <a:pt x="75408" y="121878"/>
                      <a:pt x="68677" y="121878"/>
                    </a:cubicBezTo>
                    <a:lnTo>
                      <a:pt x="18870" y="121878"/>
                    </a:lnTo>
                    <a:cubicBezTo>
                      <a:pt x="12140" y="121780"/>
                      <a:pt x="6604" y="127153"/>
                      <a:pt x="6506" y="133883"/>
                    </a:cubicBezTo>
                    <a:cubicBezTo>
                      <a:pt x="6506" y="133883"/>
                      <a:pt x="6506" y="133883"/>
                      <a:pt x="6506" y="133883"/>
                    </a:cubicBezTo>
                    <a:lnTo>
                      <a:pt x="6506" y="134063"/>
                    </a:lnTo>
                    <a:cubicBezTo>
                      <a:pt x="6506" y="140892"/>
                      <a:pt x="12041" y="146428"/>
                      <a:pt x="18870" y="146428"/>
                    </a:cubicBezTo>
                    <a:lnTo>
                      <a:pt x="68497" y="146428"/>
                    </a:lnTo>
                    <a:cubicBezTo>
                      <a:pt x="75321" y="146422"/>
                      <a:pt x="80850" y="140898"/>
                      <a:pt x="80856" y="134075"/>
                    </a:cubicBezTo>
                    <a:close/>
                    <a:moveTo>
                      <a:pt x="80862" y="190926"/>
                    </a:moveTo>
                    <a:cubicBezTo>
                      <a:pt x="80862" y="184195"/>
                      <a:pt x="75408" y="178741"/>
                      <a:pt x="68677" y="178741"/>
                    </a:cubicBezTo>
                    <a:lnTo>
                      <a:pt x="18870" y="178741"/>
                    </a:lnTo>
                    <a:cubicBezTo>
                      <a:pt x="12093" y="177929"/>
                      <a:pt x="5937" y="182762"/>
                      <a:pt x="5119" y="189539"/>
                    </a:cubicBezTo>
                    <a:cubicBezTo>
                      <a:pt x="4306" y="196316"/>
                      <a:pt x="9140" y="202472"/>
                      <a:pt x="15917" y="203291"/>
                    </a:cubicBezTo>
                    <a:cubicBezTo>
                      <a:pt x="16897" y="203406"/>
                      <a:pt x="17889" y="203406"/>
                      <a:pt x="18870" y="203291"/>
                    </a:cubicBezTo>
                    <a:lnTo>
                      <a:pt x="68497" y="203291"/>
                    </a:lnTo>
                    <a:cubicBezTo>
                      <a:pt x="75315" y="203285"/>
                      <a:pt x="80844" y="197761"/>
                      <a:pt x="80856" y="190943"/>
                    </a:cubicBezTo>
                    <a:close/>
                    <a:moveTo>
                      <a:pt x="80862" y="247788"/>
                    </a:moveTo>
                    <a:cubicBezTo>
                      <a:pt x="80862" y="241058"/>
                      <a:pt x="75408" y="235604"/>
                      <a:pt x="68677" y="235604"/>
                    </a:cubicBezTo>
                    <a:lnTo>
                      <a:pt x="18870" y="235604"/>
                    </a:lnTo>
                    <a:cubicBezTo>
                      <a:pt x="12093" y="234791"/>
                      <a:pt x="5937" y="239624"/>
                      <a:pt x="5119" y="246402"/>
                    </a:cubicBezTo>
                    <a:cubicBezTo>
                      <a:pt x="4306" y="253179"/>
                      <a:pt x="9140" y="259335"/>
                      <a:pt x="15917" y="260153"/>
                    </a:cubicBezTo>
                    <a:cubicBezTo>
                      <a:pt x="16897" y="260269"/>
                      <a:pt x="17889" y="260269"/>
                      <a:pt x="18870" y="260153"/>
                    </a:cubicBezTo>
                    <a:lnTo>
                      <a:pt x="68497" y="260153"/>
                    </a:lnTo>
                    <a:cubicBezTo>
                      <a:pt x="75327" y="260153"/>
                      <a:pt x="80862" y="254618"/>
                      <a:pt x="80862" y="247788"/>
                    </a:cubicBezTo>
                    <a:close/>
                    <a:moveTo>
                      <a:pt x="80862" y="304651"/>
                    </a:moveTo>
                    <a:cubicBezTo>
                      <a:pt x="80862" y="297920"/>
                      <a:pt x="75408" y="292466"/>
                      <a:pt x="68677" y="292466"/>
                    </a:cubicBezTo>
                    <a:lnTo>
                      <a:pt x="18870" y="292466"/>
                    </a:lnTo>
                    <a:cubicBezTo>
                      <a:pt x="12093" y="291654"/>
                      <a:pt x="5931" y="296487"/>
                      <a:pt x="5119" y="303270"/>
                    </a:cubicBezTo>
                    <a:cubicBezTo>
                      <a:pt x="5119" y="303270"/>
                      <a:pt x="5119" y="303270"/>
                      <a:pt x="5119" y="303270"/>
                    </a:cubicBezTo>
                    <a:cubicBezTo>
                      <a:pt x="4306" y="310047"/>
                      <a:pt x="9140" y="316203"/>
                      <a:pt x="15917" y="317016"/>
                    </a:cubicBezTo>
                    <a:cubicBezTo>
                      <a:pt x="15917" y="317016"/>
                      <a:pt x="15917" y="317016"/>
                      <a:pt x="15917" y="317016"/>
                    </a:cubicBezTo>
                    <a:cubicBezTo>
                      <a:pt x="16897" y="317138"/>
                      <a:pt x="17889" y="317138"/>
                      <a:pt x="18870" y="317016"/>
                    </a:cubicBezTo>
                    <a:lnTo>
                      <a:pt x="68497" y="317016"/>
                    </a:lnTo>
                    <a:cubicBezTo>
                      <a:pt x="75321" y="317021"/>
                      <a:pt x="80856" y="311486"/>
                      <a:pt x="80862" y="304663"/>
                    </a:cubicBezTo>
                    <a:cubicBezTo>
                      <a:pt x="80862" y="304663"/>
                      <a:pt x="80862" y="304657"/>
                      <a:pt x="80862" y="304657"/>
                    </a:cubicBezTo>
                    <a:close/>
                    <a:moveTo>
                      <a:pt x="80862" y="361514"/>
                    </a:moveTo>
                    <a:cubicBezTo>
                      <a:pt x="80862" y="354783"/>
                      <a:pt x="75408" y="349329"/>
                      <a:pt x="68677" y="349329"/>
                    </a:cubicBezTo>
                    <a:lnTo>
                      <a:pt x="18870" y="349329"/>
                    </a:lnTo>
                    <a:cubicBezTo>
                      <a:pt x="12093" y="348516"/>
                      <a:pt x="5937" y="353350"/>
                      <a:pt x="5119" y="360127"/>
                    </a:cubicBezTo>
                    <a:cubicBezTo>
                      <a:pt x="4306" y="366904"/>
                      <a:pt x="9140" y="373060"/>
                      <a:pt x="15917" y="373878"/>
                    </a:cubicBezTo>
                    <a:cubicBezTo>
                      <a:pt x="16897" y="373994"/>
                      <a:pt x="17889" y="373994"/>
                      <a:pt x="18870" y="373878"/>
                    </a:cubicBezTo>
                    <a:lnTo>
                      <a:pt x="68497" y="373878"/>
                    </a:lnTo>
                    <a:cubicBezTo>
                      <a:pt x="75327" y="373878"/>
                      <a:pt x="80862" y="368343"/>
                      <a:pt x="80862" y="361514"/>
                    </a:cubicBezTo>
                    <a:close/>
                    <a:moveTo>
                      <a:pt x="80862" y="418562"/>
                    </a:moveTo>
                    <a:cubicBezTo>
                      <a:pt x="80862" y="411732"/>
                      <a:pt x="75327" y="406197"/>
                      <a:pt x="68497" y="406197"/>
                    </a:cubicBezTo>
                    <a:lnTo>
                      <a:pt x="18870" y="406197"/>
                    </a:lnTo>
                    <a:cubicBezTo>
                      <a:pt x="12093" y="405385"/>
                      <a:pt x="5937" y="410218"/>
                      <a:pt x="5119" y="416995"/>
                    </a:cubicBezTo>
                    <a:cubicBezTo>
                      <a:pt x="4306" y="423772"/>
                      <a:pt x="9140" y="429928"/>
                      <a:pt x="15917" y="430747"/>
                    </a:cubicBezTo>
                    <a:cubicBezTo>
                      <a:pt x="16897" y="430863"/>
                      <a:pt x="17889" y="430863"/>
                      <a:pt x="18870" y="430747"/>
                    </a:cubicBezTo>
                    <a:lnTo>
                      <a:pt x="68497" y="430747"/>
                    </a:lnTo>
                    <a:cubicBezTo>
                      <a:pt x="75228" y="430845"/>
                      <a:pt x="80763" y="425472"/>
                      <a:pt x="80862" y="418742"/>
                    </a:cubicBezTo>
                    <a:cubicBezTo>
                      <a:pt x="80862" y="418742"/>
                      <a:pt x="80862" y="418736"/>
                      <a:pt x="80862" y="418736"/>
                    </a:cubicBezTo>
                    <a:close/>
                    <a:moveTo>
                      <a:pt x="267012" y="20292"/>
                    </a:moveTo>
                    <a:cubicBezTo>
                      <a:pt x="267017" y="13532"/>
                      <a:pt x="261586" y="8025"/>
                      <a:pt x="254827" y="7933"/>
                    </a:cubicBezTo>
                    <a:lnTo>
                      <a:pt x="124124" y="7933"/>
                    </a:lnTo>
                    <a:cubicBezTo>
                      <a:pt x="117335" y="8025"/>
                      <a:pt x="111858" y="13503"/>
                      <a:pt x="111765" y="20292"/>
                    </a:cubicBezTo>
                    <a:cubicBezTo>
                      <a:pt x="111858" y="27051"/>
                      <a:pt x="117364" y="32476"/>
                      <a:pt x="124124" y="32476"/>
                    </a:cubicBezTo>
                    <a:lnTo>
                      <a:pt x="254821" y="32476"/>
                    </a:lnTo>
                    <a:cubicBezTo>
                      <a:pt x="261552" y="32476"/>
                      <a:pt x="267006" y="27022"/>
                      <a:pt x="267006" y="20292"/>
                    </a:cubicBezTo>
                    <a:close/>
                    <a:moveTo>
                      <a:pt x="267012" y="77154"/>
                    </a:moveTo>
                    <a:cubicBezTo>
                      <a:pt x="267012" y="70394"/>
                      <a:pt x="261586" y="64888"/>
                      <a:pt x="254827" y="64789"/>
                    </a:cubicBezTo>
                    <a:lnTo>
                      <a:pt x="124124" y="64789"/>
                    </a:lnTo>
                    <a:cubicBezTo>
                      <a:pt x="117295" y="64795"/>
                      <a:pt x="111765" y="70325"/>
                      <a:pt x="111765" y="77154"/>
                    </a:cubicBezTo>
                    <a:cubicBezTo>
                      <a:pt x="111765" y="83977"/>
                      <a:pt x="117300" y="89513"/>
                      <a:pt x="124124" y="89513"/>
                    </a:cubicBezTo>
                    <a:lnTo>
                      <a:pt x="254821" y="89513"/>
                    </a:lnTo>
                    <a:cubicBezTo>
                      <a:pt x="261581" y="89420"/>
                      <a:pt x="267012" y="83914"/>
                      <a:pt x="267006" y="77154"/>
                    </a:cubicBezTo>
                    <a:close/>
                    <a:moveTo>
                      <a:pt x="267012" y="134017"/>
                    </a:moveTo>
                    <a:cubicBezTo>
                      <a:pt x="267012" y="127286"/>
                      <a:pt x="261557" y="121832"/>
                      <a:pt x="254827" y="121832"/>
                    </a:cubicBezTo>
                    <a:lnTo>
                      <a:pt x="124124" y="121832"/>
                    </a:lnTo>
                    <a:cubicBezTo>
                      <a:pt x="117364" y="121826"/>
                      <a:pt x="111858" y="127257"/>
                      <a:pt x="111765" y="134017"/>
                    </a:cubicBezTo>
                    <a:cubicBezTo>
                      <a:pt x="111858" y="140806"/>
                      <a:pt x="117335" y="146283"/>
                      <a:pt x="124124" y="146381"/>
                    </a:cubicBezTo>
                    <a:lnTo>
                      <a:pt x="254821" y="146381"/>
                    </a:lnTo>
                    <a:cubicBezTo>
                      <a:pt x="261581" y="146283"/>
                      <a:pt x="267006" y="140776"/>
                      <a:pt x="267006" y="134017"/>
                    </a:cubicBezTo>
                    <a:close/>
                    <a:moveTo>
                      <a:pt x="267012" y="190879"/>
                    </a:moveTo>
                    <a:cubicBezTo>
                      <a:pt x="267012" y="184149"/>
                      <a:pt x="261557" y="178694"/>
                      <a:pt x="254827" y="178694"/>
                    </a:cubicBezTo>
                    <a:lnTo>
                      <a:pt x="124124" y="178694"/>
                    </a:lnTo>
                    <a:cubicBezTo>
                      <a:pt x="117347" y="177882"/>
                      <a:pt x="111191" y="182716"/>
                      <a:pt x="110378" y="189492"/>
                    </a:cubicBezTo>
                    <a:cubicBezTo>
                      <a:pt x="110378" y="189492"/>
                      <a:pt x="110378" y="189492"/>
                      <a:pt x="110378" y="189492"/>
                    </a:cubicBezTo>
                    <a:cubicBezTo>
                      <a:pt x="109560" y="196270"/>
                      <a:pt x="114394" y="202426"/>
                      <a:pt x="121170" y="203244"/>
                    </a:cubicBezTo>
                    <a:cubicBezTo>
                      <a:pt x="121170" y="203244"/>
                      <a:pt x="121176" y="203244"/>
                      <a:pt x="121176" y="203244"/>
                    </a:cubicBezTo>
                    <a:cubicBezTo>
                      <a:pt x="122157" y="203360"/>
                      <a:pt x="123143" y="203360"/>
                      <a:pt x="124124" y="203244"/>
                    </a:cubicBezTo>
                    <a:lnTo>
                      <a:pt x="254821" y="203244"/>
                    </a:lnTo>
                    <a:cubicBezTo>
                      <a:pt x="261552" y="203244"/>
                      <a:pt x="267006" y="197790"/>
                      <a:pt x="267006" y="191059"/>
                    </a:cubicBezTo>
                    <a:cubicBezTo>
                      <a:pt x="267006" y="191001"/>
                      <a:pt x="267006" y="190937"/>
                      <a:pt x="267006" y="190879"/>
                    </a:cubicBezTo>
                    <a:close/>
                    <a:moveTo>
                      <a:pt x="267012" y="247742"/>
                    </a:moveTo>
                    <a:cubicBezTo>
                      <a:pt x="267012" y="241011"/>
                      <a:pt x="261557" y="235557"/>
                      <a:pt x="254827" y="235557"/>
                    </a:cubicBezTo>
                    <a:lnTo>
                      <a:pt x="124124" y="235557"/>
                    </a:lnTo>
                    <a:cubicBezTo>
                      <a:pt x="117347" y="234745"/>
                      <a:pt x="111191" y="239578"/>
                      <a:pt x="110378" y="246355"/>
                    </a:cubicBezTo>
                    <a:cubicBezTo>
                      <a:pt x="110378" y="246355"/>
                      <a:pt x="110378" y="246355"/>
                      <a:pt x="110378" y="246355"/>
                    </a:cubicBezTo>
                    <a:cubicBezTo>
                      <a:pt x="109560" y="253132"/>
                      <a:pt x="114394" y="259288"/>
                      <a:pt x="121170" y="260107"/>
                    </a:cubicBezTo>
                    <a:cubicBezTo>
                      <a:pt x="121170" y="260107"/>
                      <a:pt x="121176" y="260107"/>
                      <a:pt x="121176" y="260107"/>
                    </a:cubicBezTo>
                    <a:cubicBezTo>
                      <a:pt x="122157" y="260228"/>
                      <a:pt x="123143" y="260228"/>
                      <a:pt x="124124" y="260107"/>
                    </a:cubicBezTo>
                    <a:lnTo>
                      <a:pt x="254821" y="260107"/>
                    </a:lnTo>
                    <a:cubicBezTo>
                      <a:pt x="261552" y="260107"/>
                      <a:pt x="267006" y="254653"/>
                      <a:pt x="267006" y="247922"/>
                    </a:cubicBezTo>
                    <a:cubicBezTo>
                      <a:pt x="267006" y="247864"/>
                      <a:pt x="267006" y="247806"/>
                      <a:pt x="267006" y="247742"/>
                    </a:cubicBezTo>
                    <a:close/>
                    <a:moveTo>
                      <a:pt x="423494" y="304605"/>
                    </a:moveTo>
                    <a:cubicBezTo>
                      <a:pt x="423494" y="297874"/>
                      <a:pt x="418040" y="292420"/>
                      <a:pt x="411309" y="292420"/>
                    </a:cubicBezTo>
                    <a:lnTo>
                      <a:pt x="280606" y="292420"/>
                    </a:lnTo>
                    <a:cubicBezTo>
                      <a:pt x="273829" y="291601"/>
                      <a:pt x="267673" y="296435"/>
                      <a:pt x="266855" y="303212"/>
                    </a:cubicBezTo>
                    <a:cubicBezTo>
                      <a:pt x="266855" y="303212"/>
                      <a:pt x="266855" y="303218"/>
                      <a:pt x="266855" y="303218"/>
                    </a:cubicBezTo>
                    <a:cubicBezTo>
                      <a:pt x="266043" y="310001"/>
                      <a:pt x="270882" y="316151"/>
                      <a:pt x="277659" y="316969"/>
                    </a:cubicBezTo>
                    <a:cubicBezTo>
                      <a:pt x="278639" y="317085"/>
                      <a:pt x="279626" y="317085"/>
                      <a:pt x="280606" y="316969"/>
                    </a:cubicBezTo>
                    <a:lnTo>
                      <a:pt x="411123" y="316969"/>
                    </a:lnTo>
                    <a:cubicBezTo>
                      <a:pt x="417953" y="316969"/>
                      <a:pt x="423488" y="311434"/>
                      <a:pt x="423488" y="304605"/>
                    </a:cubicBezTo>
                    <a:close/>
                    <a:moveTo>
                      <a:pt x="423494" y="361467"/>
                    </a:moveTo>
                    <a:cubicBezTo>
                      <a:pt x="423494" y="354736"/>
                      <a:pt x="418040" y="349282"/>
                      <a:pt x="411309" y="349282"/>
                    </a:cubicBezTo>
                    <a:lnTo>
                      <a:pt x="280606" y="349282"/>
                    </a:lnTo>
                    <a:cubicBezTo>
                      <a:pt x="273829" y="348470"/>
                      <a:pt x="267673" y="353303"/>
                      <a:pt x="266855" y="360080"/>
                    </a:cubicBezTo>
                    <a:cubicBezTo>
                      <a:pt x="266043" y="366857"/>
                      <a:pt x="270882" y="373014"/>
                      <a:pt x="277659" y="373832"/>
                    </a:cubicBezTo>
                    <a:cubicBezTo>
                      <a:pt x="278639" y="373948"/>
                      <a:pt x="279626" y="373948"/>
                      <a:pt x="280606" y="373832"/>
                    </a:cubicBezTo>
                    <a:lnTo>
                      <a:pt x="411123" y="373832"/>
                    </a:lnTo>
                    <a:cubicBezTo>
                      <a:pt x="417953" y="373832"/>
                      <a:pt x="423488" y="368296"/>
                      <a:pt x="423488" y="361467"/>
                    </a:cubicBezTo>
                    <a:close/>
                    <a:moveTo>
                      <a:pt x="423494" y="418515"/>
                    </a:moveTo>
                    <a:cubicBezTo>
                      <a:pt x="423494" y="411686"/>
                      <a:pt x="417958" y="406151"/>
                      <a:pt x="411129" y="406151"/>
                    </a:cubicBezTo>
                    <a:lnTo>
                      <a:pt x="280606" y="406151"/>
                    </a:lnTo>
                    <a:cubicBezTo>
                      <a:pt x="273829" y="405338"/>
                      <a:pt x="267673" y="410172"/>
                      <a:pt x="266855" y="416949"/>
                    </a:cubicBezTo>
                    <a:cubicBezTo>
                      <a:pt x="266043" y="423726"/>
                      <a:pt x="270876" y="429888"/>
                      <a:pt x="277659" y="430700"/>
                    </a:cubicBezTo>
                    <a:cubicBezTo>
                      <a:pt x="277659" y="430700"/>
                      <a:pt x="277659" y="430700"/>
                      <a:pt x="277659" y="430700"/>
                    </a:cubicBezTo>
                    <a:cubicBezTo>
                      <a:pt x="278639" y="430816"/>
                      <a:pt x="279626" y="430816"/>
                      <a:pt x="280606" y="430700"/>
                    </a:cubicBezTo>
                    <a:lnTo>
                      <a:pt x="411123" y="430700"/>
                    </a:lnTo>
                    <a:cubicBezTo>
                      <a:pt x="417854" y="430799"/>
                      <a:pt x="423390" y="425426"/>
                      <a:pt x="423488" y="418695"/>
                    </a:cubicBezTo>
                    <a:cubicBezTo>
                      <a:pt x="423488" y="418695"/>
                      <a:pt x="423488" y="418690"/>
                      <a:pt x="423488" y="418690"/>
                    </a:cubicBezTo>
                    <a:lnTo>
                      <a:pt x="423488" y="418515"/>
                    </a:lnTo>
                    <a:close/>
                    <a:moveTo>
                      <a:pt x="324588" y="20245"/>
                    </a:moveTo>
                    <a:cubicBezTo>
                      <a:pt x="324686" y="12348"/>
                      <a:pt x="318368" y="5867"/>
                      <a:pt x="310471" y="5768"/>
                    </a:cubicBezTo>
                    <a:cubicBezTo>
                      <a:pt x="310471" y="5768"/>
                      <a:pt x="310465" y="5768"/>
                      <a:pt x="310459" y="5768"/>
                    </a:cubicBezTo>
                    <a:cubicBezTo>
                      <a:pt x="302562" y="5670"/>
                      <a:pt x="296081" y="11988"/>
                      <a:pt x="295983" y="19885"/>
                    </a:cubicBezTo>
                    <a:cubicBezTo>
                      <a:pt x="295983" y="19885"/>
                      <a:pt x="295983" y="19891"/>
                      <a:pt x="295983" y="19897"/>
                    </a:cubicBezTo>
                    <a:cubicBezTo>
                      <a:pt x="295884" y="27794"/>
                      <a:pt x="302208" y="34275"/>
                      <a:pt x="310111" y="34374"/>
                    </a:cubicBezTo>
                    <a:cubicBezTo>
                      <a:pt x="310111" y="34374"/>
                      <a:pt x="310111" y="34374"/>
                      <a:pt x="310111" y="34374"/>
                    </a:cubicBezTo>
                    <a:lnTo>
                      <a:pt x="310285" y="34374"/>
                    </a:lnTo>
                    <a:cubicBezTo>
                      <a:pt x="318118" y="34379"/>
                      <a:pt x="324495" y="28078"/>
                      <a:pt x="324588" y="20245"/>
                    </a:cubicBezTo>
                    <a:close/>
                    <a:moveTo>
                      <a:pt x="367154" y="20245"/>
                    </a:moveTo>
                    <a:cubicBezTo>
                      <a:pt x="367252" y="12348"/>
                      <a:pt x="360934" y="5867"/>
                      <a:pt x="353037" y="5768"/>
                    </a:cubicBezTo>
                    <a:cubicBezTo>
                      <a:pt x="353037" y="5768"/>
                      <a:pt x="353031" y="5768"/>
                      <a:pt x="353025" y="5768"/>
                    </a:cubicBezTo>
                    <a:cubicBezTo>
                      <a:pt x="345128" y="5658"/>
                      <a:pt x="338635" y="11965"/>
                      <a:pt x="338519" y="19868"/>
                    </a:cubicBezTo>
                    <a:cubicBezTo>
                      <a:pt x="338519" y="19874"/>
                      <a:pt x="338519" y="19885"/>
                      <a:pt x="338519" y="19897"/>
                    </a:cubicBezTo>
                    <a:cubicBezTo>
                      <a:pt x="338426" y="27794"/>
                      <a:pt x="344751" y="34275"/>
                      <a:pt x="352648" y="34374"/>
                    </a:cubicBezTo>
                    <a:cubicBezTo>
                      <a:pt x="352770" y="34374"/>
                      <a:pt x="352886" y="34374"/>
                      <a:pt x="353002" y="34374"/>
                    </a:cubicBezTo>
                    <a:cubicBezTo>
                      <a:pt x="360800" y="34588"/>
                      <a:pt x="367293" y="28438"/>
                      <a:pt x="367508" y="20645"/>
                    </a:cubicBezTo>
                    <a:cubicBezTo>
                      <a:pt x="367508" y="20628"/>
                      <a:pt x="367508" y="20616"/>
                      <a:pt x="367508" y="20605"/>
                    </a:cubicBezTo>
                    <a:cubicBezTo>
                      <a:pt x="367508" y="20483"/>
                      <a:pt x="367508" y="20367"/>
                      <a:pt x="367508" y="20245"/>
                    </a:cubicBezTo>
                    <a:close/>
                    <a:moveTo>
                      <a:pt x="409893" y="20245"/>
                    </a:moveTo>
                    <a:cubicBezTo>
                      <a:pt x="409992" y="12348"/>
                      <a:pt x="403673" y="5867"/>
                      <a:pt x="395776" y="5768"/>
                    </a:cubicBezTo>
                    <a:cubicBezTo>
                      <a:pt x="395776" y="5768"/>
                      <a:pt x="395771" y="5768"/>
                      <a:pt x="395765" y="5768"/>
                    </a:cubicBezTo>
                    <a:cubicBezTo>
                      <a:pt x="387868" y="5652"/>
                      <a:pt x="381375" y="11959"/>
                      <a:pt x="381259" y="19856"/>
                    </a:cubicBezTo>
                    <a:cubicBezTo>
                      <a:pt x="381259" y="19868"/>
                      <a:pt x="381259" y="19880"/>
                      <a:pt x="381259" y="19897"/>
                    </a:cubicBezTo>
                    <a:cubicBezTo>
                      <a:pt x="381160" y="27794"/>
                      <a:pt x="387485" y="34275"/>
                      <a:pt x="395382" y="34374"/>
                    </a:cubicBezTo>
                    <a:lnTo>
                      <a:pt x="395562" y="34374"/>
                    </a:lnTo>
                    <a:cubicBezTo>
                      <a:pt x="403395" y="34379"/>
                      <a:pt x="409771" y="28078"/>
                      <a:pt x="409864" y="20245"/>
                    </a:cubicBezTo>
                    <a:close/>
                    <a:moveTo>
                      <a:pt x="452459" y="20245"/>
                    </a:moveTo>
                    <a:cubicBezTo>
                      <a:pt x="452558" y="12348"/>
                      <a:pt x="446233" y="5867"/>
                      <a:pt x="438331" y="5768"/>
                    </a:cubicBezTo>
                    <a:cubicBezTo>
                      <a:pt x="438331" y="5768"/>
                      <a:pt x="438331" y="5768"/>
                      <a:pt x="438331" y="5768"/>
                    </a:cubicBezTo>
                    <a:cubicBezTo>
                      <a:pt x="430433" y="5658"/>
                      <a:pt x="423941" y="11965"/>
                      <a:pt x="423825" y="19868"/>
                    </a:cubicBezTo>
                    <a:cubicBezTo>
                      <a:pt x="423825" y="19874"/>
                      <a:pt x="423825" y="19885"/>
                      <a:pt x="423825" y="19897"/>
                    </a:cubicBezTo>
                    <a:cubicBezTo>
                      <a:pt x="423732" y="27794"/>
                      <a:pt x="430056" y="34275"/>
                      <a:pt x="437953" y="34374"/>
                    </a:cubicBezTo>
                    <a:cubicBezTo>
                      <a:pt x="438075" y="34374"/>
                      <a:pt x="438191" y="34374"/>
                      <a:pt x="438307" y="34374"/>
                    </a:cubicBezTo>
                    <a:cubicBezTo>
                      <a:pt x="446111" y="34374"/>
                      <a:pt x="452436" y="28049"/>
                      <a:pt x="452436" y="20245"/>
                    </a:cubicBezTo>
                    <a:close/>
                    <a:moveTo>
                      <a:pt x="495199" y="20245"/>
                    </a:moveTo>
                    <a:cubicBezTo>
                      <a:pt x="495297" y="12348"/>
                      <a:pt x="488979" y="5867"/>
                      <a:pt x="481082" y="5768"/>
                    </a:cubicBezTo>
                    <a:cubicBezTo>
                      <a:pt x="481082" y="5768"/>
                      <a:pt x="481076" y="5768"/>
                      <a:pt x="481070" y="5768"/>
                    </a:cubicBezTo>
                    <a:cubicBezTo>
                      <a:pt x="473168" y="5658"/>
                      <a:pt x="466675" y="11977"/>
                      <a:pt x="466564" y="19880"/>
                    </a:cubicBezTo>
                    <a:cubicBezTo>
                      <a:pt x="466564" y="19885"/>
                      <a:pt x="466564" y="19891"/>
                      <a:pt x="466564" y="19897"/>
                    </a:cubicBezTo>
                    <a:cubicBezTo>
                      <a:pt x="466472" y="27800"/>
                      <a:pt x="472796" y="34281"/>
                      <a:pt x="480699" y="34374"/>
                    </a:cubicBezTo>
                    <a:cubicBezTo>
                      <a:pt x="480815" y="34374"/>
                      <a:pt x="480931" y="34374"/>
                      <a:pt x="481047" y="34374"/>
                    </a:cubicBezTo>
                    <a:cubicBezTo>
                      <a:pt x="488851" y="34374"/>
                      <a:pt x="495176" y="28049"/>
                      <a:pt x="495176" y="20245"/>
                    </a:cubicBezTo>
                    <a:close/>
                    <a:moveTo>
                      <a:pt x="537939" y="20245"/>
                    </a:moveTo>
                    <a:cubicBezTo>
                      <a:pt x="538037" y="12348"/>
                      <a:pt x="531719" y="5867"/>
                      <a:pt x="523822" y="5768"/>
                    </a:cubicBezTo>
                    <a:cubicBezTo>
                      <a:pt x="523822" y="5768"/>
                      <a:pt x="523816" y="5768"/>
                      <a:pt x="523810" y="5768"/>
                    </a:cubicBezTo>
                    <a:cubicBezTo>
                      <a:pt x="515913" y="5670"/>
                      <a:pt x="509432" y="11988"/>
                      <a:pt x="509333" y="19885"/>
                    </a:cubicBezTo>
                    <a:cubicBezTo>
                      <a:pt x="509333" y="19885"/>
                      <a:pt x="509333" y="19891"/>
                      <a:pt x="509333" y="19897"/>
                    </a:cubicBezTo>
                    <a:cubicBezTo>
                      <a:pt x="509235" y="27794"/>
                      <a:pt x="515559" y="34275"/>
                      <a:pt x="523462" y="34374"/>
                    </a:cubicBezTo>
                    <a:cubicBezTo>
                      <a:pt x="523462" y="34374"/>
                      <a:pt x="523462" y="34374"/>
                      <a:pt x="523462" y="34374"/>
                    </a:cubicBezTo>
                    <a:lnTo>
                      <a:pt x="523636" y="34374"/>
                    </a:lnTo>
                    <a:cubicBezTo>
                      <a:pt x="531469" y="34379"/>
                      <a:pt x="537846" y="28078"/>
                      <a:pt x="537939" y="20245"/>
                    </a:cubicBezTo>
                    <a:close/>
                    <a:moveTo>
                      <a:pt x="324588" y="133970"/>
                    </a:moveTo>
                    <a:cubicBezTo>
                      <a:pt x="324588" y="126067"/>
                      <a:pt x="318188" y="119668"/>
                      <a:pt x="310285" y="119662"/>
                    </a:cubicBezTo>
                    <a:cubicBezTo>
                      <a:pt x="302382" y="119662"/>
                      <a:pt x="295977" y="126067"/>
                      <a:pt x="295977" y="133970"/>
                    </a:cubicBezTo>
                    <a:cubicBezTo>
                      <a:pt x="295930" y="141867"/>
                      <a:pt x="302301" y="148308"/>
                      <a:pt x="310198" y="148354"/>
                    </a:cubicBezTo>
                    <a:cubicBezTo>
                      <a:pt x="310227" y="148354"/>
                      <a:pt x="310250" y="148354"/>
                      <a:pt x="310279" y="148354"/>
                    </a:cubicBezTo>
                    <a:lnTo>
                      <a:pt x="310279" y="148354"/>
                    </a:lnTo>
                    <a:cubicBezTo>
                      <a:pt x="318072" y="148453"/>
                      <a:pt x="324472" y="142221"/>
                      <a:pt x="324582" y="134429"/>
                    </a:cubicBezTo>
                    <a:cubicBezTo>
                      <a:pt x="324582" y="134312"/>
                      <a:pt x="324582" y="134191"/>
                      <a:pt x="324582" y="134075"/>
                    </a:cubicBezTo>
                    <a:close/>
                    <a:moveTo>
                      <a:pt x="367154" y="133970"/>
                    </a:moveTo>
                    <a:cubicBezTo>
                      <a:pt x="367159" y="126073"/>
                      <a:pt x="360760" y="119673"/>
                      <a:pt x="352862" y="119668"/>
                    </a:cubicBezTo>
                    <a:cubicBezTo>
                      <a:pt x="352857" y="119668"/>
                      <a:pt x="352851" y="119668"/>
                      <a:pt x="352845" y="119668"/>
                    </a:cubicBezTo>
                    <a:cubicBezTo>
                      <a:pt x="344948" y="119668"/>
                      <a:pt x="338542" y="126073"/>
                      <a:pt x="338542" y="133970"/>
                    </a:cubicBezTo>
                    <a:cubicBezTo>
                      <a:pt x="338542" y="141873"/>
                      <a:pt x="344948" y="148279"/>
                      <a:pt x="352851" y="148279"/>
                    </a:cubicBezTo>
                    <a:lnTo>
                      <a:pt x="353025" y="148279"/>
                    </a:lnTo>
                    <a:cubicBezTo>
                      <a:pt x="360823" y="148494"/>
                      <a:pt x="367316" y="142343"/>
                      <a:pt x="367531" y="134550"/>
                    </a:cubicBezTo>
                    <a:cubicBezTo>
                      <a:pt x="367531" y="134533"/>
                      <a:pt x="367531" y="134522"/>
                      <a:pt x="367531" y="134510"/>
                    </a:cubicBezTo>
                    <a:cubicBezTo>
                      <a:pt x="367531" y="134330"/>
                      <a:pt x="367531" y="134156"/>
                      <a:pt x="367531" y="133976"/>
                    </a:cubicBezTo>
                    <a:close/>
                    <a:moveTo>
                      <a:pt x="409893" y="133970"/>
                    </a:moveTo>
                    <a:cubicBezTo>
                      <a:pt x="409893" y="126067"/>
                      <a:pt x="403493" y="119668"/>
                      <a:pt x="395591" y="119662"/>
                    </a:cubicBezTo>
                    <a:cubicBezTo>
                      <a:pt x="387688" y="119662"/>
                      <a:pt x="381282" y="126067"/>
                      <a:pt x="381282" y="133970"/>
                    </a:cubicBezTo>
                    <a:cubicBezTo>
                      <a:pt x="381282" y="141867"/>
                      <a:pt x="387688" y="148273"/>
                      <a:pt x="395585" y="148273"/>
                    </a:cubicBezTo>
                    <a:cubicBezTo>
                      <a:pt x="395585" y="148273"/>
                      <a:pt x="395591" y="148273"/>
                      <a:pt x="395591" y="148273"/>
                    </a:cubicBezTo>
                    <a:lnTo>
                      <a:pt x="395591" y="148273"/>
                    </a:lnTo>
                    <a:cubicBezTo>
                      <a:pt x="403383" y="148371"/>
                      <a:pt x="409783" y="142140"/>
                      <a:pt x="409893" y="134347"/>
                    </a:cubicBezTo>
                    <a:cubicBezTo>
                      <a:pt x="409893" y="134231"/>
                      <a:pt x="409893" y="134110"/>
                      <a:pt x="409893" y="133993"/>
                    </a:cubicBezTo>
                    <a:close/>
                    <a:moveTo>
                      <a:pt x="452459" y="133970"/>
                    </a:moveTo>
                    <a:cubicBezTo>
                      <a:pt x="452465" y="126073"/>
                      <a:pt x="446065" y="119673"/>
                      <a:pt x="438168" y="119668"/>
                    </a:cubicBezTo>
                    <a:cubicBezTo>
                      <a:pt x="438162" y="119668"/>
                      <a:pt x="438156" y="119668"/>
                      <a:pt x="438151" y="119668"/>
                    </a:cubicBezTo>
                    <a:cubicBezTo>
                      <a:pt x="430254" y="119668"/>
                      <a:pt x="423848" y="126073"/>
                      <a:pt x="423848" y="133970"/>
                    </a:cubicBezTo>
                    <a:cubicBezTo>
                      <a:pt x="423848" y="141873"/>
                      <a:pt x="430254" y="148279"/>
                      <a:pt x="438156" y="148279"/>
                    </a:cubicBezTo>
                    <a:lnTo>
                      <a:pt x="438331" y="148279"/>
                    </a:lnTo>
                    <a:cubicBezTo>
                      <a:pt x="446129" y="148284"/>
                      <a:pt x="452453" y="141960"/>
                      <a:pt x="452459" y="134162"/>
                    </a:cubicBezTo>
                    <a:cubicBezTo>
                      <a:pt x="452459" y="134162"/>
                      <a:pt x="452459" y="134156"/>
                      <a:pt x="452459" y="134156"/>
                    </a:cubicBezTo>
                    <a:lnTo>
                      <a:pt x="452459" y="133976"/>
                    </a:lnTo>
                    <a:close/>
                    <a:moveTo>
                      <a:pt x="495199" y="133970"/>
                    </a:moveTo>
                    <a:cubicBezTo>
                      <a:pt x="495205" y="126073"/>
                      <a:pt x="488805" y="119673"/>
                      <a:pt x="480908" y="119668"/>
                    </a:cubicBezTo>
                    <a:cubicBezTo>
                      <a:pt x="480902" y="119668"/>
                      <a:pt x="480896" y="119668"/>
                      <a:pt x="480891" y="119668"/>
                    </a:cubicBezTo>
                    <a:cubicBezTo>
                      <a:pt x="472993" y="119668"/>
                      <a:pt x="466588" y="126073"/>
                      <a:pt x="466588" y="133970"/>
                    </a:cubicBezTo>
                    <a:cubicBezTo>
                      <a:pt x="466588" y="141873"/>
                      <a:pt x="472993" y="148279"/>
                      <a:pt x="480896" y="148279"/>
                    </a:cubicBezTo>
                    <a:lnTo>
                      <a:pt x="481070" y="148279"/>
                    </a:lnTo>
                    <a:cubicBezTo>
                      <a:pt x="488869" y="148284"/>
                      <a:pt x="495193" y="141960"/>
                      <a:pt x="495199" y="134162"/>
                    </a:cubicBezTo>
                    <a:cubicBezTo>
                      <a:pt x="495199" y="134162"/>
                      <a:pt x="495199" y="134156"/>
                      <a:pt x="495199" y="134156"/>
                    </a:cubicBezTo>
                    <a:lnTo>
                      <a:pt x="495199" y="133976"/>
                    </a:lnTo>
                    <a:close/>
                    <a:moveTo>
                      <a:pt x="537939" y="133970"/>
                    </a:moveTo>
                    <a:cubicBezTo>
                      <a:pt x="537944" y="126073"/>
                      <a:pt x="531539" y="119668"/>
                      <a:pt x="523642" y="119662"/>
                    </a:cubicBezTo>
                    <a:cubicBezTo>
                      <a:pt x="523642" y="119662"/>
                      <a:pt x="523636" y="119662"/>
                      <a:pt x="523636" y="119662"/>
                    </a:cubicBezTo>
                    <a:cubicBezTo>
                      <a:pt x="515733" y="119662"/>
                      <a:pt x="509327" y="126067"/>
                      <a:pt x="509327" y="133970"/>
                    </a:cubicBezTo>
                    <a:cubicBezTo>
                      <a:pt x="509281" y="141867"/>
                      <a:pt x="515652" y="148308"/>
                      <a:pt x="523549" y="148354"/>
                    </a:cubicBezTo>
                    <a:cubicBezTo>
                      <a:pt x="523578" y="148354"/>
                      <a:pt x="523601" y="148354"/>
                      <a:pt x="523630" y="148354"/>
                    </a:cubicBezTo>
                    <a:lnTo>
                      <a:pt x="523630" y="148354"/>
                    </a:lnTo>
                    <a:cubicBezTo>
                      <a:pt x="531423" y="148453"/>
                      <a:pt x="537823" y="142221"/>
                      <a:pt x="537933" y="134429"/>
                    </a:cubicBezTo>
                    <a:cubicBezTo>
                      <a:pt x="537933" y="134312"/>
                      <a:pt x="537933" y="134191"/>
                      <a:pt x="537933" y="134075"/>
                    </a:cubicBezTo>
                    <a:close/>
                    <a:moveTo>
                      <a:pt x="470295" y="298396"/>
                    </a:moveTo>
                    <a:cubicBezTo>
                      <a:pt x="470295" y="290499"/>
                      <a:pt x="463890" y="284093"/>
                      <a:pt x="455993" y="284093"/>
                    </a:cubicBezTo>
                    <a:cubicBezTo>
                      <a:pt x="448090" y="284093"/>
                      <a:pt x="441684" y="290499"/>
                      <a:pt x="441684" y="298402"/>
                    </a:cubicBezTo>
                    <a:cubicBezTo>
                      <a:pt x="441690" y="306305"/>
                      <a:pt x="448090" y="312704"/>
                      <a:pt x="455993" y="312704"/>
                    </a:cubicBezTo>
                    <a:lnTo>
                      <a:pt x="456167" y="312704"/>
                    </a:lnTo>
                    <a:cubicBezTo>
                      <a:pt x="463971" y="312704"/>
                      <a:pt x="470295" y="306380"/>
                      <a:pt x="470301" y="298576"/>
                    </a:cubicBezTo>
                    <a:cubicBezTo>
                      <a:pt x="470295" y="298634"/>
                      <a:pt x="470290" y="298564"/>
                      <a:pt x="470290" y="298500"/>
                    </a:cubicBezTo>
                    <a:close/>
                    <a:moveTo>
                      <a:pt x="513041" y="298396"/>
                    </a:moveTo>
                    <a:cubicBezTo>
                      <a:pt x="513035" y="290493"/>
                      <a:pt x="506635" y="284093"/>
                      <a:pt x="498733" y="284093"/>
                    </a:cubicBezTo>
                    <a:cubicBezTo>
                      <a:pt x="490830" y="284093"/>
                      <a:pt x="484430" y="290493"/>
                      <a:pt x="484424" y="298396"/>
                    </a:cubicBezTo>
                    <a:cubicBezTo>
                      <a:pt x="484424" y="306299"/>
                      <a:pt x="490830" y="312704"/>
                      <a:pt x="498733" y="312704"/>
                    </a:cubicBezTo>
                    <a:lnTo>
                      <a:pt x="498733" y="312704"/>
                    </a:lnTo>
                    <a:cubicBezTo>
                      <a:pt x="506525" y="312803"/>
                      <a:pt x="512925" y="306572"/>
                      <a:pt x="513041" y="298779"/>
                    </a:cubicBezTo>
                    <a:close/>
                    <a:moveTo>
                      <a:pt x="555601" y="298396"/>
                    </a:moveTo>
                    <a:cubicBezTo>
                      <a:pt x="555601" y="290499"/>
                      <a:pt x="549195" y="284093"/>
                      <a:pt x="541298" y="284093"/>
                    </a:cubicBezTo>
                    <a:cubicBezTo>
                      <a:pt x="533395" y="284093"/>
                      <a:pt x="526990" y="290499"/>
                      <a:pt x="526990" y="298402"/>
                    </a:cubicBezTo>
                    <a:cubicBezTo>
                      <a:pt x="526996" y="306305"/>
                      <a:pt x="533395" y="312704"/>
                      <a:pt x="541298" y="312704"/>
                    </a:cubicBezTo>
                    <a:lnTo>
                      <a:pt x="541472" y="312704"/>
                    </a:lnTo>
                    <a:cubicBezTo>
                      <a:pt x="549276" y="312704"/>
                      <a:pt x="555601" y="306380"/>
                      <a:pt x="555601" y="298576"/>
                    </a:cubicBezTo>
                    <a:lnTo>
                      <a:pt x="555601" y="298396"/>
                    </a:lnTo>
                    <a:close/>
                    <a:moveTo>
                      <a:pt x="598341" y="298396"/>
                    </a:moveTo>
                    <a:cubicBezTo>
                      <a:pt x="598341" y="290499"/>
                      <a:pt x="591935" y="284093"/>
                      <a:pt x="584038" y="284093"/>
                    </a:cubicBezTo>
                    <a:cubicBezTo>
                      <a:pt x="576141" y="284093"/>
                      <a:pt x="569735" y="290493"/>
                      <a:pt x="569730" y="298396"/>
                    </a:cubicBezTo>
                    <a:cubicBezTo>
                      <a:pt x="569730" y="306299"/>
                      <a:pt x="576135" y="312704"/>
                      <a:pt x="584038" y="312704"/>
                    </a:cubicBezTo>
                    <a:lnTo>
                      <a:pt x="584038" y="312704"/>
                    </a:lnTo>
                    <a:cubicBezTo>
                      <a:pt x="591830" y="312803"/>
                      <a:pt x="598231" y="306572"/>
                      <a:pt x="598341" y="298779"/>
                    </a:cubicBezTo>
                    <a:cubicBezTo>
                      <a:pt x="598341" y="298738"/>
                      <a:pt x="598341" y="298634"/>
                      <a:pt x="598335" y="298500"/>
                    </a:cubicBezTo>
                    <a:close/>
                    <a:moveTo>
                      <a:pt x="640906" y="298396"/>
                    </a:moveTo>
                    <a:cubicBezTo>
                      <a:pt x="640906" y="290499"/>
                      <a:pt x="634501" y="284093"/>
                      <a:pt x="626604" y="284093"/>
                    </a:cubicBezTo>
                    <a:cubicBezTo>
                      <a:pt x="618701" y="284093"/>
                      <a:pt x="612295" y="290499"/>
                      <a:pt x="612295" y="298402"/>
                    </a:cubicBezTo>
                    <a:cubicBezTo>
                      <a:pt x="612301" y="306305"/>
                      <a:pt x="618701" y="312704"/>
                      <a:pt x="626604" y="312704"/>
                    </a:cubicBezTo>
                    <a:lnTo>
                      <a:pt x="626778" y="312704"/>
                    </a:lnTo>
                    <a:cubicBezTo>
                      <a:pt x="634582" y="312704"/>
                      <a:pt x="640906" y="306380"/>
                      <a:pt x="640906" y="298576"/>
                    </a:cubicBezTo>
                    <a:lnTo>
                      <a:pt x="640906" y="298396"/>
                    </a:lnTo>
                    <a:close/>
                    <a:moveTo>
                      <a:pt x="683646" y="298396"/>
                    </a:moveTo>
                    <a:cubicBezTo>
                      <a:pt x="683646" y="290499"/>
                      <a:pt x="677241" y="284093"/>
                      <a:pt x="669343" y="284093"/>
                    </a:cubicBezTo>
                    <a:cubicBezTo>
                      <a:pt x="661447" y="284093"/>
                      <a:pt x="655041" y="290493"/>
                      <a:pt x="655035" y="298396"/>
                    </a:cubicBezTo>
                    <a:cubicBezTo>
                      <a:pt x="655035" y="306299"/>
                      <a:pt x="661441" y="312704"/>
                      <a:pt x="669343" y="312704"/>
                    </a:cubicBezTo>
                    <a:lnTo>
                      <a:pt x="669343" y="312704"/>
                    </a:lnTo>
                    <a:cubicBezTo>
                      <a:pt x="677136" y="312803"/>
                      <a:pt x="683536" y="306572"/>
                      <a:pt x="683646" y="298779"/>
                    </a:cubicBezTo>
                    <a:cubicBezTo>
                      <a:pt x="683646" y="298657"/>
                      <a:pt x="683646" y="298541"/>
                      <a:pt x="683646" y="298419"/>
                    </a:cubicBezTo>
                    <a:close/>
                    <a:moveTo>
                      <a:pt x="470295" y="415672"/>
                    </a:moveTo>
                    <a:cubicBezTo>
                      <a:pt x="470295" y="407769"/>
                      <a:pt x="463896" y="401370"/>
                      <a:pt x="455993" y="401364"/>
                    </a:cubicBezTo>
                    <a:cubicBezTo>
                      <a:pt x="448090" y="401364"/>
                      <a:pt x="441684" y="407769"/>
                      <a:pt x="441684" y="415672"/>
                    </a:cubicBezTo>
                    <a:cubicBezTo>
                      <a:pt x="441678" y="423569"/>
                      <a:pt x="448078" y="429969"/>
                      <a:pt x="455975" y="429975"/>
                    </a:cubicBezTo>
                    <a:cubicBezTo>
                      <a:pt x="455981" y="429975"/>
                      <a:pt x="455987" y="429975"/>
                      <a:pt x="455993" y="429975"/>
                    </a:cubicBezTo>
                    <a:lnTo>
                      <a:pt x="456167" y="429975"/>
                    </a:lnTo>
                    <a:cubicBezTo>
                      <a:pt x="463971" y="429998"/>
                      <a:pt x="470313" y="423691"/>
                      <a:pt x="470336" y="415887"/>
                    </a:cubicBezTo>
                    <a:cubicBezTo>
                      <a:pt x="470336" y="415521"/>
                      <a:pt x="470336" y="415156"/>
                      <a:pt x="470295" y="414790"/>
                    </a:cubicBezTo>
                    <a:close/>
                    <a:moveTo>
                      <a:pt x="513041" y="415672"/>
                    </a:moveTo>
                    <a:cubicBezTo>
                      <a:pt x="513041" y="407769"/>
                      <a:pt x="506635" y="401364"/>
                      <a:pt x="498733" y="401364"/>
                    </a:cubicBezTo>
                    <a:cubicBezTo>
                      <a:pt x="490830" y="401364"/>
                      <a:pt x="484424" y="407769"/>
                      <a:pt x="484424" y="415672"/>
                    </a:cubicBezTo>
                    <a:cubicBezTo>
                      <a:pt x="484424" y="423575"/>
                      <a:pt x="490830" y="429975"/>
                      <a:pt x="498733" y="429975"/>
                    </a:cubicBezTo>
                    <a:lnTo>
                      <a:pt x="498733" y="429975"/>
                    </a:lnTo>
                    <a:cubicBezTo>
                      <a:pt x="506531" y="430097"/>
                      <a:pt x="512954" y="423877"/>
                      <a:pt x="513076" y="416078"/>
                    </a:cubicBezTo>
                    <a:cubicBezTo>
                      <a:pt x="513076" y="416067"/>
                      <a:pt x="513076" y="416061"/>
                      <a:pt x="513076" y="416049"/>
                    </a:cubicBezTo>
                    <a:cubicBezTo>
                      <a:pt x="513076" y="415620"/>
                      <a:pt x="513076" y="415197"/>
                      <a:pt x="513041" y="414773"/>
                    </a:cubicBezTo>
                    <a:close/>
                    <a:moveTo>
                      <a:pt x="555601" y="415672"/>
                    </a:moveTo>
                    <a:cubicBezTo>
                      <a:pt x="555601" y="407769"/>
                      <a:pt x="549201" y="401370"/>
                      <a:pt x="541298" y="401364"/>
                    </a:cubicBezTo>
                    <a:cubicBezTo>
                      <a:pt x="533395" y="401364"/>
                      <a:pt x="526990" y="407769"/>
                      <a:pt x="526990" y="415672"/>
                    </a:cubicBezTo>
                    <a:cubicBezTo>
                      <a:pt x="526984" y="423569"/>
                      <a:pt x="533384" y="429969"/>
                      <a:pt x="541281" y="429975"/>
                    </a:cubicBezTo>
                    <a:cubicBezTo>
                      <a:pt x="541287" y="429975"/>
                      <a:pt x="541292" y="429975"/>
                      <a:pt x="541298" y="429975"/>
                    </a:cubicBezTo>
                    <a:lnTo>
                      <a:pt x="541472" y="429975"/>
                    </a:lnTo>
                    <a:cubicBezTo>
                      <a:pt x="549276" y="429998"/>
                      <a:pt x="555618" y="423691"/>
                      <a:pt x="555641" y="415887"/>
                    </a:cubicBezTo>
                    <a:cubicBezTo>
                      <a:pt x="555641" y="415521"/>
                      <a:pt x="555641" y="415156"/>
                      <a:pt x="555601" y="414790"/>
                    </a:cubicBezTo>
                    <a:close/>
                    <a:moveTo>
                      <a:pt x="598341" y="415672"/>
                    </a:moveTo>
                    <a:cubicBezTo>
                      <a:pt x="598346" y="407775"/>
                      <a:pt x="591941" y="401370"/>
                      <a:pt x="584044" y="401364"/>
                    </a:cubicBezTo>
                    <a:cubicBezTo>
                      <a:pt x="584044" y="401364"/>
                      <a:pt x="584038" y="401364"/>
                      <a:pt x="584038" y="401364"/>
                    </a:cubicBezTo>
                    <a:cubicBezTo>
                      <a:pt x="576135" y="401364"/>
                      <a:pt x="569730" y="407769"/>
                      <a:pt x="569730" y="415672"/>
                    </a:cubicBezTo>
                    <a:cubicBezTo>
                      <a:pt x="569735" y="423575"/>
                      <a:pt x="576135" y="429975"/>
                      <a:pt x="584038" y="429975"/>
                    </a:cubicBezTo>
                    <a:lnTo>
                      <a:pt x="584038" y="429975"/>
                    </a:lnTo>
                    <a:cubicBezTo>
                      <a:pt x="591842" y="430097"/>
                      <a:pt x="598259" y="423865"/>
                      <a:pt x="598381" y="416067"/>
                    </a:cubicBezTo>
                    <a:cubicBezTo>
                      <a:pt x="598381" y="416061"/>
                      <a:pt x="598381" y="416055"/>
                      <a:pt x="598381" y="416049"/>
                    </a:cubicBezTo>
                    <a:cubicBezTo>
                      <a:pt x="598381" y="415620"/>
                      <a:pt x="598381" y="415197"/>
                      <a:pt x="598341" y="414773"/>
                    </a:cubicBezTo>
                    <a:close/>
                    <a:moveTo>
                      <a:pt x="640906" y="415672"/>
                    </a:moveTo>
                    <a:cubicBezTo>
                      <a:pt x="640906" y="407769"/>
                      <a:pt x="634507" y="401370"/>
                      <a:pt x="626604" y="401364"/>
                    </a:cubicBezTo>
                    <a:cubicBezTo>
                      <a:pt x="618701" y="401364"/>
                      <a:pt x="612295" y="407769"/>
                      <a:pt x="612295" y="415672"/>
                    </a:cubicBezTo>
                    <a:cubicBezTo>
                      <a:pt x="612290" y="423569"/>
                      <a:pt x="618689" y="429969"/>
                      <a:pt x="626586" y="429975"/>
                    </a:cubicBezTo>
                    <a:cubicBezTo>
                      <a:pt x="626592" y="429975"/>
                      <a:pt x="626598" y="429975"/>
                      <a:pt x="626604" y="429975"/>
                    </a:cubicBezTo>
                    <a:lnTo>
                      <a:pt x="626778" y="429975"/>
                    </a:lnTo>
                    <a:cubicBezTo>
                      <a:pt x="634582" y="429998"/>
                      <a:pt x="640924" y="423691"/>
                      <a:pt x="640947" y="415887"/>
                    </a:cubicBezTo>
                    <a:cubicBezTo>
                      <a:pt x="640947" y="415521"/>
                      <a:pt x="640947" y="415156"/>
                      <a:pt x="640906" y="414790"/>
                    </a:cubicBezTo>
                    <a:close/>
                    <a:moveTo>
                      <a:pt x="683646" y="415672"/>
                    </a:moveTo>
                    <a:cubicBezTo>
                      <a:pt x="683652" y="407775"/>
                      <a:pt x="677246" y="401370"/>
                      <a:pt x="669349" y="401364"/>
                    </a:cubicBezTo>
                    <a:cubicBezTo>
                      <a:pt x="669349" y="401364"/>
                      <a:pt x="669343" y="401364"/>
                      <a:pt x="669343" y="401364"/>
                    </a:cubicBezTo>
                    <a:cubicBezTo>
                      <a:pt x="661441" y="401364"/>
                      <a:pt x="655035" y="407769"/>
                      <a:pt x="655035" y="415672"/>
                    </a:cubicBezTo>
                    <a:cubicBezTo>
                      <a:pt x="655041" y="423575"/>
                      <a:pt x="661441" y="429975"/>
                      <a:pt x="669343" y="429975"/>
                    </a:cubicBezTo>
                    <a:lnTo>
                      <a:pt x="669343" y="429975"/>
                    </a:lnTo>
                    <a:cubicBezTo>
                      <a:pt x="677148" y="430097"/>
                      <a:pt x="683565" y="423865"/>
                      <a:pt x="683687" y="416067"/>
                    </a:cubicBezTo>
                    <a:cubicBezTo>
                      <a:pt x="683687" y="416061"/>
                      <a:pt x="683687" y="416055"/>
                      <a:pt x="683687" y="416049"/>
                    </a:cubicBezTo>
                    <a:cubicBezTo>
                      <a:pt x="683687" y="415620"/>
                      <a:pt x="683687" y="415197"/>
                      <a:pt x="683646" y="414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481797" y="-151591"/>
                <a:ext cx="593786" cy="371876"/>
              </a:xfrm>
              <a:custGeom>
                <a:avLst/>
                <a:gdLst/>
                <a:ahLst/>
                <a:cxnLst/>
                <a:rect l="l" t="t" r="r" b="b"/>
                <a:pathLst>
                  <a:path w="678612" h="425001" extrusionOk="0">
                    <a:moveTo>
                      <a:pt x="68497" y="32459"/>
                    </a:moveTo>
                    <a:lnTo>
                      <a:pt x="18870" y="32459"/>
                    </a:lnTo>
                    <a:cubicBezTo>
                      <a:pt x="12093" y="33271"/>
                      <a:pt x="5937" y="28438"/>
                      <a:pt x="5119" y="21661"/>
                    </a:cubicBezTo>
                    <a:cubicBezTo>
                      <a:pt x="4306" y="14884"/>
                      <a:pt x="9140" y="8727"/>
                      <a:pt x="15917" y="7909"/>
                    </a:cubicBezTo>
                    <a:cubicBezTo>
                      <a:pt x="16897" y="7793"/>
                      <a:pt x="17889" y="7793"/>
                      <a:pt x="18870" y="7909"/>
                    </a:cubicBezTo>
                    <a:lnTo>
                      <a:pt x="68497" y="7909"/>
                    </a:lnTo>
                    <a:cubicBezTo>
                      <a:pt x="75274" y="7097"/>
                      <a:pt x="81431" y="11930"/>
                      <a:pt x="82249" y="18707"/>
                    </a:cubicBezTo>
                    <a:cubicBezTo>
                      <a:pt x="83061" y="25484"/>
                      <a:pt x="78228" y="31641"/>
                      <a:pt x="71451" y="32459"/>
                    </a:cubicBezTo>
                    <a:cubicBezTo>
                      <a:pt x="70470" y="32575"/>
                      <a:pt x="69478" y="32575"/>
                      <a:pt x="68497" y="32459"/>
                    </a:cubicBezTo>
                    <a:close/>
                    <a:moveTo>
                      <a:pt x="80862" y="77137"/>
                    </a:moveTo>
                    <a:cubicBezTo>
                      <a:pt x="80862" y="70307"/>
                      <a:pt x="75327" y="64772"/>
                      <a:pt x="68497" y="64772"/>
                    </a:cubicBezTo>
                    <a:lnTo>
                      <a:pt x="18870" y="64772"/>
                    </a:lnTo>
                    <a:cubicBezTo>
                      <a:pt x="12093" y="63960"/>
                      <a:pt x="5931" y="68793"/>
                      <a:pt x="5119" y="75576"/>
                    </a:cubicBezTo>
                    <a:cubicBezTo>
                      <a:pt x="5119" y="75576"/>
                      <a:pt x="5119" y="75576"/>
                      <a:pt x="5119" y="75576"/>
                    </a:cubicBezTo>
                    <a:cubicBezTo>
                      <a:pt x="4306" y="82353"/>
                      <a:pt x="9140" y="88509"/>
                      <a:pt x="15917" y="89321"/>
                    </a:cubicBezTo>
                    <a:cubicBezTo>
                      <a:pt x="15917" y="89321"/>
                      <a:pt x="15917" y="89321"/>
                      <a:pt x="15917" y="89321"/>
                    </a:cubicBezTo>
                    <a:cubicBezTo>
                      <a:pt x="16897" y="89443"/>
                      <a:pt x="17889" y="89443"/>
                      <a:pt x="18870" y="89321"/>
                    </a:cubicBezTo>
                    <a:lnTo>
                      <a:pt x="68497" y="89321"/>
                    </a:lnTo>
                    <a:cubicBezTo>
                      <a:pt x="75228" y="89420"/>
                      <a:pt x="80763" y="84047"/>
                      <a:pt x="80862" y="77316"/>
                    </a:cubicBezTo>
                    <a:cubicBezTo>
                      <a:pt x="80862" y="77316"/>
                      <a:pt x="80862" y="77316"/>
                      <a:pt x="80862" y="77316"/>
                    </a:cubicBezTo>
                    <a:close/>
                    <a:moveTo>
                      <a:pt x="80862" y="133999"/>
                    </a:moveTo>
                    <a:cubicBezTo>
                      <a:pt x="80862" y="127176"/>
                      <a:pt x="75327" y="121640"/>
                      <a:pt x="68503" y="121640"/>
                    </a:cubicBezTo>
                    <a:cubicBezTo>
                      <a:pt x="68503" y="121640"/>
                      <a:pt x="68497" y="121640"/>
                      <a:pt x="68497" y="121640"/>
                    </a:cubicBezTo>
                    <a:lnTo>
                      <a:pt x="18870" y="121640"/>
                    </a:lnTo>
                    <a:cubicBezTo>
                      <a:pt x="12093" y="120822"/>
                      <a:pt x="5937" y="125655"/>
                      <a:pt x="5119" y="132427"/>
                    </a:cubicBezTo>
                    <a:cubicBezTo>
                      <a:pt x="5119" y="132433"/>
                      <a:pt x="5119" y="132433"/>
                      <a:pt x="5119" y="132438"/>
                    </a:cubicBezTo>
                    <a:cubicBezTo>
                      <a:pt x="4306" y="139215"/>
                      <a:pt x="9140" y="145372"/>
                      <a:pt x="15917" y="146190"/>
                    </a:cubicBezTo>
                    <a:cubicBezTo>
                      <a:pt x="16897" y="146306"/>
                      <a:pt x="17889" y="146306"/>
                      <a:pt x="18870" y="146190"/>
                    </a:cubicBezTo>
                    <a:lnTo>
                      <a:pt x="68497" y="146190"/>
                    </a:lnTo>
                    <a:cubicBezTo>
                      <a:pt x="75228" y="146288"/>
                      <a:pt x="80763" y="140915"/>
                      <a:pt x="80862" y="134185"/>
                    </a:cubicBezTo>
                    <a:cubicBezTo>
                      <a:pt x="80862" y="134185"/>
                      <a:pt x="80862" y="134179"/>
                      <a:pt x="80862" y="134179"/>
                    </a:cubicBezTo>
                    <a:close/>
                    <a:moveTo>
                      <a:pt x="80862" y="190862"/>
                    </a:moveTo>
                    <a:cubicBezTo>
                      <a:pt x="80862" y="184032"/>
                      <a:pt x="75327" y="178497"/>
                      <a:pt x="68497" y="178497"/>
                    </a:cubicBezTo>
                    <a:lnTo>
                      <a:pt x="18870" y="178497"/>
                    </a:lnTo>
                    <a:cubicBezTo>
                      <a:pt x="12093" y="177685"/>
                      <a:pt x="5937" y="182518"/>
                      <a:pt x="5119" y="189295"/>
                    </a:cubicBezTo>
                    <a:cubicBezTo>
                      <a:pt x="4306" y="196072"/>
                      <a:pt x="9140" y="202229"/>
                      <a:pt x="15917" y="203047"/>
                    </a:cubicBezTo>
                    <a:cubicBezTo>
                      <a:pt x="16897" y="203163"/>
                      <a:pt x="17889" y="203163"/>
                      <a:pt x="18870" y="203047"/>
                    </a:cubicBezTo>
                    <a:lnTo>
                      <a:pt x="68497" y="203047"/>
                    </a:lnTo>
                    <a:cubicBezTo>
                      <a:pt x="75228" y="203145"/>
                      <a:pt x="80763" y="197772"/>
                      <a:pt x="80862" y="191042"/>
                    </a:cubicBezTo>
                    <a:cubicBezTo>
                      <a:pt x="80862" y="191042"/>
                      <a:pt x="80862" y="191036"/>
                      <a:pt x="80862" y="191036"/>
                    </a:cubicBezTo>
                    <a:close/>
                    <a:moveTo>
                      <a:pt x="80862" y="247724"/>
                    </a:moveTo>
                    <a:cubicBezTo>
                      <a:pt x="80862" y="240895"/>
                      <a:pt x="75327" y="235360"/>
                      <a:pt x="68497" y="235360"/>
                    </a:cubicBezTo>
                    <a:lnTo>
                      <a:pt x="18870" y="235360"/>
                    </a:lnTo>
                    <a:cubicBezTo>
                      <a:pt x="12093" y="234547"/>
                      <a:pt x="5937" y="239381"/>
                      <a:pt x="5119" y="246158"/>
                    </a:cubicBezTo>
                    <a:cubicBezTo>
                      <a:pt x="4306" y="252935"/>
                      <a:pt x="9140" y="259091"/>
                      <a:pt x="15917" y="259909"/>
                    </a:cubicBezTo>
                    <a:cubicBezTo>
                      <a:pt x="16897" y="260025"/>
                      <a:pt x="17889" y="260025"/>
                      <a:pt x="18870" y="259909"/>
                    </a:cubicBezTo>
                    <a:lnTo>
                      <a:pt x="68497" y="259909"/>
                    </a:lnTo>
                    <a:cubicBezTo>
                      <a:pt x="75228" y="260008"/>
                      <a:pt x="80763" y="254635"/>
                      <a:pt x="80862" y="247904"/>
                    </a:cubicBezTo>
                    <a:cubicBezTo>
                      <a:pt x="80862" y="247904"/>
                      <a:pt x="80862" y="247898"/>
                      <a:pt x="80862" y="247898"/>
                    </a:cubicBezTo>
                    <a:close/>
                    <a:moveTo>
                      <a:pt x="80862" y="304587"/>
                    </a:moveTo>
                    <a:cubicBezTo>
                      <a:pt x="80856" y="297758"/>
                      <a:pt x="75327" y="292228"/>
                      <a:pt x="68497" y="292228"/>
                    </a:cubicBezTo>
                    <a:lnTo>
                      <a:pt x="18870" y="292228"/>
                    </a:lnTo>
                    <a:cubicBezTo>
                      <a:pt x="12041" y="292228"/>
                      <a:pt x="6506" y="297763"/>
                      <a:pt x="6506" y="304593"/>
                    </a:cubicBezTo>
                    <a:cubicBezTo>
                      <a:pt x="6506" y="311323"/>
                      <a:pt x="11960" y="316778"/>
                      <a:pt x="18690" y="316778"/>
                    </a:cubicBezTo>
                    <a:lnTo>
                      <a:pt x="68497" y="316778"/>
                    </a:lnTo>
                    <a:cubicBezTo>
                      <a:pt x="75228" y="316876"/>
                      <a:pt x="80763" y="311503"/>
                      <a:pt x="80862" y="304773"/>
                    </a:cubicBezTo>
                    <a:cubicBezTo>
                      <a:pt x="80862" y="304773"/>
                      <a:pt x="80862" y="304773"/>
                      <a:pt x="80862" y="304773"/>
                    </a:cubicBezTo>
                    <a:close/>
                    <a:moveTo>
                      <a:pt x="80862" y="361450"/>
                    </a:moveTo>
                    <a:cubicBezTo>
                      <a:pt x="80862" y="354719"/>
                      <a:pt x="75408" y="349265"/>
                      <a:pt x="68677" y="349265"/>
                    </a:cubicBezTo>
                    <a:lnTo>
                      <a:pt x="18870" y="349265"/>
                    </a:lnTo>
                    <a:cubicBezTo>
                      <a:pt x="12140" y="349166"/>
                      <a:pt x="6604" y="354539"/>
                      <a:pt x="6506" y="361270"/>
                    </a:cubicBezTo>
                    <a:cubicBezTo>
                      <a:pt x="6506" y="361270"/>
                      <a:pt x="6506" y="361275"/>
                      <a:pt x="6506" y="361275"/>
                    </a:cubicBezTo>
                    <a:lnTo>
                      <a:pt x="6506" y="361450"/>
                    </a:lnTo>
                    <a:cubicBezTo>
                      <a:pt x="6506" y="368279"/>
                      <a:pt x="12041" y="373814"/>
                      <a:pt x="18870" y="373814"/>
                    </a:cubicBezTo>
                    <a:lnTo>
                      <a:pt x="68497" y="373814"/>
                    </a:lnTo>
                    <a:cubicBezTo>
                      <a:pt x="75123" y="373820"/>
                      <a:pt x="80578" y="368604"/>
                      <a:pt x="80862" y="361983"/>
                    </a:cubicBezTo>
                    <a:close/>
                    <a:moveTo>
                      <a:pt x="80862" y="418312"/>
                    </a:moveTo>
                    <a:cubicBezTo>
                      <a:pt x="80862" y="411581"/>
                      <a:pt x="75408" y="406127"/>
                      <a:pt x="68677" y="406127"/>
                    </a:cubicBezTo>
                    <a:lnTo>
                      <a:pt x="18870" y="406127"/>
                    </a:lnTo>
                    <a:cubicBezTo>
                      <a:pt x="12093" y="405315"/>
                      <a:pt x="5931" y="410148"/>
                      <a:pt x="5119" y="416931"/>
                    </a:cubicBezTo>
                    <a:cubicBezTo>
                      <a:pt x="5119" y="416931"/>
                      <a:pt x="5119" y="416931"/>
                      <a:pt x="5119" y="416931"/>
                    </a:cubicBezTo>
                    <a:cubicBezTo>
                      <a:pt x="4306" y="423708"/>
                      <a:pt x="9140" y="429864"/>
                      <a:pt x="15917" y="430677"/>
                    </a:cubicBezTo>
                    <a:cubicBezTo>
                      <a:pt x="15917" y="430677"/>
                      <a:pt x="15917" y="430677"/>
                      <a:pt x="15917" y="430677"/>
                    </a:cubicBezTo>
                    <a:cubicBezTo>
                      <a:pt x="16897" y="430799"/>
                      <a:pt x="17889" y="430799"/>
                      <a:pt x="18870" y="430677"/>
                    </a:cubicBezTo>
                    <a:lnTo>
                      <a:pt x="68497" y="430677"/>
                    </a:lnTo>
                    <a:cubicBezTo>
                      <a:pt x="75327" y="430671"/>
                      <a:pt x="80856" y="425141"/>
                      <a:pt x="80856" y="418312"/>
                    </a:cubicBezTo>
                    <a:close/>
                    <a:moveTo>
                      <a:pt x="267006" y="20274"/>
                    </a:moveTo>
                    <a:cubicBezTo>
                      <a:pt x="267104" y="13543"/>
                      <a:pt x="261731" y="8008"/>
                      <a:pt x="255001" y="7909"/>
                    </a:cubicBezTo>
                    <a:cubicBezTo>
                      <a:pt x="255001" y="7909"/>
                      <a:pt x="255001" y="7909"/>
                      <a:pt x="255001" y="7909"/>
                    </a:cubicBezTo>
                    <a:lnTo>
                      <a:pt x="124124" y="7909"/>
                    </a:lnTo>
                    <a:cubicBezTo>
                      <a:pt x="117347" y="7097"/>
                      <a:pt x="111191" y="11930"/>
                      <a:pt x="110378" y="18707"/>
                    </a:cubicBezTo>
                    <a:cubicBezTo>
                      <a:pt x="110378" y="18707"/>
                      <a:pt x="110378" y="18707"/>
                      <a:pt x="110378" y="18707"/>
                    </a:cubicBezTo>
                    <a:cubicBezTo>
                      <a:pt x="109560" y="25484"/>
                      <a:pt x="114394" y="31641"/>
                      <a:pt x="121170" y="32459"/>
                    </a:cubicBezTo>
                    <a:cubicBezTo>
                      <a:pt x="121170" y="32459"/>
                      <a:pt x="121176" y="32459"/>
                      <a:pt x="121176" y="32459"/>
                    </a:cubicBezTo>
                    <a:cubicBezTo>
                      <a:pt x="122157" y="32575"/>
                      <a:pt x="123143" y="32575"/>
                      <a:pt x="124124" y="32459"/>
                    </a:cubicBezTo>
                    <a:lnTo>
                      <a:pt x="254821" y="32459"/>
                    </a:lnTo>
                    <a:cubicBezTo>
                      <a:pt x="261552" y="32459"/>
                      <a:pt x="267006" y="27005"/>
                      <a:pt x="267006" y="20274"/>
                    </a:cubicBezTo>
                    <a:close/>
                    <a:moveTo>
                      <a:pt x="267006" y="77137"/>
                    </a:moveTo>
                    <a:cubicBezTo>
                      <a:pt x="267104" y="70406"/>
                      <a:pt x="261731" y="64871"/>
                      <a:pt x="255001" y="64772"/>
                    </a:cubicBezTo>
                    <a:cubicBezTo>
                      <a:pt x="255001" y="64772"/>
                      <a:pt x="255001" y="64772"/>
                      <a:pt x="255001" y="64772"/>
                    </a:cubicBezTo>
                    <a:lnTo>
                      <a:pt x="124124" y="64772"/>
                    </a:lnTo>
                    <a:cubicBezTo>
                      <a:pt x="117347" y="63960"/>
                      <a:pt x="111191" y="68793"/>
                      <a:pt x="110378" y="75570"/>
                    </a:cubicBezTo>
                    <a:cubicBezTo>
                      <a:pt x="110378" y="75570"/>
                      <a:pt x="110378" y="75576"/>
                      <a:pt x="110378" y="75576"/>
                    </a:cubicBezTo>
                    <a:cubicBezTo>
                      <a:pt x="109566" y="82353"/>
                      <a:pt x="114399" y="88509"/>
                      <a:pt x="121176" y="89321"/>
                    </a:cubicBezTo>
                    <a:cubicBezTo>
                      <a:pt x="121176" y="89321"/>
                      <a:pt x="121176" y="89321"/>
                      <a:pt x="121176" y="89321"/>
                    </a:cubicBezTo>
                    <a:cubicBezTo>
                      <a:pt x="122157" y="89443"/>
                      <a:pt x="123143" y="89443"/>
                      <a:pt x="124124" y="89321"/>
                    </a:cubicBezTo>
                    <a:lnTo>
                      <a:pt x="254821" y="89321"/>
                    </a:lnTo>
                    <a:cubicBezTo>
                      <a:pt x="261552" y="89321"/>
                      <a:pt x="267006" y="83867"/>
                      <a:pt x="267006" y="77137"/>
                    </a:cubicBezTo>
                    <a:close/>
                    <a:moveTo>
                      <a:pt x="267006" y="133999"/>
                    </a:moveTo>
                    <a:cubicBezTo>
                      <a:pt x="267104" y="127274"/>
                      <a:pt x="261726" y="121739"/>
                      <a:pt x="255001" y="121640"/>
                    </a:cubicBezTo>
                    <a:lnTo>
                      <a:pt x="124124" y="121640"/>
                    </a:lnTo>
                    <a:cubicBezTo>
                      <a:pt x="117353" y="120822"/>
                      <a:pt x="111196" y="125650"/>
                      <a:pt x="110378" y="132427"/>
                    </a:cubicBezTo>
                    <a:cubicBezTo>
                      <a:pt x="110378" y="132427"/>
                      <a:pt x="110378" y="132433"/>
                      <a:pt x="110378" y="132438"/>
                    </a:cubicBezTo>
                    <a:cubicBezTo>
                      <a:pt x="109566" y="139215"/>
                      <a:pt x="114399" y="145372"/>
                      <a:pt x="121176" y="146190"/>
                    </a:cubicBezTo>
                    <a:cubicBezTo>
                      <a:pt x="122157" y="146306"/>
                      <a:pt x="123143" y="146306"/>
                      <a:pt x="124124" y="146190"/>
                    </a:cubicBezTo>
                    <a:lnTo>
                      <a:pt x="254821" y="146190"/>
                    </a:lnTo>
                    <a:cubicBezTo>
                      <a:pt x="261552" y="146190"/>
                      <a:pt x="267006" y="140736"/>
                      <a:pt x="267006" y="134005"/>
                    </a:cubicBezTo>
                    <a:close/>
                    <a:moveTo>
                      <a:pt x="267006" y="190862"/>
                    </a:moveTo>
                    <a:cubicBezTo>
                      <a:pt x="267104" y="184131"/>
                      <a:pt x="261731" y="178596"/>
                      <a:pt x="255001" y="178497"/>
                    </a:cubicBezTo>
                    <a:cubicBezTo>
                      <a:pt x="255001" y="178497"/>
                      <a:pt x="255001" y="178497"/>
                      <a:pt x="255001" y="178497"/>
                    </a:cubicBezTo>
                    <a:lnTo>
                      <a:pt x="124124" y="178497"/>
                    </a:lnTo>
                    <a:cubicBezTo>
                      <a:pt x="117347" y="177685"/>
                      <a:pt x="111191" y="182518"/>
                      <a:pt x="110378" y="189295"/>
                    </a:cubicBezTo>
                    <a:cubicBezTo>
                      <a:pt x="110378" y="189295"/>
                      <a:pt x="110378" y="189295"/>
                      <a:pt x="110378" y="189295"/>
                    </a:cubicBezTo>
                    <a:cubicBezTo>
                      <a:pt x="109566" y="196072"/>
                      <a:pt x="114399" y="202229"/>
                      <a:pt x="121176" y="203047"/>
                    </a:cubicBezTo>
                    <a:cubicBezTo>
                      <a:pt x="122157" y="203163"/>
                      <a:pt x="123143" y="203163"/>
                      <a:pt x="124124" y="203047"/>
                    </a:cubicBezTo>
                    <a:lnTo>
                      <a:pt x="254821" y="203047"/>
                    </a:lnTo>
                    <a:cubicBezTo>
                      <a:pt x="261552" y="203047"/>
                      <a:pt x="267006" y="197592"/>
                      <a:pt x="267006" y="190862"/>
                    </a:cubicBezTo>
                    <a:close/>
                    <a:moveTo>
                      <a:pt x="267006" y="247724"/>
                    </a:moveTo>
                    <a:cubicBezTo>
                      <a:pt x="267104" y="240994"/>
                      <a:pt x="261731" y="235458"/>
                      <a:pt x="255001" y="235360"/>
                    </a:cubicBezTo>
                    <a:cubicBezTo>
                      <a:pt x="255001" y="235360"/>
                      <a:pt x="255001" y="235360"/>
                      <a:pt x="255001" y="235360"/>
                    </a:cubicBezTo>
                    <a:lnTo>
                      <a:pt x="124124" y="235360"/>
                    </a:lnTo>
                    <a:cubicBezTo>
                      <a:pt x="117347" y="234547"/>
                      <a:pt x="111191" y="239381"/>
                      <a:pt x="110378" y="246158"/>
                    </a:cubicBezTo>
                    <a:cubicBezTo>
                      <a:pt x="110378" y="246158"/>
                      <a:pt x="110378" y="246158"/>
                      <a:pt x="110378" y="246158"/>
                    </a:cubicBezTo>
                    <a:cubicBezTo>
                      <a:pt x="109560" y="252935"/>
                      <a:pt x="114394" y="259091"/>
                      <a:pt x="121170" y="259909"/>
                    </a:cubicBezTo>
                    <a:cubicBezTo>
                      <a:pt x="121170" y="259909"/>
                      <a:pt x="121176" y="259909"/>
                      <a:pt x="121176" y="259909"/>
                    </a:cubicBezTo>
                    <a:cubicBezTo>
                      <a:pt x="122157" y="260025"/>
                      <a:pt x="123143" y="260025"/>
                      <a:pt x="124124" y="259909"/>
                    </a:cubicBezTo>
                    <a:lnTo>
                      <a:pt x="254821" y="259909"/>
                    </a:lnTo>
                    <a:cubicBezTo>
                      <a:pt x="261552" y="259909"/>
                      <a:pt x="267006" y="254455"/>
                      <a:pt x="267006" y="247724"/>
                    </a:cubicBezTo>
                    <a:close/>
                    <a:moveTo>
                      <a:pt x="423488" y="304587"/>
                    </a:moveTo>
                    <a:cubicBezTo>
                      <a:pt x="423488" y="297758"/>
                      <a:pt x="417953" y="292222"/>
                      <a:pt x="411123" y="292222"/>
                    </a:cubicBezTo>
                    <a:lnTo>
                      <a:pt x="280606" y="292222"/>
                    </a:lnTo>
                    <a:cubicBezTo>
                      <a:pt x="273777" y="292222"/>
                      <a:pt x="268242" y="297758"/>
                      <a:pt x="268242" y="304587"/>
                    </a:cubicBezTo>
                    <a:cubicBezTo>
                      <a:pt x="268242" y="311318"/>
                      <a:pt x="273696" y="316772"/>
                      <a:pt x="280427" y="316772"/>
                    </a:cubicBezTo>
                    <a:lnTo>
                      <a:pt x="411123" y="316772"/>
                    </a:lnTo>
                    <a:cubicBezTo>
                      <a:pt x="417854" y="316870"/>
                      <a:pt x="423390" y="311497"/>
                      <a:pt x="423488" y="304767"/>
                    </a:cubicBezTo>
                    <a:cubicBezTo>
                      <a:pt x="423488" y="304767"/>
                      <a:pt x="423488" y="304767"/>
                      <a:pt x="423488" y="304767"/>
                    </a:cubicBezTo>
                    <a:close/>
                    <a:moveTo>
                      <a:pt x="423488" y="361450"/>
                    </a:moveTo>
                    <a:cubicBezTo>
                      <a:pt x="423488" y="354719"/>
                      <a:pt x="418034" y="349265"/>
                      <a:pt x="411303" y="349265"/>
                    </a:cubicBezTo>
                    <a:lnTo>
                      <a:pt x="280606" y="349265"/>
                    </a:lnTo>
                    <a:cubicBezTo>
                      <a:pt x="273876" y="349166"/>
                      <a:pt x="268346" y="354545"/>
                      <a:pt x="268247" y="361275"/>
                    </a:cubicBezTo>
                    <a:cubicBezTo>
                      <a:pt x="268247" y="361275"/>
                      <a:pt x="268247" y="361275"/>
                      <a:pt x="268247" y="361275"/>
                    </a:cubicBezTo>
                    <a:cubicBezTo>
                      <a:pt x="268247" y="361334"/>
                      <a:pt x="268247" y="361391"/>
                      <a:pt x="268247" y="361450"/>
                    </a:cubicBezTo>
                    <a:cubicBezTo>
                      <a:pt x="268247" y="368279"/>
                      <a:pt x="273783" y="373814"/>
                      <a:pt x="280612" y="373814"/>
                    </a:cubicBezTo>
                    <a:lnTo>
                      <a:pt x="411123" y="373814"/>
                    </a:lnTo>
                    <a:cubicBezTo>
                      <a:pt x="417750" y="373820"/>
                      <a:pt x="423204" y="368604"/>
                      <a:pt x="423488" y="361983"/>
                    </a:cubicBezTo>
                    <a:close/>
                    <a:moveTo>
                      <a:pt x="423488" y="418312"/>
                    </a:moveTo>
                    <a:cubicBezTo>
                      <a:pt x="423488" y="411581"/>
                      <a:pt x="418034" y="406127"/>
                      <a:pt x="411303" y="406127"/>
                    </a:cubicBezTo>
                    <a:lnTo>
                      <a:pt x="280606" y="406127"/>
                    </a:lnTo>
                    <a:cubicBezTo>
                      <a:pt x="273829" y="405315"/>
                      <a:pt x="267673" y="410154"/>
                      <a:pt x="266855" y="416931"/>
                    </a:cubicBezTo>
                    <a:cubicBezTo>
                      <a:pt x="266043" y="423708"/>
                      <a:pt x="270876" y="429864"/>
                      <a:pt x="277653" y="430677"/>
                    </a:cubicBezTo>
                    <a:cubicBezTo>
                      <a:pt x="277653" y="430677"/>
                      <a:pt x="277659" y="430677"/>
                      <a:pt x="277659" y="430677"/>
                    </a:cubicBezTo>
                    <a:cubicBezTo>
                      <a:pt x="278639" y="430799"/>
                      <a:pt x="279626" y="430799"/>
                      <a:pt x="280606" y="430677"/>
                    </a:cubicBezTo>
                    <a:lnTo>
                      <a:pt x="411123" y="430677"/>
                    </a:lnTo>
                    <a:cubicBezTo>
                      <a:pt x="417953" y="430677"/>
                      <a:pt x="423482" y="425147"/>
                      <a:pt x="423488" y="418318"/>
                    </a:cubicBezTo>
                    <a:close/>
                    <a:moveTo>
                      <a:pt x="324582" y="20274"/>
                    </a:moveTo>
                    <a:cubicBezTo>
                      <a:pt x="324692" y="12377"/>
                      <a:pt x="318385" y="5878"/>
                      <a:pt x="310482" y="5768"/>
                    </a:cubicBezTo>
                    <a:cubicBezTo>
                      <a:pt x="310477" y="5768"/>
                      <a:pt x="310465" y="5768"/>
                      <a:pt x="310453" y="5768"/>
                    </a:cubicBezTo>
                    <a:cubicBezTo>
                      <a:pt x="302557" y="5670"/>
                      <a:pt x="296075" y="11988"/>
                      <a:pt x="295977" y="19885"/>
                    </a:cubicBezTo>
                    <a:cubicBezTo>
                      <a:pt x="295977" y="19885"/>
                      <a:pt x="295977" y="19891"/>
                      <a:pt x="295977" y="19897"/>
                    </a:cubicBezTo>
                    <a:cubicBezTo>
                      <a:pt x="295866" y="27800"/>
                      <a:pt x="302185" y="34292"/>
                      <a:pt x="310088" y="34403"/>
                    </a:cubicBezTo>
                    <a:cubicBezTo>
                      <a:pt x="310094" y="34403"/>
                      <a:pt x="310100" y="34403"/>
                      <a:pt x="310105" y="34403"/>
                    </a:cubicBezTo>
                    <a:lnTo>
                      <a:pt x="310279" y="34403"/>
                    </a:lnTo>
                    <a:cubicBezTo>
                      <a:pt x="318113" y="34403"/>
                      <a:pt x="324489" y="28107"/>
                      <a:pt x="324582" y="20274"/>
                    </a:cubicBezTo>
                    <a:close/>
                    <a:moveTo>
                      <a:pt x="367148" y="20274"/>
                    </a:moveTo>
                    <a:cubicBezTo>
                      <a:pt x="367258" y="12377"/>
                      <a:pt x="360951" y="5878"/>
                      <a:pt x="353048" y="5768"/>
                    </a:cubicBezTo>
                    <a:cubicBezTo>
                      <a:pt x="353042" y="5768"/>
                      <a:pt x="353031" y="5768"/>
                      <a:pt x="353019" y="5768"/>
                    </a:cubicBezTo>
                    <a:cubicBezTo>
                      <a:pt x="345117" y="5658"/>
                      <a:pt x="338624" y="11977"/>
                      <a:pt x="338513" y="19879"/>
                    </a:cubicBezTo>
                    <a:cubicBezTo>
                      <a:pt x="338513" y="19885"/>
                      <a:pt x="338513" y="19891"/>
                      <a:pt x="338513" y="19897"/>
                    </a:cubicBezTo>
                    <a:cubicBezTo>
                      <a:pt x="338409" y="27800"/>
                      <a:pt x="344728" y="34298"/>
                      <a:pt x="352636" y="34403"/>
                    </a:cubicBezTo>
                    <a:cubicBezTo>
                      <a:pt x="352636" y="34403"/>
                      <a:pt x="352642" y="34403"/>
                      <a:pt x="352642" y="34403"/>
                    </a:cubicBezTo>
                    <a:lnTo>
                      <a:pt x="352996" y="34403"/>
                    </a:lnTo>
                    <a:cubicBezTo>
                      <a:pt x="360794" y="34611"/>
                      <a:pt x="367293" y="28461"/>
                      <a:pt x="367502" y="20663"/>
                    </a:cubicBezTo>
                    <a:cubicBezTo>
                      <a:pt x="367502" y="20651"/>
                      <a:pt x="367502" y="20639"/>
                      <a:pt x="367502" y="20628"/>
                    </a:cubicBezTo>
                    <a:cubicBezTo>
                      <a:pt x="367502" y="20512"/>
                      <a:pt x="367502" y="20390"/>
                      <a:pt x="367502" y="20274"/>
                    </a:cubicBezTo>
                    <a:close/>
                    <a:moveTo>
                      <a:pt x="409888" y="20274"/>
                    </a:moveTo>
                    <a:cubicBezTo>
                      <a:pt x="409998" y="12377"/>
                      <a:pt x="403691" y="5878"/>
                      <a:pt x="395788" y="5768"/>
                    </a:cubicBezTo>
                    <a:cubicBezTo>
                      <a:pt x="395782" y="5768"/>
                      <a:pt x="395771" y="5768"/>
                      <a:pt x="395759" y="5768"/>
                    </a:cubicBezTo>
                    <a:cubicBezTo>
                      <a:pt x="387862" y="5652"/>
                      <a:pt x="381369" y="11959"/>
                      <a:pt x="381253" y="19856"/>
                    </a:cubicBezTo>
                    <a:cubicBezTo>
                      <a:pt x="381253" y="19868"/>
                      <a:pt x="381253" y="19885"/>
                      <a:pt x="381253" y="19897"/>
                    </a:cubicBezTo>
                    <a:cubicBezTo>
                      <a:pt x="381143" y="27800"/>
                      <a:pt x="387462" y="34292"/>
                      <a:pt x="395364" y="34403"/>
                    </a:cubicBezTo>
                    <a:cubicBezTo>
                      <a:pt x="395364" y="34403"/>
                      <a:pt x="395370" y="34403"/>
                      <a:pt x="395376" y="34403"/>
                    </a:cubicBezTo>
                    <a:lnTo>
                      <a:pt x="395556" y="34403"/>
                    </a:lnTo>
                    <a:cubicBezTo>
                      <a:pt x="403401" y="34420"/>
                      <a:pt x="409795" y="28119"/>
                      <a:pt x="409888" y="20274"/>
                    </a:cubicBezTo>
                    <a:close/>
                    <a:moveTo>
                      <a:pt x="452453" y="20274"/>
                    </a:moveTo>
                    <a:cubicBezTo>
                      <a:pt x="452563" y="12371"/>
                      <a:pt x="446245" y="5878"/>
                      <a:pt x="438342" y="5768"/>
                    </a:cubicBezTo>
                    <a:cubicBezTo>
                      <a:pt x="438336" y="5768"/>
                      <a:pt x="438331" y="5768"/>
                      <a:pt x="438325" y="5768"/>
                    </a:cubicBezTo>
                    <a:cubicBezTo>
                      <a:pt x="430422" y="5658"/>
                      <a:pt x="423929" y="11977"/>
                      <a:pt x="423819" y="19879"/>
                    </a:cubicBezTo>
                    <a:cubicBezTo>
                      <a:pt x="423819" y="19885"/>
                      <a:pt x="423819" y="19891"/>
                      <a:pt x="423819" y="19897"/>
                    </a:cubicBezTo>
                    <a:cubicBezTo>
                      <a:pt x="423715" y="27800"/>
                      <a:pt x="430033" y="34298"/>
                      <a:pt x="437942" y="34403"/>
                    </a:cubicBezTo>
                    <a:cubicBezTo>
                      <a:pt x="437942" y="34403"/>
                      <a:pt x="437948" y="34403"/>
                      <a:pt x="437948" y="34403"/>
                    </a:cubicBezTo>
                    <a:lnTo>
                      <a:pt x="438301" y="34403"/>
                    </a:lnTo>
                    <a:cubicBezTo>
                      <a:pt x="446106" y="34403"/>
                      <a:pt x="452430" y="28078"/>
                      <a:pt x="452430" y="20274"/>
                    </a:cubicBezTo>
                    <a:close/>
                    <a:moveTo>
                      <a:pt x="495193" y="20274"/>
                    </a:moveTo>
                    <a:cubicBezTo>
                      <a:pt x="495303" y="12377"/>
                      <a:pt x="488996" y="5878"/>
                      <a:pt x="481093" y="5768"/>
                    </a:cubicBezTo>
                    <a:cubicBezTo>
                      <a:pt x="481088" y="5768"/>
                      <a:pt x="481076" y="5768"/>
                      <a:pt x="481064" y="5768"/>
                    </a:cubicBezTo>
                    <a:cubicBezTo>
                      <a:pt x="473162" y="5664"/>
                      <a:pt x="466663" y="11982"/>
                      <a:pt x="466559" y="19891"/>
                    </a:cubicBezTo>
                    <a:cubicBezTo>
                      <a:pt x="466559" y="19891"/>
                      <a:pt x="466559" y="19897"/>
                      <a:pt x="466559" y="19897"/>
                    </a:cubicBezTo>
                    <a:cubicBezTo>
                      <a:pt x="466454" y="27800"/>
                      <a:pt x="472773" y="34298"/>
                      <a:pt x="480681" y="34403"/>
                    </a:cubicBezTo>
                    <a:cubicBezTo>
                      <a:pt x="480681" y="34403"/>
                      <a:pt x="480687" y="34403"/>
                      <a:pt x="480693" y="34403"/>
                    </a:cubicBezTo>
                    <a:lnTo>
                      <a:pt x="481041" y="34403"/>
                    </a:lnTo>
                    <a:cubicBezTo>
                      <a:pt x="488845" y="34403"/>
                      <a:pt x="495170" y="28078"/>
                      <a:pt x="495170" y="20274"/>
                    </a:cubicBezTo>
                    <a:close/>
                    <a:moveTo>
                      <a:pt x="537933" y="20274"/>
                    </a:moveTo>
                    <a:cubicBezTo>
                      <a:pt x="538043" y="12377"/>
                      <a:pt x="531736" y="5878"/>
                      <a:pt x="523833" y="5768"/>
                    </a:cubicBezTo>
                    <a:cubicBezTo>
                      <a:pt x="523828" y="5768"/>
                      <a:pt x="523816" y="5768"/>
                      <a:pt x="523804" y="5768"/>
                    </a:cubicBezTo>
                    <a:cubicBezTo>
                      <a:pt x="515907" y="5670"/>
                      <a:pt x="509426" y="11988"/>
                      <a:pt x="509327" y="19885"/>
                    </a:cubicBezTo>
                    <a:cubicBezTo>
                      <a:pt x="509327" y="19885"/>
                      <a:pt x="509327" y="19891"/>
                      <a:pt x="509327" y="19897"/>
                    </a:cubicBezTo>
                    <a:cubicBezTo>
                      <a:pt x="509217" y="27800"/>
                      <a:pt x="515536" y="34292"/>
                      <a:pt x="523439" y="34403"/>
                    </a:cubicBezTo>
                    <a:cubicBezTo>
                      <a:pt x="523445" y="34403"/>
                      <a:pt x="523450" y="34403"/>
                      <a:pt x="523456" y="34403"/>
                    </a:cubicBezTo>
                    <a:lnTo>
                      <a:pt x="523630" y="34403"/>
                    </a:lnTo>
                    <a:cubicBezTo>
                      <a:pt x="531463" y="34403"/>
                      <a:pt x="537840" y="28107"/>
                      <a:pt x="537933" y="20274"/>
                    </a:cubicBezTo>
                    <a:close/>
                    <a:moveTo>
                      <a:pt x="324582" y="133999"/>
                    </a:moveTo>
                    <a:cubicBezTo>
                      <a:pt x="324698" y="126102"/>
                      <a:pt x="318391" y="119609"/>
                      <a:pt x="310494" y="119493"/>
                    </a:cubicBezTo>
                    <a:cubicBezTo>
                      <a:pt x="310482" y="119493"/>
                      <a:pt x="310465" y="119493"/>
                      <a:pt x="310453" y="119493"/>
                    </a:cubicBezTo>
                    <a:cubicBezTo>
                      <a:pt x="302557" y="119395"/>
                      <a:pt x="296075" y="125713"/>
                      <a:pt x="295977" y="133610"/>
                    </a:cubicBezTo>
                    <a:cubicBezTo>
                      <a:pt x="295977" y="133610"/>
                      <a:pt x="295977" y="133616"/>
                      <a:pt x="295977" y="133616"/>
                    </a:cubicBezTo>
                    <a:cubicBezTo>
                      <a:pt x="295866" y="141513"/>
                      <a:pt x="302174" y="148006"/>
                      <a:pt x="310076" y="148122"/>
                    </a:cubicBezTo>
                    <a:cubicBezTo>
                      <a:pt x="310082" y="148122"/>
                      <a:pt x="310094" y="148122"/>
                      <a:pt x="310105" y="148122"/>
                    </a:cubicBezTo>
                    <a:lnTo>
                      <a:pt x="310279" y="148122"/>
                    </a:lnTo>
                    <a:cubicBezTo>
                      <a:pt x="318113" y="148128"/>
                      <a:pt x="324489" y="141826"/>
                      <a:pt x="324582" y="133993"/>
                    </a:cubicBezTo>
                    <a:close/>
                    <a:moveTo>
                      <a:pt x="367148" y="133999"/>
                    </a:moveTo>
                    <a:cubicBezTo>
                      <a:pt x="367246" y="126102"/>
                      <a:pt x="360928" y="119621"/>
                      <a:pt x="353031" y="119522"/>
                    </a:cubicBezTo>
                    <a:cubicBezTo>
                      <a:pt x="353031" y="119522"/>
                      <a:pt x="353025" y="119522"/>
                      <a:pt x="353019" y="119522"/>
                    </a:cubicBezTo>
                    <a:cubicBezTo>
                      <a:pt x="345122" y="119412"/>
                      <a:pt x="338629" y="125719"/>
                      <a:pt x="338513" y="133622"/>
                    </a:cubicBezTo>
                    <a:cubicBezTo>
                      <a:pt x="338513" y="133628"/>
                      <a:pt x="338513" y="133639"/>
                      <a:pt x="338513" y="133651"/>
                    </a:cubicBezTo>
                    <a:cubicBezTo>
                      <a:pt x="338403" y="141554"/>
                      <a:pt x="344722" y="148047"/>
                      <a:pt x="352625" y="148157"/>
                    </a:cubicBezTo>
                    <a:cubicBezTo>
                      <a:pt x="352630" y="148157"/>
                      <a:pt x="352636" y="148157"/>
                      <a:pt x="352642" y="148157"/>
                    </a:cubicBezTo>
                    <a:lnTo>
                      <a:pt x="352996" y="148157"/>
                    </a:lnTo>
                    <a:cubicBezTo>
                      <a:pt x="360794" y="148371"/>
                      <a:pt x="367287" y="142221"/>
                      <a:pt x="367502" y="134429"/>
                    </a:cubicBezTo>
                    <a:cubicBezTo>
                      <a:pt x="367502" y="134411"/>
                      <a:pt x="367502" y="134399"/>
                      <a:pt x="367502" y="134388"/>
                    </a:cubicBezTo>
                    <a:cubicBezTo>
                      <a:pt x="367502" y="134266"/>
                      <a:pt x="367502" y="134150"/>
                      <a:pt x="367502" y="134028"/>
                    </a:cubicBezTo>
                    <a:close/>
                    <a:moveTo>
                      <a:pt x="409888" y="133999"/>
                    </a:moveTo>
                    <a:cubicBezTo>
                      <a:pt x="410004" y="126102"/>
                      <a:pt x="403697" y="119609"/>
                      <a:pt x="395799" y="119493"/>
                    </a:cubicBezTo>
                    <a:cubicBezTo>
                      <a:pt x="395782" y="119493"/>
                      <a:pt x="395765" y="119493"/>
                      <a:pt x="395747" y="119493"/>
                    </a:cubicBezTo>
                    <a:cubicBezTo>
                      <a:pt x="387850" y="119377"/>
                      <a:pt x="381358" y="125684"/>
                      <a:pt x="381242" y="133581"/>
                    </a:cubicBezTo>
                    <a:cubicBezTo>
                      <a:pt x="381242" y="133593"/>
                      <a:pt x="381242" y="133605"/>
                      <a:pt x="381242" y="133616"/>
                    </a:cubicBezTo>
                    <a:cubicBezTo>
                      <a:pt x="381131" y="141513"/>
                      <a:pt x="387439" y="148012"/>
                      <a:pt x="395341" y="148122"/>
                    </a:cubicBezTo>
                    <a:cubicBezTo>
                      <a:pt x="395347" y="148122"/>
                      <a:pt x="395359" y="148122"/>
                      <a:pt x="395364" y="148122"/>
                    </a:cubicBezTo>
                    <a:lnTo>
                      <a:pt x="395544" y="148122"/>
                    </a:lnTo>
                    <a:cubicBezTo>
                      <a:pt x="403377" y="148128"/>
                      <a:pt x="409754" y="141826"/>
                      <a:pt x="409847" y="133993"/>
                    </a:cubicBezTo>
                    <a:close/>
                    <a:moveTo>
                      <a:pt x="452453" y="133999"/>
                    </a:moveTo>
                    <a:cubicBezTo>
                      <a:pt x="452552" y="126102"/>
                      <a:pt x="446227" y="119621"/>
                      <a:pt x="438325" y="119522"/>
                    </a:cubicBezTo>
                    <a:cubicBezTo>
                      <a:pt x="438325" y="119522"/>
                      <a:pt x="438325" y="119522"/>
                      <a:pt x="438325" y="119522"/>
                    </a:cubicBezTo>
                    <a:cubicBezTo>
                      <a:pt x="430428" y="119412"/>
                      <a:pt x="423935" y="125719"/>
                      <a:pt x="423819" y="133622"/>
                    </a:cubicBezTo>
                    <a:cubicBezTo>
                      <a:pt x="423819" y="133628"/>
                      <a:pt x="423819" y="133639"/>
                      <a:pt x="423819" y="133651"/>
                    </a:cubicBezTo>
                    <a:cubicBezTo>
                      <a:pt x="423709" y="141554"/>
                      <a:pt x="430027" y="148047"/>
                      <a:pt x="437930" y="148157"/>
                    </a:cubicBezTo>
                    <a:cubicBezTo>
                      <a:pt x="437936" y="148157"/>
                      <a:pt x="437942" y="148157"/>
                      <a:pt x="437948" y="148157"/>
                    </a:cubicBezTo>
                    <a:lnTo>
                      <a:pt x="438301" y="148157"/>
                    </a:lnTo>
                    <a:cubicBezTo>
                      <a:pt x="446106" y="148157"/>
                      <a:pt x="452430" y="141832"/>
                      <a:pt x="452430" y="134028"/>
                    </a:cubicBezTo>
                    <a:close/>
                    <a:moveTo>
                      <a:pt x="495193" y="133999"/>
                    </a:moveTo>
                    <a:cubicBezTo>
                      <a:pt x="495309" y="126102"/>
                      <a:pt x="489002" y="119609"/>
                      <a:pt x="481105" y="119493"/>
                    </a:cubicBezTo>
                    <a:cubicBezTo>
                      <a:pt x="481088" y="119493"/>
                      <a:pt x="481064" y="119493"/>
                      <a:pt x="481041" y="119493"/>
                    </a:cubicBezTo>
                    <a:cubicBezTo>
                      <a:pt x="473138" y="119383"/>
                      <a:pt x="466646" y="125702"/>
                      <a:pt x="466535" y="133605"/>
                    </a:cubicBezTo>
                    <a:cubicBezTo>
                      <a:pt x="466535" y="133610"/>
                      <a:pt x="466535" y="133616"/>
                      <a:pt x="466535" y="133622"/>
                    </a:cubicBezTo>
                    <a:cubicBezTo>
                      <a:pt x="466425" y="141525"/>
                      <a:pt x="472744" y="148017"/>
                      <a:pt x="480647" y="148128"/>
                    </a:cubicBezTo>
                    <a:cubicBezTo>
                      <a:pt x="480653" y="148128"/>
                      <a:pt x="480664" y="148128"/>
                      <a:pt x="480670" y="148128"/>
                    </a:cubicBezTo>
                    <a:lnTo>
                      <a:pt x="481018" y="148128"/>
                    </a:lnTo>
                    <a:cubicBezTo>
                      <a:pt x="488822" y="148128"/>
                      <a:pt x="495147" y="141803"/>
                      <a:pt x="495147" y="133999"/>
                    </a:cubicBezTo>
                    <a:close/>
                    <a:moveTo>
                      <a:pt x="537933" y="133999"/>
                    </a:moveTo>
                    <a:cubicBezTo>
                      <a:pt x="538049" y="126102"/>
                      <a:pt x="531742" y="119609"/>
                      <a:pt x="523845" y="119493"/>
                    </a:cubicBezTo>
                    <a:cubicBezTo>
                      <a:pt x="523833" y="119493"/>
                      <a:pt x="523816" y="119493"/>
                      <a:pt x="523804" y="119493"/>
                    </a:cubicBezTo>
                    <a:cubicBezTo>
                      <a:pt x="515907" y="119395"/>
                      <a:pt x="509426" y="125713"/>
                      <a:pt x="509327" y="133610"/>
                    </a:cubicBezTo>
                    <a:cubicBezTo>
                      <a:pt x="509327" y="133610"/>
                      <a:pt x="509327" y="133616"/>
                      <a:pt x="509327" y="133616"/>
                    </a:cubicBezTo>
                    <a:cubicBezTo>
                      <a:pt x="509217" y="141513"/>
                      <a:pt x="515524" y="148006"/>
                      <a:pt x="523427" y="148122"/>
                    </a:cubicBezTo>
                    <a:cubicBezTo>
                      <a:pt x="523433" y="148122"/>
                      <a:pt x="523445" y="148122"/>
                      <a:pt x="523456" y="148122"/>
                    </a:cubicBezTo>
                    <a:lnTo>
                      <a:pt x="523630" y="148122"/>
                    </a:lnTo>
                    <a:cubicBezTo>
                      <a:pt x="531463" y="148128"/>
                      <a:pt x="537840" y="141826"/>
                      <a:pt x="537933" y="133993"/>
                    </a:cubicBezTo>
                    <a:close/>
                    <a:moveTo>
                      <a:pt x="470290" y="297549"/>
                    </a:moveTo>
                    <a:cubicBezTo>
                      <a:pt x="470400" y="289652"/>
                      <a:pt x="464093" y="283159"/>
                      <a:pt x="456190" y="283043"/>
                    </a:cubicBezTo>
                    <a:cubicBezTo>
                      <a:pt x="456184" y="283043"/>
                      <a:pt x="456173" y="283043"/>
                      <a:pt x="456161" y="283043"/>
                    </a:cubicBezTo>
                    <a:cubicBezTo>
                      <a:pt x="448264" y="282944"/>
                      <a:pt x="441783" y="289269"/>
                      <a:pt x="441684" y="297172"/>
                    </a:cubicBezTo>
                    <a:cubicBezTo>
                      <a:pt x="441684" y="297172"/>
                      <a:pt x="441684" y="297172"/>
                      <a:pt x="441684" y="297172"/>
                    </a:cubicBezTo>
                    <a:cubicBezTo>
                      <a:pt x="441574" y="305069"/>
                      <a:pt x="447881" y="311567"/>
                      <a:pt x="455784" y="311677"/>
                    </a:cubicBezTo>
                    <a:cubicBezTo>
                      <a:pt x="455790" y="311677"/>
                      <a:pt x="455801" y="311677"/>
                      <a:pt x="455813" y="311677"/>
                    </a:cubicBezTo>
                    <a:lnTo>
                      <a:pt x="456161" y="311677"/>
                    </a:lnTo>
                    <a:cubicBezTo>
                      <a:pt x="463965" y="311677"/>
                      <a:pt x="470290" y="305353"/>
                      <a:pt x="470290" y="297549"/>
                    </a:cubicBezTo>
                    <a:close/>
                    <a:moveTo>
                      <a:pt x="513029" y="297549"/>
                    </a:moveTo>
                    <a:cubicBezTo>
                      <a:pt x="513139" y="289652"/>
                      <a:pt x="506833" y="283159"/>
                      <a:pt x="498930" y="283043"/>
                    </a:cubicBezTo>
                    <a:cubicBezTo>
                      <a:pt x="498924" y="283043"/>
                      <a:pt x="498912" y="283043"/>
                      <a:pt x="498907" y="283043"/>
                    </a:cubicBezTo>
                    <a:cubicBezTo>
                      <a:pt x="491010" y="282933"/>
                      <a:pt x="484511" y="289240"/>
                      <a:pt x="484401" y="297143"/>
                    </a:cubicBezTo>
                    <a:cubicBezTo>
                      <a:pt x="484401" y="297148"/>
                      <a:pt x="484401" y="297160"/>
                      <a:pt x="484401" y="297172"/>
                    </a:cubicBezTo>
                    <a:cubicBezTo>
                      <a:pt x="484291" y="305074"/>
                      <a:pt x="490609" y="311567"/>
                      <a:pt x="498512" y="311677"/>
                    </a:cubicBezTo>
                    <a:cubicBezTo>
                      <a:pt x="498518" y="311677"/>
                      <a:pt x="498524" y="311677"/>
                      <a:pt x="498529" y="311677"/>
                    </a:cubicBezTo>
                    <a:lnTo>
                      <a:pt x="498703" y="311677"/>
                    </a:lnTo>
                    <a:cubicBezTo>
                      <a:pt x="506537" y="311677"/>
                      <a:pt x="512907" y="305382"/>
                      <a:pt x="513012" y="297549"/>
                    </a:cubicBezTo>
                    <a:close/>
                    <a:moveTo>
                      <a:pt x="555595" y="297549"/>
                    </a:moveTo>
                    <a:cubicBezTo>
                      <a:pt x="555705" y="289652"/>
                      <a:pt x="549398" y="283159"/>
                      <a:pt x="541495" y="283043"/>
                    </a:cubicBezTo>
                    <a:cubicBezTo>
                      <a:pt x="541490" y="283043"/>
                      <a:pt x="541478" y="283043"/>
                      <a:pt x="541467" y="283043"/>
                    </a:cubicBezTo>
                    <a:cubicBezTo>
                      <a:pt x="533569" y="282933"/>
                      <a:pt x="527071" y="289240"/>
                      <a:pt x="526961" y="297143"/>
                    </a:cubicBezTo>
                    <a:cubicBezTo>
                      <a:pt x="526961" y="297148"/>
                      <a:pt x="526961" y="297160"/>
                      <a:pt x="526961" y="297172"/>
                    </a:cubicBezTo>
                    <a:cubicBezTo>
                      <a:pt x="526851" y="305069"/>
                      <a:pt x="533157" y="311561"/>
                      <a:pt x="541060" y="311677"/>
                    </a:cubicBezTo>
                    <a:cubicBezTo>
                      <a:pt x="541066" y="311677"/>
                      <a:pt x="541078" y="311677"/>
                      <a:pt x="541089" y="311677"/>
                    </a:cubicBezTo>
                    <a:lnTo>
                      <a:pt x="541437" y="311677"/>
                    </a:lnTo>
                    <a:cubicBezTo>
                      <a:pt x="549242" y="311677"/>
                      <a:pt x="555566" y="305353"/>
                      <a:pt x="555566" y="297549"/>
                    </a:cubicBezTo>
                    <a:close/>
                    <a:moveTo>
                      <a:pt x="598335" y="297549"/>
                    </a:moveTo>
                    <a:cubicBezTo>
                      <a:pt x="598445" y="289652"/>
                      <a:pt x="592138" y="283159"/>
                      <a:pt x="584235" y="283043"/>
                    </a:cubicBezTo>
                    <a:cubicBezTo>
                      <a:pt x="584229" y="283043"/>
                      <a:pt x="584218" y="283043"/>
                      <a:pt x="584212" y="283043"/>
                    </a:cubicBezTo>
                    <a:cubicBezTo>
                      <a:pt x="576315" y="282933"/>
                      <a:pt x="569817" y="289240"/>
                      <a:pt x="569706" y="297143"/>
                    </a:cubicBezTo>
                    <a:cubicBezTo>
                      <a:pt x="569706" y="297148"/>
                      <a:pt x="569706" y="297160"/>
                      <a:pt x="569706" y="297172"/>
                    </a:cubicBezTo>
                    <a:cubicBezTo>
                      <a:pt x="569596" y="305074"/>
                      <a:pt x="575915" y="311567"/>
                      <a:pt x="583817" y="311677"/>
                    </a:cubicBezTo>
                    <a:cubicBezTo>
                      <a:pt x="583823" y="311677"/>
                      <a:pt x="583829" y="311677"/>
                      <a:pt x="583835" y="311677"/>
                    </a:cubicBezTo>
                    <a:lnTo>
                      <a:pt x="584009" y="311677"/>
                    </a:lnTo>
                    <a:cubicBezTo>
                      <a:pt x="591842" y="311677"/>
                      <a:pt x="598219" y="305382"/>
                      <a:pt x="598312" y="297549"/>
                    </a:cubicBezTo>
                    <a:close/>
                    <a:moveTo>
                      <a:pt x="640900" y="297549"/>
                    </a:moveTo>
                    <a:cubicBezTo>
                      <a:pt x="641011" y="289652"/>
                      <a:pt x="634704" y="283159"/>
                      <a:pt x="626801" y="283043"/>
                    </a:cubicBezTo>
                    <a:cubicBezTo>
                      <a:pt x="626795" y="283043"/>
                      <a:pt x="626784" y="283043"/>
                      <a:pt x="626772" y="283043"/>
                    </a:cubicBezTo>
                    <a:cubicBezTo>
                      <a:pt x="618869" y="282939"/>
                      <a:pt x="612371" y="289257"/>
                      <a:pt x="612266" y="297166"/>
                    </a:cubicBezTo>
                    <a:cubicBezTo>
                      <a:pt x="612266" y="297166"/>
                      <a:pt x="612266" y="297172"/>
                      <a:pt x="612266" y="297172"/>
                    </a:cubicBezTo>
                    <a:cubicBezTo>
                      <a:pt x="612162" y="305074"/>
                      <a:pt x="618481" y="311573"/>
                      <a:pt x="626389" y="311677"/>
                    </a:cubicBezTo>
                    <a:cubicBezTo>
                      <a:pt x="626389" y="311677"/>
                      <a:pt x="626395" y="311677"/>
                      <a:pt x="626401" y="311677"/>
                    </a:cubicBezTo>
                    <a:lnTo>
                      <a:pt x="626749" y="311677"/>
                    </a:lnTo>
                    <a:cubicBezTo>
                      <a:pt x="634553" y="311677"/>
                      <a:pt x="640878" y="305353"/>
                      <a:pt x="640878" y="297549"/>
                    </a:cubicBezTo>
                    <a:close/>
                    <a:moveTo>
                      <a:pt x="683640" y="297549"/>
                    </a:moveTo>
                    <a:cubicBezTo>
                      <a:pt x="683751" y="289652"/>
                      <a:pt x="677444" y="283159"/>
                      <a:pt x="669541" y="283043"/>
                    </a:cubicBezTo>
                    <a:cubicBezTo>
                      <a:pt x="669535" y="283043"/>
                      <a:pt x="669523" y="283043"/>
                      <a:pt x="669512" y="283043"/>
                    </a:cubicBezTo>
                    <a:cubicBezTo>
                      <a:pt x="661615" y="282944"/>
                      <a:pt x="655134" y="289263"/>
                      <a:pt x="655035" y="297160"/>
                    </a:cubicBezTo>
                    <a:cubicBezTo>
                      <a:pt x="655035" y="297160"/>
                      <a:pt x="655035" y="297166"/>
                      <a:pt x="655035" y="297172"/>
                    </a:cubicBezTo>
                    <a:cubicBezTo>
                      <a:pt x="654925" y="305074"/>
                      <a:pt x="661243" y="311567"/>
                      <a:pt x="669146" y="311677"/>
                    </a:cubicBezTo>
                    <a:cubicBezTo>
                      <a:pt x="669152" y="311677"/>
                      <a:pt x="669158" y="311677"/>
                      <a:pt x="669164" y="311677"/>
                    </a:cubicBezTo>
                    <a:lnTo>
                      <a:pt x="669338" y="311677"/>
                    </a:lnTo>
                    <a:cubicBezTo>
                      <a:pt x="677171" y="311677"/>
                      <a:pt x="683547" y="305382"/>
                      <a:pt x="683640" y="297549"/>
                    </a:cubicBezTo>
                    <a:close/>
                    <a:moveTo>
                      <a:pt x="470290" y="414993"/>
                    </a:moveTo>
                    <a:cubicBezTo>
                      <a:pt x="470290" y="407096"/>
                      <a:pt x="463884" y="400690"/>
                      <a:pt x="455987" y="400690"/>
                    </a:cubicBezTo>
                    <a:cubicBezTo>
                      <a:pt x="448084" y="400690"/>
                      <a:pt x="441678" y="407096"/>
                      <a:pt x="441678" y="414999"/>
                    </a:cubicBezTo>
                    <a:cubicBezTo>
                      <a:pt x="441684" y="422902"/>
                      <a:pt x="448084" y="429302"/>
                      <a:pt x="455987" y="429302"/>
                    </a:cubicBezTo>
                    <a:lnTo>
                      <a:pt x="456161" y="429302"/>
                    </a:lnTo>
                    <a:cubicBezTo>
                      <a:pt x="464000" y="429203"/>
                      <a:pt x="470301" y="422815"/>
                      <a:pt x="470290" y="414976"/>
                    </a:cubicBezTo>
                    <a:close/>
                    <a:moveTo>
                      <a:pt x="513035" y="414993"/>
                    </a:moveTo>
                    <a:cubicBezTo>
                      <a:pt x="513029" y="407090"/>
                      <a:pt x="506629" y="400690"/>
                      <a:pt x="498727" y="400690"/>
                    </a:cubicBezTo>
                    <a:cubicBezTo>
                      <a:pt x="490824" y="400690"/>
                      <a:pt x="484424" y="407090"/>
                      <a:pt x="484418" y="414993"/>
                    </a:cubicBezTo>
                    <a:cubicBezTo>
                      <a:pt x="484418" y="422896"/>
                      <a:pt x="490824" y="429302"/>
                      <a:pt x="498727" y="429302"/>
                    </a:cubicBezTo>
                    <a:lnTo>
                      <a:pt x="498727" y="429302"/>
                    </a:lnTo>
                    <a:cubicBezTo>
                      <a:pt x="506629" y="429302"/>
                      <a:pt x="513035" y="422896"/>
                      <a:pt x="513035" y="414993"/>
                    </a:cubicBezTo>
                    <a:cubicBezTo>
                      <a:pt x="513035" y="414987"/>
                      <a:pt x="513035" y="414982"/>
                      <a:pt x="513035" y="414976"/>
                    </a:cubicBezTo>
                    <a:close/>
                    <a:moveTo>
                      <a:pt x="555595" y="414993"/>
                    </a:moveTo>
                    <a:cubicBezTo>
                      <a:pt x="555595" y="407096"/>
                      <a:pt x="549189" y="400690"/>
                      <a:pt x="541292" y="400690"/>
                    </a:cubicBezTo>
                    <a:cubicBezTo>
                      <a:pt x="533390" y="400690"/>
                      <a:pt x="526984" y="407096"/>
                      <a:pt x="526984" y="414999"/>
                    </a:cubicBezTo>
                    <a:cubicBezTo>
                      <a:pt x="526990" y="422902"/>
                      <a:pt x="533390" y="429302"/>
                      <a:pt x="541292" y="429302"/>
                    </a:cubicBezTo>
                    <a:lnTo>
                      <a:pt x="541467" y="429302"/>
                    </a:lnTo>
                    <a:cubicBezTo>
                      <a:pt x="549300" y="429203"/>
                      <a:pt x="555595" y="422826"/>
                      <a:pt x="555595" y="414993"/>
                    </a:cubicBezTo>
                    <a:close/>
                    <a:moveTo>
                      <a:pt x="598335" y="414993"/>
                    </a:moveTo>
                    <a:cubicBezTo>
                      <a:pt x="598335" y="407096"/>
                      <a:pt x="591929" y="400690"/>
                      <a:pt x="584032" y="400690"/>
                    </a:cubicBezTo>
                    <a:cubicBezTo>
                      <a:pt x="576129" y="400690"/>
                      <a:pt x="569730" y="407090"/>
                      <a:pt x="569724" y="414993"/>
                    </a:cubicBezTo>
                    <a:cubicBezTo>
                      <a:pt x="569724" y="422896"/>
                      <a:pt x="576129" y="429302"/>
                      <a:pt x="584032" y="429302"/>
                    </a:cubicBezTo>
                    <a:lnTo>
                      <a:pt x="584032" y="429302"/>
                    </a:lnTo>
                    <a:cubicBezTo>
                      <a:pt x="591929" y="429302"/>
                      <a:pt x="598335" y="422896"/>
                      <a:pt x="598335" y="414999"/>
                    </a:cubicBezTo>
                    <a:cubicBezTo>
                      <a:pt x="598335" y="414993"/>
                      <a:pt x="598335" y="414982"/>
                      <a:pt x="598335" y="414976"/>
                    </a:cubicBezTo>
                    <a:close/>
                    <a:moveTo>
                      <a:pt x="640900" y="414993"/>
                    </a:moveTo>
                    <a:cubicBezTo>
                      <a:pt x="640900" y="407096"/>
                      <a:pt x="634495" y="400690"/>
                      <a:pt x="626598" y="400690"/>
                    </a:cubicBezTo>
                    <a:cubicBezTo>
                      <a:pt x="618695" y="400690"/>
                      <a:pt x="612290" y="407096"/>
                      <a:pt x="612290" y="414999"/>
                    </a:cubicBezTo>
                    <a:cubicBezTo>
                      <a:pt x="612295" y="422902"/>
                      <a:pt x="618695" y="429302"/>
                      <a:pt x="626598" y="429302"/>
                    </a:cubicBezTo>
                    <a:lnTo>
                      <a:pt x="626772" y="429302"/>
                    </a:lnTo>
                    <a:cubicBezTo>
                      <a:pt x="634605" y="429203"/>
                      <a:pt x="640900" y="422826"/>
                      <a:pt x="640900" y="414993"/>
                    </a:cubicBezTo>
                    <a:close/>
                    <a:moveTo>
                      <a:pt x="683640" y="414993"/>
                    </a:moveTo>
                    <a:cubicBezTo>
                      <a:pt x="683640" y="407096"/>
                      <a:pt x="677235" y="400690"/>
                      <a:pt x="669338" y="400690"/>
                    </a:cubicBezTo>
                    <a:cubicBezTo>
                      <a:pt x="661435" y="400690"/>
                      <a:pt x="655035" y="407090"/>
                      <a:pt x="655029" y="414993"/>
                    </a:cubicBezTo>
                    <a:cubicBezTo>
                      <a:pt x="655029" y="422896"/>
                      <a:pt x="661435" y="429302"/>
                      <a:pt x="669338" y="429302"/>
                    </a:cubicBezTo>
                    <a:lnTo>
                      <a:pt x="669338" y="429302"/>
                    </a:lnTo>
                    <a:cubicBezTo>
                      <a:pt x="677235" y="429302"/>
                      <a:pt x="683640" y="422896"/>
                      <a:pt x="683640" y="414999"/>
                    </a:cubicBezTo>
                    <a:cubicBezTo>
                      <a:pt x="683640" y="414999"/>
                      <a:pt x="683640" y="414993"/>
                      <a:pt x="683640" y="414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" name="Google Shape;100;p13"/>
            <p:cNvGrpSpPr/>
            <p:nvPr/>
          </p:nvGrpSpPr>
          <p:grpSpPr>
            <a:xfrm>
              <a:off x="7474336" y="3174083"/>
              <a:ext cx="1926867" cy="2244429"/>
              <a:chOff x="7474336" y="3174083"/>
              <a:chExt cx="1926867" cy="2244429"/>
            </a:xfrm>
          </p:grpSpPr>
          <p:sp>
            <p:nvSpPr>
              <p:cNvPr id="101" name="Google Shape;101;p13"/>
              <p:cNvSpPr/>
              <p:nvPr/>
            </p:nvSpPr>
            <p:spPr>
              <a:xfrm>
                <a:off x="8503837" y="3925685"/>
                <a:ext cx="292080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6" h="460262" extrusionOk="0">
                    <a:moveTo>
                      <a:pt x="330005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3" y="88246"/>
                    </a:lnTo>
                    <a:cubicBezTo>
                      <a:pt x="6666" y="89337"/>
                      <a:pt x="5900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9" y="466032"/>
                      <a:pt x="338831" y="462083"/>
                      <a:pt x="338836" y="457209"/>
                    </a:cubicBezTo>
                    <a:cubicBezTo>
                      <a:pt x="338836" y="457205"/>
                      <a:pt x="338836" y="457202"/>
                      <a:pt x="338836" y="457198"/>
                    </a:cubicBezTo>
                    <a:lnTo>
                      <a:pt x="338836" y="14598"/>
                    </a:lnTo>
                    <a:cubicBezTo>
                      <a:pt x="338842" y="9724"/>
                      <a:pt x="334891" y="5770"/>
                      <a:pt x="330017" y="5767"/>
                    </a:cubicBezTo>
                    <a:cubicBezTo>
                      <a:pt x="330011" y="5767"/>
                      <a:pt x="330011" y="5767"/>
                      <a:pt x="330005" y="5767"/>
                    </a:cubicBezTo>
                    <a:close/>
                    <a:moveTo>
                      <a:pt x="91043" y="34871"/>
                    </a:moveTo>
                    <a:lnTo>
                      <a:pt x="91043" y="85780"/>
                    </a:lnTo>
                    <a:lnTo>
                      <a:pt x="36316" y="85780"/>
                    </a:lnTo>
                    <a:close/>
                    <a:moveTo>
                      <a:pt x="321174" y="448366"/>
                    </a:moveTo>
                    <a:lnTo>
                      <a:pt x="22692" y="448366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8806477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30005" y="5767"/>
                    </a:moveTo>
                    <a:lnTo>
                      <a:pt x="97048" y="5767"/>
                    </a:lnTo>
                    <a:cubicBezTo>
                      <a:pt x="94768" y="5765"/>
                      <a:pt x="92569" y="6649"/>
                      <a:pt x="90927" y="8233"/>
                    </a:cubicBezTo>
                    <a:lnTo>
                      <a:pt x="7739" y="88246"/>
                    </a:lnTo>
                    <a:cubicBezTo>
                      <a:pt x="6672" y="89337"/>
                      <a:pt x="5906" y="90690"/>
                      <a:pt x="5529" y="92169"/>
                    </a:cubicBezTo>
                    <a:cubicBezTo>
                      <a:pt x="5424" y="92538"/>
                      <a:pt x="5349" y="92914"/>
                      <a:pt x="5302" y="93294"/>
                    </a:cubicBezTo>
                    <a:cubicBezTo>
                      <a:pt x="5175" y="93726"/>
                      <a:pt x="5088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3" y="466029"/>
                      <a:pt x="338825" y="462084"/>
                      <a:pt x="338831" y="457215"/>
                    </a:cubicBezTo>
                    <a:lnTo>
                      <a:pt x="338831" y="14615"/>
                    </a:lnTo>
                    <a:cubicBezTo>
                      <a:pt x="338842" y="9741"/>
                      <a:pt x="334902" y="5779"/>
                      <a:pt x="330028" y="5767"/>
                    </a:cubicBezTo>
                    <a:cubicBezTo>
                      <a:pt x="330023" y="5767"/>
                      <a:pt x="330011" y="5767"/>
                      <a:pt x="330005" y="5767"/>
                    </a:cubicBezTo>
                    <a:close/>
                    <a:moveTo>
                      <a:pt x="91072" y="34888"/>
                    </a:moveTo>
                    <a:lnTo>
                      <a:pt x="91072" y="85798"/>
                    </a:lnTo>
                    <a:lnTo>
                      <a:pt x="36350" y="85798"/>
                    </a:lnTo>
                    <a:close/>
                    <a:moveTo>
                      <a:pt x="321203" y="448384"/>
                    </a:moveTo>
                    <a:lnTo>
                      <a:pt x="22692" y="448384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9109128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29988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4" y="88246"/>
                    </a:lnTo>
                    <a:cubicBezTo>
                      <a:pt x="6666" y="89337"/>
                      <a:pt x="5906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0" y="466029"/>
                    </a:lnTo>
                    <a:cubicBezTo>
                      <a:pt x="334873" y="466032"/>
                      <a:pt x="338825" y="462083"/>
                      <a:pt x="338831" y="457209"/>
                    </a:cubicBezTo>
                    <a:cubicBezTo>
                      <a:pt x="338831" y="457205"/>
                      <a:pt x="338831" y="457202"/>
                      <a:pt x="338831" y="457198"/>
                    </a:cubicBezTo>
                    <a:lnTo>
                      <a:pt x="338831" y="14598"/>
                    </a:lnTo>
                    <a:cubicBezTo>
                      <a:pt x="338836" y="9724"/>
                      <a:pt x="334885" y="5770"/>
                      <a:pt x="330011" y="5767"/>
                    </a:cubicBezTo>
                    <a:cubicBezTo>
                      <a:pt x="330005" y="5767"/>
                      <a:pt x="329994" y="5767"/>
                      <a:pt x="329988" y="5767"/>
                    </a:cubicBezTo>
                    <a:close/>
                    <a:moveTo>
                      <a:pt x="91031" y="34871"/>
                    </a:moveTo>
                    <a:lnTo>
                      <a:pt x="91031" y="85780"/>
                    </a:lnTo>
                    <a:lnTo>
                      <a:pt x="36304" y="85780"/>
                    </a:lnTo>
                    <a:close/>
                    <a:moveTo>
                      <a:pt x="321157" y="448366"/>
                    </a:moveTo>
                    <a:lnTo>
                      <a:pt x="22675" y="448366"/>
                    </a:lnTo>
                    <a:lnTo>
                      <a:pt x="22675" y="103460"/>
                    </a:lnTo>
                    <a:lnTo>
                      <a:pt x="99845" y="103460"/>
                    </a:lnTo>
                    <a:cubicBezTo>
                      <a:pt x="104719" y="103464"/>
                      <a:pt x="108670" y="99514"/>
                      <a:pt x="108676" y="94641"/>
                    </a:cubicBezTo>
                    <a:cubicBezTo>
                      <a:pt x="108676" y="94636"/>
                      <a:pt x="108676" y="94633"/>
                      <a:pt x="108676" y="94629"/>
                    </a:cubicBezTo>
                    <a:lnTo>
                      <a:pt x="108676" y="23446"/>
                    </a:lnTo>
                    <a:lnTo>
                      <a:pt x="321139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 rot="5400000">
                <a:off x="7890349" y="4383229"/>
                <a:ext cx="710265" cy="1287404"/>
              </a:xfrm>
              <a:custGeom>
                <a:avLst/>
                <a:gdLst/>
                <a:ahLst/>
                <a:cxnLst/>
                <a:rect l="l" t="t" r="r" b="b"/>
                <a:pathLst>
                  <a:path w="811731" h="1471319" extrusionOk="0">
                    <a:moveTo>
                      <a:pt x="350859" y="504469"/>
                    </a:moveTo>
                    <a:lnTo>
                      <a:pt x="350859" y="1444396"/>
                    </a:lnTo>
                    <a:lnTo>
                      <a:pt x="346890" y="1447013"/>
                    </a:lnTo>
                    <a:lnTo>
                      <a:pt x="313991" y="1477086"/>
                    </a:lnTo>
                    <a:lnTo>
                      <a:pt x="303048" y="1463161"/>
                    </a:lnTo>
                    <a:lnTo>
                      <a:pt x="333220" y="1434904"/>
                    </a:lnTo>
                    <a:lnTo>
                      <a:pt x="333220" y="504469"/>
                    </a:lnTo>
                    <a:close/>
                    <a:moveTo>
                      <a:pt x="339614" y="473496"/>
                    </a:moveTo>
                    <a:lnTo>
                      <a:pt x="267392" y="5767"/>
                    </a:lnTo>
                    <a:lnTo>
                      <a:pt x="249933" y="8459"/>
                    </a:lnTo>
                    <a:lnTo>
                      <a:pt x="320779" y="467253"/>
                    </a:lnTo>
                    <a:lnTo>
                      <a:pt x="5030" y="778471"/>
                    </a:lnTo>
                    <a:lnTo>
                      <a:pt x="17429" y="791045"/>
                    </a:lnTo>
                    <a:close/>
                    <a:moveTo>
                      <a:pt x="816761" y="215154"/>
                    </a:moveTo>
                    <a:lnTo>
                      <a:pt x="808307" y="199651"/>
                    </a:lnTo>
                    <a:lnTo>
                      <a:pt x="325973" y="462623"/>
                    </a:lnTo>
                    <a:lnTo>
                      <a:pt x="334421" y="4781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 rot="5400000">
                <a:off x="7813542" y="4305066"/>
                <a:ext cx="774239" cy="1452651"/>
              </a:xfrm>
              <a:custGeom>
                <a:avLst/>
                <a:gdLst/>
                <a:ahLst/>
                <a:cxnLst/>
                <a:rect l="l" t="t" r="r" b="b"/>
                <a:pathLst>
                  <a:path w="884845" h="1660173" extrusionOk="0">
                    <a:moveTo>
                      <a:pt x="361634" y="425273"/>
                    </a:moveTo>
                    <a:cubicBezTo>
                      <a:pt x="410408" y="425273"/>
                      <a:pt x="449945" y="464810"/>
                      <a:pt x="449945" y="513584"/>
                    </a:cubicBezTo>
                    <a:cubicBezTo>
                      <a:pt x="449945" y="562359"/>
                      <a:pt x="410408" y="601896"/>
                      <a:pt x="361634" y="601896"/>
                    </a:cubicBezTo>
                    <a:cubicBezTo>
                      <a:pt x="312859" y="601896"/>
                      <a:pt x="273322" y="562359"/>
                      <a:pt x="273322" y="513584"/>
                    </a:cubicBezTo>
                    <a:cubicBezTo>
                      <a:pt x="273317" y="464816"/>
                      <a:pt x="312854" y="425279"/>
                      <a:pt x="361622" y="425273"/>
                    </a:cubicBezTo>
                    <a:cubicBezTo>
                      <a:pt x="361628" y="425273"/>
                      <a:pt x="361628" y="425273"/>
                      <a:pt x="361634" y="425273"/>
                    </a:cubicBezTo>
                    <a:close/>
                    <a:moveTo>
                      <a:pt x="361866" y="1665940"/>
                    </a:moveTo>
                    <a:cubicBezTo>
                      <a:pt x="348927" y="1665934"/>
                      <a:pt x="336034" y="1664472"/>
                      <a:pt x="323419" y="1661588"/>
                    </a:cubicBezTo>
                    <a:cubicBezTo>
                      <a:pt x="231232" y="1640578"/>
                      <a:pt x="173325" y="1548443"/>
                      <a:pt x="194341" y="1456273"/>
                    </a:cubicBezTo>
                    <a:cubicBezTo>
                      <a:pt x="215462" y="1363982"/>
                      <a:pt x="307399" y="1306284"/>
                      <a:pt x="399691" y="1327398"/>
                    </a:cubicBezTo>
                    <a:cubicBezTo>
                      <a:pt x="491982" y="1348519"/>
                      <a:pt x="549681" y="1440456"/>
                      <a:pt x="528560" y="1532748"/>
                    </a:cubicBezTo>
                    <a:cubicBezTo>
                      <a:pt x="510764" y="1610528"/>
                      <a:pt x="441659" y="1665748"/>
                      <a:pt x="361866" y="1665940"/>
                    </a:cubicBezTo>
                    <a:close/>
                    <a:moveTo>
                      <a:pt x="361245" y="1340500"/>
                    </a:moveTo>
                    <a:cubicBezTo>
                      <a:pt x="289563" y="1340686"/>
                      <a:pt x="227490" y="1390319"/>
                      <a:pt x="211545" y="1460202"/>
                    </a:cubicBezTo>
                    <a:lnTo>
                      <a:pt x="211545" y="1460202"/>
                    </a:lnTo>
                    <a:cubicBezTo>
                      <a:pt x="192694" y="1542896"/>
                      <a:pt x="244618" y="1625521"/>
                      <a:pt x="327342" y="1644373"/>
                    </a:cubicBezTo>
                    <a:cubicBezTo>
                      <a:pt x="410118" y="1663514"/>
                      <a:pt x="492742" y="1611920"/>
                      <a:pt x="511878" y="1529145"/>
                    </a:cubicBezTo>
                    <a:cubicBezTo>
                      <a:pt x="531020" y="1446369"/>
                      <a:pt x="479426" y="1363744"/>
                      <a:pt x="396651" y="1344608"/>
                    </a:cubicBezTo>
                    <a:cubicBezTo>
                      <a:pt x="396337" y="1344533"/>
                      <a:pt x="396024" y="1344463"/>
                      <a:pt x="395710" y="1344393"/>
                    </a:cubicBezTo>
                    <a:cubicBezTo>
                      <a:pt x="384402" y="1341806"/>
                      <a:pt x="372844" y="1340488"/>
                      <a:pt x="361245" y="1340471"/>
                    </a:cubicBezTo>
                    <a:close/>
                    <a:moveTo>
                      <a:pt x="361634" y="1406194"/>
                    </a:moveTo>
                    <a:cubicBezTo>
                      <a:pt x="410408" y="1406194"/>
                      <a:pt x="449945" y="1445731"/>
                      <a:pt x="449945" y="1494505"/>
                    </a:cubicBezTo>
                    <a:cubicBezTo>
                      <a:pt x="449945" y="1543279"/>
                      <a:pt x="410408" y="1582816"/>
                      <a:pt x="361634" y="1582816"/>
                    </a:cubicBezTo>
                    <a:cubicBezTo>
                      <a:pt x="312859" y="1582816"/>
                      <a:pt x="273322" y="1543279"/>
                      <a:pt x="273322" y="1494505"/>
                    </a:cubicBezTo>
                    <a:cubicBezTo>
                      <a:pt x="273305" y="1445736"/>
                      <a:pt x="312824" y="1406182"/>
                      <a:pt x="361593" y="1406165"/>
                    </a:cubicBezTo>
                    <a:cubicBezTo>
                      <a:pt x="361604" y="1406165"/>
                      <a:pt x="361622" y="1406165"/>
                      <a:pt x="361634" y="1406165"/>
                    </a:cubicBezTo>
                    <a:close/>
                    <a:moveTo>
                      <a:pt x="49179" y="779005"/>
                    </a:moveTo>
                    <a:cubicBezTo>
                      <a:pt x="73566" y="778999"/>
                      <a:pt x="93335" y="798768"/>
                      <a:pt x="93341" y="823155"/>
                    </a:cubicBezTo>
                    <a:cubicBezTo>
                      <a:pt x="93347" y="847542"/>
                      <a:pt x="73578" y="867310"/>
                      <a:pt x="49191" y="867316"/>
                    </a:cubicBezTo>
                    <a:cubicBezTo>
                      <a:pt x="24804" y="867322"/>
                      <a:pt x="5035" y="847554"/>
                      <a:pt x="5030" y="823166"/>
                    </a:cubicBezTo>
                    <a:cubicBezTo>
                      <a:pt x="5030" y="823166"/>
                      <a:pt x="5030" y="823161"/>
                      <a:pt x="5030" y="823161"/>
                    </a:cubicBezTo>
                    <a:cubicBezTo>
                      <a:pt x="5030" y="798774"/>
                      <a:pt x="24798" y="779011"/>
                      <a:pt x="49179" y="779005"/>
                    </a:cubicBezTo>
                    <a:close/>
                    <a:moveTo>
                      <a:pt x="845714" y="210838"/>
                    </a:moveTo>
                    <a:cubicBezTo>
                      <a:pt x="870101" y="210832"/>
                      <a:pt x="889870" y="230600"/>
                      <a:pt x="889875" y="254987"/>
                    </a:cubicBezTo>
                    <a:cubicBezTo>
                      <a:pt x="889881" y="279374"/>
                      <a:pt x="870113" y="299143"/>
                      <a:pt x="845726" y="299149"/>
                    </a:cubicBezTo>
                    <a:cubicBezTo>
                      <a:pt x="821339" y="299154"/>
                      <a:pt x="801570" y="279386"/>
                      <a:pt x="801564" y="254999"/>
                    </a:cubicBezTo>
                    <a:cubicBezTo>
                      <a:pt x="801564" y="254993"/>
                      <a:pt x="801564" y="254993"/>
                      <a:pt x="801564" y="254987"/>
                    </a:cubicBezTo>
                    <a:cubicBezTo>
                      <a:pt x="801570" y="230600"/>
                      <a:pt x="821339" y="210832"/>
                      <a:pt x="845726" y="210838"/>
                    </a:cubicBezTo>
                    <a:cubicBezTo>
                      <a:pt x="845726" y="210838"/>
                      <a:pt x="845732" y="210838"/>
                      <a:pt x="845732" y="210838"/>
                    </a:cubicBezTo>
                    <a:close/>
                    <a:moveTo>
                      <a:pt x="283389" y="5767"/>
                    </a:moveTo>
                    <a:cubicBezTo>
                      <a:pt x="307776" y="5764"/>
                      <a:pt x="327545" y="25530"/>
                      <a:pt x="327551" y="49916"/>
                    </a:cubicBezTo>
                    <a:cubicBezTo>
                      <a:pt x="327557" y="74303"/>
                      <a:pt x="307788" y="94075"/>
                      <a:pt x="283401" y="94078"/>
                    </a:cubicBezTo>
                    <a:cubicBezTo>
                      <a:pt x="259014" y="94081"/>
                      <a:pt x="239246" y="74314"/>
                      <a:pt x="239240" y="49928"/>
                    </a:cubicBezTo>
                    <a:cubicBezTo>
                      <a:pt x="239240" y="49926"/>
                      <a:pt x="239240" y="49924"/>
                      <a:pt x="239240" y="49922"/>
                    </a:cubicBezTo>
                    <a:cubicBezTo>
                      <a:pt x="239240" y="25538"/>
                      <a:pt x="259002" y="5770"/>
                      <a:pt x="283389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8674048" y="3174083"/>
                <a:ext cx="591360" cy="371744"/>
              </a:xfrm>
              <a:custGeom>
                <a:avLst/>
                <a:gdLst/>
                <a:ahLst/>
                <a:cxnLst/>
                <a:rect l="l" t="t" r="r" b="b"/>
                <a:pathLst>
                  <a:path w="675840" h="424850" extrusionOk="0">
                    <a:moveTo>
                      <a:pt x="65715" y="32521"/>
                    </a:moveTo>
                    <a:lnTo>
                      <a:pt x="15908" y="32521"/>
                    </a:lnTo>
                    <a:cubicBezTo>
                      <a:pt x="9131" y="31697"/>
                      <a:pt x="4297" y="25535"/>
                      <a:pt x="5121" y="18758"/>
                    </a:cubicBezTo>
                    <a:cubicBezTo>
                      <a:pt x="5806" y="13106"/>
                      <a:pt x="10256" y="8656"/>
                      <a:pt x="15908" y="7972"/>
                    </a:cubicBezTo>
                    <a:lnTo>
                      <a:pt x="65715" y="7972"/>
                    </a:lnTo>
                    <a:cubicBezTo>
                      <a:pt x="72480" y="7043"/>
                      <a:pt x="78718" y="11772"/>
                      <a:pt x="79646" y="18537"/>
                    </a:cubicBezTo>
                    <a:cubicBezTo>
                      <a:pt x="80574" y="25303"/>
                      <a:pt x="75845" y="31540"/>
                      <a:pt x="69080" y="32469"/>
                    </a:cubicBezTo>
                    <a:cubicBezTo>
                      <a:pt x="68941" y="32492"/>
                      <a:pt x="68801" y="32509"/>
                      <a:pt x="68662" y="32521"/>
                    </a:cubicBezTo>
                    <a:cubicBezTo>
                      <a:pt x="67682" y="32637"/>
                      <a:pt x="66695" y="32637"/>
                      <a:pt x="65715" y="32521"/>
                    </a:cubicBezTo>
                    <a:close/>
                    <a:moveTo>
                      <a:pt x="78079" y="77030"/>
                    </a:moveTo>
                    <a:cubicBezTo>
                      <a:pt x="78079" y="70300"/>
                      <a:pt x="72625" y="64846"/>
                      <a:pt x="65894" y="64846"/>
                    </a:cubicBezTo>
                    <a:lnTo>
                      <a:pt x="15908" y="64846"/>
                    </a:lnTo>
                    <a:cubicBezTo>
                      <a:pt x="9131" y="65670"/>
                      <a:pt x="4297" y="71832"/>
                      <a:pt x="5121" y="78609"/>
                    </a:cubicBezTo>
                    <a:cubicBezTo>
                      <a:pt x="5806" y="84260"/>
                      <a:pt x="10256" y="88711"/>
                      <a:pt x="15908" y="89395"/>
                    </a:cubicBezTo>
                    <a:lnTo>
                      <a:pt x="65715" y="89395"/>
                    </a:lnTo>
                    <a:cubicBezTo>
                      <a:pt x="72544" y="89395"/>
                      <a:pt x="78073" y="83866"/>
                      <a:pt x="78079" y="77036"/>
                    </a:cubicBezTo>
                    <a:close/>
                    <a:moveTo>
                      <a:pt x="78079" y="133893"/>
                    </a:moveTo>
                    <a:cubicBezTo>
                      <a:pt x="78079" y="127162"/>
                      <a:pt x="72625" y="121708"/>
                      <a:pt x="65894" y="121708"/>
                    </a:cubicBezTo>
                    <a:lnTo>
                      <a:pt x="15908" y="121708"/>
                    </a:lnTo>
                    <a:cubicBezTo>
                      <a:pt x="9131" y="122532"/>
                      <a:pt x="4297" y="128694"/>
                      <a:pt x="5121" y="135471"/>
                    </a:cubicBezTo>
                    <a:cubicBezTo>
                      <a:pt x="5806" y="141123"/>
                      <a:pt x="10256" y="145573"/>
                      <a:pt x="15908" y="146258"/>
                    </a:cubicBezTo>
                    <a:lnTo>
                      <a:pt x="65715" y="146258"/>
                    </a:lnTo>
                    <a:cubicBezTo>
                      <a:pt x="72544" y="146258"/>
                      <a:pt x="78079" y="140722"/>
                      <a:pt x="78079" y="133893"/>
                    </a:cubicBezTo>
                    <a:close/>
                    <a:moveTo>
                      <a:pt x="78079" y="190941"/>
                    </a:moveTo>
                    <a:cubicBezTo>
                      <a:pt x="78079" y="184112"/>
                      <a:pt x="72544" y="178577"/>
                      <a:pt x="65715" y="178577"/>
                    </a:cubicBezTo>
                    <a:lnTo>
                      <a:pt x="15908" y="178577"/>
                    </a:lnTo>
                    <a:cubicBezTo>
                      <a:pt x="9131" y="179401"/>
                      <a:pt x="4297" y="185563"/>
                      <a:pt x="5121" y="192340"/>
                    </a:cubicBezTo>
                    <a:cubicBezTo>
                      <a:pt x="5806" y="197991"/>
                      <a:pt x="10256" y="202442"/>
                      <a:pt x="15908" y="203126"/>
                    </a:cubicBezTo>
                    <a:lnTo>
                      <a:pt x="65715" y="203126"/>
                    </a:lnTo>
                    <a:cubicBezTo>
                      <a:pt x="72445" y="203225"/>
                      <a:pt x="77981" y="197852"/>
                      <a:pt x="78079" y="191121"/>
                    </a:cubicBezTo>
                    <a:cubicBezTo>
                      <a:pt x="78079" y="191121"/>
                      <a:pt x="78079" y="191115"/>
                      <a:pt x="78079" y="191115"/>
                    </a:cubicBezTo>
                    <a:close/>
                    <a:moveTo>
                      <a:pt x="78079" y="247804"/>
                    </a:moveTo>
                    <a:cubicBezTo>
                      <a:pt x="78079" y="240975"/>
                      <a:pt x="72544" y="235439"/>
                      <a:pt x="65715" y="235439"/>
                    </a:cubicBezTo>
                    <a:lnTo>
                      <a:pt x="15908" y="235439"/>
                    </a:lnTo>
                    <a:cubicBezTo>
                      <a:pt x="9131" y="236263"/>
                      <a:pt x="4297" y="242425"/>
                      <a:pt x="5121" y="249202"/>
                    </a:cubicBezTo>
                    <a:cubicBezTo>
                      <a:pt x="5806" y="254854"/>
                      <a:pt x="10256" y="259304"/>
                      <a:pt x="15908" y="259989"/>
                    </a:cubicBezTo>
                    <a:lnTo>
                      <a:pt x="65715" y="259989"/>
                    </a:lnTo>
                    <a:cubicBezTo>
                      <a:pt x="72445" y="260099"/>
                      <a:pt x="77986" y="254732"/>
                      <a:pt x="78097" y="248007"/>
                    </a:cubicBezTo>
                    <a:cubicBezTo>
                      <a:pt x="78097" y="248001"/>
                      <a:pt x="78097" y="248001"/>
                      <a:pt x="78097" y="248001"/>
                    </a:cubicBezTo>
                    <a:cubicBezTo>
                      <a:pt x="78097" y="247700"/>
                      <a:pt x="78097" y="247398"/>
                      <a:pt x="78097" y="247096"/>
                    </a:cubicBezTo>
                    <a:close/>
                    <a:moveTo>
                      <a:pt x="78079" y="304667"/>
                    </a:moveTo>
                    <a:cubicBezTo>
                      <a:pt x="78079" y="297843"/>
                      <a:pt x="72544" y="292308"/>
                      <a:pt x="65720" y="292308"/>
                    </a:cubicBezTo>
                    <a:cubicBezTo>
                      <a:pt x="65720" y="292308"/>
                      <a:pt x="65715" y="292308"/>
                      <a:pt x="65715" y="292308"/>
                    </a:cubicBezTo>
                    <a:lnTo>
                      <a:pt x="15908" y="292308"/>
                    </a:lnTo>
                    <a:cubicBezTo>
                      <a:pt x="9131" y="293132"/>
                      <a:pt x="4297" y="299294"/>
                      <a:pt x="5121" y="306071"/>
                    </a:cubicBezTo>
                    <a:cubicBezTo>
                      <a:pt x="5806" y="311722"/>
                      <a:pt x="10256" y="316173"/>
                      <a:pt x="15908" y="316857"/>
                    </a:cubicBezTo>
                    <a:lnTo>
                      <a:pt x="65715" y="316857"/>
                    </a:lnTo>
                    <a:cubicBezTo>
                      <a:pt x="72445" y="316956"/>
                      <a:pt x="77981" y="311583"/>
                      <a:pt x="78079" y="304852"/>
                    </a:cubicBezTo>
                    <a:cubicBezTo>
                      <a:pt x="78079" y="304852"/>
                      <a:pt x="78079" y="304846"/>
                      <a:pt x="78079" y="304846"/>
                    </a:cubicBezTo>
                    <a:lnTo>
                      <a:pt x="78079" y="304667"/>
                    </a:lnTo>
                    <a:close/>
                    <a:moveTo>
                      <a:pt x="78079" y="361529"/>
                    </a:moveTo>
                    <a:cubicBezTo>
                      <a:pt x="78079" y="354700"/>
                      <a:pt x="72544" y="349164"/>
                      <a:pt x="65715" y="349164"/>
                    </a:cubicBezTo>
                    <a:lnTo>
                      <a:pt x="15908" y="349164"/>
                    </a:lnTo>
                    <a:cubicBezTo>
                      <a:pt x="9131" y="349988"/>
                      <a:pt x="4297" y="356150"/>
                      <a:pt x="5121" y="362928"/>
                    </a:cubicBezTo>
                    <a:cubicBezTo>
                      <a:pt x="5806" y="368579"/>
                      <a:pt x="10256" y="373029"/>
                      <a:pt x="15908" y="373714"/>
                    </a:cubicBezTo>
                    <a:lnTo>
                      <a:pt x="65715" y="373714"/>
                    </a:lnTo>
                    <a:cubicBezTo>
                      <a:pt x="72445" y="373813"/>
                      <a:pt x="77981" y="368440"/>
                      <a:pt x="78079" y="361709"/>
                    </a:cubicBezTo>
                    <a:cubicBezTo>
                      <a:pt x="78079" y="361709"/>
                      <a:pt x="78079" y="361703"/>
                      <a:pt x="78079" y="361703"/>
                    </a:cubicBezTo>
                    <a:lnTo>
                      <a:pt x="78079" y="361523"/>
                    </a:lnTo>
                    <a:close/>
                    <a:moveTo>
                      <a:pt x="78079" y="418392"/>
                    </a:moveTo>
                    <a:cubicBezTo>
                      <a:pt x="78079" y="411562"/>
                      <a:pt x="72544" y="406027"/>
                      <a:pt x="65715" y="406027"/>
                    </a:cubicBezTo>
                    <a:lnTo>
                      <a:pt x="15908" y="406027"/>
                    </a:lnTo>
                    <a:cubicBezTo>
                      <a:pt x="9131" y="406851"/>
                      <a:pt x="4297" y="413013"/>
                      <a:pt x="5121" y="419790"/>
                    </a:cubicBezTo>
                    <a:cubicBezTo>
                      <a:pt x="5806" y="425442"/>
                      <a:pt x="10256" y="429892"/>
                      <a:pt x="15908" y="430577"/>
                    </a:cubicBezTo>
                    <a:lnTo>
                      <a:pt x="65715" y="430577"/>
                    </a:lnTo>
                    <a:cubicBezTo>
                      <a:pt x="72445" y="430675"/>
                      <a:pt x="77981" y="425302"/>
                      <a:pt x="78079" y="418572"/>
                    </a:cubicBezTo>
                    <a:cubicBezTo>
                      <a:pt x="78079" y="418572"/>
                      <a:pt x="78079" y="418572"/>
                      <a:pt x="78079" y="418572"/>
                    </a:cubicBezTo>
                    <a:lnTo>
                      <a:pt x="78079" y="418392"/>
                    </a:lnTo>
                    <a:close/>
                    <a:moveTo>
                      <a:pt x="264229" y="20122"/>
                    </a:moveTo>
                    <a:cubicBezTo>
                      <a:pt x="264229" y="13391"/>
                      <a:pt x="258775" y="7937"/>
                      <a:pt x="252044" y="7937"/>
                    </a:cubicBezTo>
                    <a:lnTo>
                      <a:pt x="121359" y="7937"/>
                    </a:lnTo>
                    <a:cubicBezTo>
                      <a:pt x="114564" y="7240"/>
                      <a:pt x="108495" y="12178"/>
                      <a:pt x="107793" y="18973"/>
                    </a:cubicBezTo>
                    <a:cubicBezTo>
                      <a:pt x="107108" y="25599"/>
                      <a:pt x="111808" y="31581"/>
                      <a:pt x="118411" y="32486"/>
                    </a:cubicBezTo>
                    <a:cubicBezTo>
                      <a:pt x="119392" y="32602"/>
                      <a:pt x="120378" y="32602"/>
                      <a:pt x="121359" y="32486"/>
                    </a:cubicBezTo>
                    <a:lnTo>
                      <a:pt x="252938" y="32486"/>
                    </a:lnTo>
                    <a:cubicBezTo>
                      <a:pt x="259390" y="32016"/>
                      <a:pt x="264351" y="26591"/>
                      <a:pt x="264241" y="20122"/>
                    </a:cubicBezTo>
                    <a:close/>
                    <a:moveTo>
                      <a:pt x="264229" y="76984"/>
                    </a:moveTo>
                    <a:cubicBezTo>
                      <a:pt x="264229" y="70253"/>
                      <a:pt x="258775" y="64799"/>
                      <a:pt x="252044" y="64799"/>
                    </a:cubicBezTo>
                    <a:lnTo>
                      <a:pt x="121359" y="64799"/>
                    </a:lnTo>
                    <a:cubicBezTo>
                      <a:pt x="114564" y="64103"/>
                      <a:pt x="108495" y="69041"/>
                      <a:pt x="107793" y="75835"/>
                    </a:cubicBezTo>
                    <a:cubicBezTo>
                      <a:pt x="107108" y="82461"/>
                      <a:pt x="111808" y="88444"/>
                      <a:pt x="118411" y="89349"/>
                    </a:cubicBezTo>
                    <a:cubicBezTo>
                      <a:pt x="119392" y="89471"/>
                      <a:pt x="120378" y="89471"/>
                      <a:pt x="121359" y="89349"/>
                    </a:cubicBezTo>
                    <a:lnTo>
                      <a:pt x="252938" y="89349"/>
                    </a:lnTo>
                    <a:cubicBezTo>
                      <a:pt x="259390" y="88879"/>
                      <a:pt x="264351" y="83454"/>
                      <a:pt x="264241" y="76990"/>
                    </a:cubicBezTo>
                    <a:close/>
                    <a:moveTo>
                      <a:pt x="264229" y="133847"/>
                    </a:moveTo>
                    <a:cubicBezTo>
                      <a:pt x="264229" y="127116"/>
                      <a:pt x="258775" y="121662"/>
                      <a:pt x="252044" y="121662"/>
                    </a:cubicBezTo>
                    <a:lnTo>
                      <a:pt x="121359" y="121662"/>
                    </a:lnTo>
                    <a:cubicBezTo>
                      <a:pt x="114564" y="120966"/>
                      <a:pt x="108495" y="125903"/>
                      <a:pt x="107793" y="132698"/>
                    </a:cubicBezTo>
                    <a:cubicBezTo>
                      <a:pt x="107108" y="139324"/>
                      <a:pt x="111808" y="145306"/>
                      <a:pt x="118411" y="146211"/>
                    </a:cubicBezTo>
                    <a:cubicBezTo>
                      <a:pt x="119392" y="146327"/>
                      <a:pt x="120378" y="146327"/>
                      <a:pt x="121359" y="146211"/>
                    </a:cubicBezTo>
                    <a:lnTo>
                      <a:pt x="252938" y="146211"/>
                    </a:lnTo>
                    <a:cubicBezTo>
                      <a:pt x="259390" y="145741"/>
                      <a:pt x="264351" y="140316"/>
                      <a:pt x="264241" y="133847"/>
                    </a:cubicBezTo>
                    <a:close/>
                    <a:moveTo>
                      <a:pt x="264229" y="190895"/>
                    </a:moveTo>
                    <a:cubicBezTo>
                      <a:pt x="264328" y="184164"/>
                      <a:pt x="258955" y="178629"/>
                      <a:pt x="252224" y="178530"/>
                    </a:cubicBezTo>
                    <a:cubicBezTo>
                      <a:pt x="252224" y="178530"/>
                      <a:pt x="252224" y="178530"/>
                      <a:pt x="252224" y="178530"/>
                    </a:cubicBezTo>
                    <a:lnTo>
                      <a:pt x="121359" y="178530"/>
                    </a:lnTo>
                    <a:cubicBezTo>
                      <a:pt x="114564" y="177834"/>
                      <a:pt x="108495" y="182772"/>
                      <a:pt x="107793" y="189566"/>
                    </a:cubicBezTo>
                    <a:cubicBezTo>
                      <a:pt x="107108" y="196192"/>
                      <a:pt x="111808" y="202175"/>
                      <a:pt x="118411" y="203080"/>
                    </a:cubicBezTo>
                    <a:cubicBezTo>
                      <a:pt x="119392" y="203196"/>
                      <a:pt x="120378" y="203196"/>
                      <a:pt x="121359" y="203080"/>
                    </a:cubicBezTo>
                    <a:lnTo>
                      <a:pt x="252938" y="203080"/>
                    </a:lnTo>
                    <a:cubicBezTo>
                      <a:pt x="259297" y="202610"/>
                      <a:pt x="264217" y="197324"/>
                      <a:pt x="264229" y="190947"/>
                    </a:cubicBezTo>
                    <a:close/>
                    <a:moveTo>
                      <a:pt x="264229" y="247757"/>
                    </a:moveTo>
                    <a:cubicBezTo>
                      <a:pt x="264328" y="241027"/>
                      <a:pt x="258955" y="235491"/>
                      <a:pt x="252224" y="235393"/>
                    </a:cubicBezTo>
                    <a:cubicBezTo>
                      <a:pt x="252224" y="235393"/>
                      <a:pt x="252224" y="235393"/>
                      <a:pt x="252224" y="235393"/>
                    </a:cubicBezTo>
                    <a:lnTo>
                      <a:pt x="121359" y="235393"/>
                    </a:lnTo>
                    <a:cubicBezTo>
                      <a:pt x="114564" y="234697"/>
                      <a:pt x="108495" y="239634"/>
                      <a:pt x="107793" y="246429"/>
                    </a:cubicBezTo>
                    <a:cubicBezTo>
                      <a:pt x="107108" y="253055"/>
                      <a:pt x="111808" y="259037"/>
                      <a:pt x="118411" y="259942"/>
                    </a:cubicBezTo>
                    <a:cubicBezTo>
                      <a:pt x="119392" y="260064"/>
                      <a:pt x="120378" y="260064"/>
                      <a:pt x="121359" y="259942"/>
                    </a:cubicBezTo>
                    <a:lnTo>
                      <a:pt x="252938" y="259942"/>
                    </a:lnTo>
                    <a:cubicBezTo>
                      <a:pt x="259604" y="259472"/>
                      <a:pt x="264647" y="253722"/>
                      <a:pt x="264241" y="247050"/>
                    </a:cubicBezTo>
                    <a:close/>
                    <a:moveTo>
                      <a:pt x="420711" y="304620"/>
                    </a:moveTo>
                    <a:cubicBezTo>
                      <a:pt x="420711" y="297797"/>
                      <a:pt x="415176" y="292261"/>
                      <a:pt x="408352" y="292261"/>
                    </a:cubicBezTo>
                    <a:cubicBezTo>
                      <a:pt x="408352" y="292261"/>
                      <a:pt x="408347" y="292261"/>
                      <a:pt x="408347" y="292261"/>
                    </a:cubicBezTo>
                    <a:lnTo>
                      <a:pt x="277829" y="292261"/>
                    </a:lnTo>
                    <a:cubicBezTo>
                      <a:pt x="271064" y="291333"/>
                      <a:pt x="264826" y="296062"/>
                      <a:pt x="263898" y="302827"/>
                    </a:cubicBezTo>
                    <a:cubicBezTo>
                      <a:pt x="262970" y="309593"/>
                      <a:pt x="267699" y="315830"/>
                      <a:pt x="274464" y="316759"/>
                    </a:cubicBezTo>
                    <a:cubicBezTo>
                      <a:pt x="274603" y="316782"/>
                      <a:pt x="274743" y="316799"/>
                      <a:pt x="274882" y="316811"/>
                    </a:cubicBezTo>
                    <a:cubicBezTo>
                      <a:pt x="275862" y="316927"/>
                      <a:pt x="276849" y="316927"/>
                      <a:pt x="277829" y="316811"/>
                    </a:cubicBezTo>
                    <a:lnTo>
                      <a:pt x="408347" y="316811"/>
                    </a:lnTo>
                    <a:cubicBezTo>
                      <a:pt x="415077" y="316909"/>
                      <a:pt x="420613" y="311537"/>
                      <a:pt x="420711" y="304806"/>
                    </a:cubicBezTo>
                    <a:cubicBezTo>
                      <a:pt x="420711" y="304806"/>
                      <a:pt x="420711" y="304800"/>
                      <a:pt x="420711" y="304800"/>
                    </a:cubicBezTo>
                    <a:lnTo>
                      <a:pt x="420711" y="304620"/>
                    </a:lnTo>
                    <a:close/>
                    <a:moveTo>
                      <a:pt x="420711" y="361483"/>
                    </a:moveTo>
                    <a:cubicBezTo>
                      <a:pt x="420711" y="354653"/>
                      <a:pt x="415176" y="349118"/>
                      <a:pt x="408347" y="349118"/>
                    </a:cubicBezTo>
                    <a:lnTo>
                      <a:pt x="277829" y="349118"/>
                    </a:lnTo>
                    <a:cubicBezTo>
                      <a:pt x="271064" y="348190"/>
                      <a:pt x="264826" y="352919"/>
                      <a:pt x="263898" y="359684"/>
                    </a:cubicBezTo>
                    <a:cubicBezTo>
                      <a:pt x="262970" y="366449"/>
                      <a:pt x="267699" y="372687"/>
                      <a:pt x="274464" y="373615"/>
                    </a:cubicBezTo>
                    <a:cubicBezTo>
                      <a:pt x="274603" y="373639"/>
                      <a:pt x="274743" y="373656"/>
                      <a:pt x="274882" y="373668"/>
                    </a:cubicBezTo>
                    <a:cubicBezTo>
                      <a:pt x="275862" y="373784"/>
                      <a:pt x="276849" y="373784"/>
                      <a:pt x="277829" y="373668"/>
                    </a:cubicBezTo>
                    <a:lnTo>
                      <a:pt x="408347" y="373668"/>
                    </a:lnTo>
                    <a:cubicBezTo>
                      <a:pt x="415077" y="373766"/>
                      <a:pt x="420613" y="368393"/>
                      <a:pt x="420711" y="361663"/>
                    </a:cubicBezTo>
                    <a:cubicBezTo>
                      <a:pt x="420711" y="361663"/>
                      <a:pt x="420711" y="361657"/>
                      <a:pt x="420711" y="361657"/>
                    </a:cubicBezTo>
                    <a:lnTo>
                      <a:pt x="420711" y="361477"/>
                    </a:lnTo>
                    <a:close/>
                    <a:moveTo>
                      <a:pt x="420711" y="418345"/>
                    </a:moveTo>
                    <a:cubicBezTo>
                      <a:pt x="420711" y="411516"/>
                      <a:pt x="415176" y="405981"/>
                      <a:pt x="408347" y="405981"/>
                    </a:cubicBezTo>
                    <a:lnTo>
                      <a:pt x="277829" y="405981"/>
                    </a:lnTo>
                    <a:cubicBezTo>
                      <a:pt x="271064" y="405052"/>
                      <a:pt x="264826" y="409781"/>
                      <a:pt x="263898" y="416547"/>
                    </a:cubicBezTo>
                    <a:cubicBezTo>
                      <a:pt x="262970" y="423312"/>
                      <a:pt x="267699" y="429550"/>
                      <a:pt x="274464" y="430478"/>
                    </a:cubicBezTo>
                    <a:cubicBezTo>
                      <a:pt x="274603" y="430501"/>
                      <a:pt x="274743" y="430519"/>
                      <a:pt x="274882" y="430530"/>
                    </a:cubicBezTo>
                    <a:cubicBezTo>
                      <a:pt x="275862" y="430646"/>
                      <a:pt x="276849" y="430646"/>
                      <a:pt x="277829" y="430530"/>
                    </a:cubicBezTo>
                    <a:lnTo>
                      <a:pt x="408347" y="430530"/>
                    </a:lnTo>
                    <a:cubicBezTo>
                      <a:pt x="415077" y="430629"/>
                      <a:pt x="420613" y="425256"/>
                      <a:pt x="420711" y="418525"/>
                    </a:cubicBezTo>
                    <a:cubicBezTo>
                      <a:pt x="420711" y="418525"/>
                      <a:pt x="420711" y="418525"/>
                      <a:pt x="420711" y="418525"/>
                    </a:cubicBezTo>
                    <a:lnTo>
                      <a:pt x="420711" y="418345"/>
                    </a:lnTo>
                    <a:close/>
                    <a:moveTo>
                      <a:pt x="321805" y="20075"/>
                    </a:moveTo>
                    <a:cubicBezTo>
                      <a:pt x="321805" y="12172"/>
                      <a:pt x="315399" y="5767"/>
                      <a:pt x="307497" y="5767"/>
                    </a:cubicBezTo>
                    <a:cubicBezTo>
                      <a:pt x="299594" y="5767"/>
                      <a:pt x="293188" y="12172"/>
                      <a:pt x="293188" y="20075"/>
                    </a:cubicBezTo>
                    <a:cubicBezTo>
                      <a:pt x="293188" y="27978"/>
                      <a:pt x="299594" y="34383"/>
                      <a:pt x="307497" y="34383"/>
                    </a:cubicBezTo>
                    <a:cubicBezTo>
                      <a:pt x="307497" y="34383"/>
                      <a:pt x="307503" y="34383"/>
                      <a:pt x="307503" y="34383"/>
                    </a:cubicBezTo>
                    <a:lnTo>
                      <a:pt x="307503" y="34383"/>
                    </a:lnTo>
                    <a:cubicBezTo>
                      <a:pt x="315295" y="34482"/>
                      <a:pt x="321695" y="28251"/>
                      <a:pt x="321805" y="20458"/>
                    </a:cubicBezTo>
                    <a:cubicBezTo>
                      <a:pt x="321805" y="20336"/>
                      <a:pt x="321805" y="20220"/>
                      <a:pt x="321805" y="20098"/>
                    </a:cubicBezTo>
                    <a:close/>
                    <a:moveTo>
                      <a:pt x="364371" y="20075"/>
                    </a:moveTo>
                    <a:cubicBezTo>
                      <a:pt x="364371" y="12172"/>
                      <a:pt x="357965" y="5767"/>
                      <a:pt x="350063" y="5767"/>
                    </a:cubicBezTo>
                    <a:cubicBezTo>
                      <a:pt x="342160" y="5767"/>
                      <a:pt x="335754" y="12172"/>
                      <a:pt x="335754" y="20075"/>
                    </a:cubicBezTo>
                    <a:cubicBezTo>
                      <a:pt x="335754" y="27978"/>
                      <a:pt x="342160" y="34383"/>
                      <a:pt x="350063" y="34383"/>
                    </a:cubicBezTo>
                    <a:cubicBezTo>
                      <a:pt x="350063" y="34383"/>
                      <a:pt x="350068" y="34383"/>
                      <a:pt x="350068" y="34383"/>
                    </a:cubicBezTo>
                    <a:lnTo>
                      <a:pt x="350242" y="34383"/>
                    </a:lnTo>
                    <a:cubicBezTo>
                      <a:pt x="358046" y="34383"/>
                      <a:pt x="364371" y="28059"/>
                      <a:pt x="364371" y="20255"/>
                    </a:cubicBezTo>
                    <a:lnTo>
                      <a:pt x="364371" y="20075"/>
                    </a:lnTo>
                    <a:close/>
                    <a:moveTo>
                      <a:pt x="407111" y="20075"/>
                    </a:moveTo>
                    <a:cubicBezTo>
                      <a:pt x="407111" y="12172"/>
                      <a:pt x="400705" y="5767"/>
                      <a:pt x="392802" y="5767"/>
                    </a:cubicBezTo>
                    <a:cubicBezTo>
                      <a:pt x="384900" y="5767"/>
                      <a:pt x="378494" y="12172"/>
                      <a:pt x="378494" y="20075"/>
                    </a:cubicBezTo>
                    <a:cubicBezTo>
                      <a:pt x="378494" y="27978"/>
                      <a:pt x="384900" y="34383"/>
                      <a:pt x="392802" y="34383"/>
                    </a:cubicBezTo>
                    <a:cubicBezTo>
                      <a:pt x="392802" y="34383"/>
                      <a:pt x="392808" y="34383"/>
                      <a:pt x="392808" y="34383"/>
                    </a:cubicBezTo>
                    <a:lnTo>
                      <a:pt x="392808" y="34383"/>
                    </a:lnTo>
                    <a:cubicBezTo>
                      <a:pt x="400600" y="34482"/>
                      <a:pt x="407000" y="28251"/>
                      <a:pt x="407111" y="20458"/>
                    </a:cubicBezTo>
                    <a:cubicBezTo>
                      <a:pt x="407111" y="20336"/>
                      <a:pt x="407111" y="20220"/>
                      <a:pt x="407111" y="20098"/>
                    </a:cubicBezTo>
                    <a:close/>
                    <a:moveTo>
                      <a:pt x="449676" y="20075"/>
                    </a:moveTo>
                    <a:cubicBezTo>
                      <a:pt x="449676" y="12172"/>
                      <a:pt x="443271" y="5767"/>
                      <a:pt x="435368" y="5767"/>
                    </a:cubicBezTo>
                    <a:cubicBezTo>
                      <a:pt x="427465" y="5767"/>
                      <a:pt x="421059" y="12172"/>
                      <a:pt x="421059" y="20075"/>
                    </a:cubicBezTo>
                    <a:cubicBezTo>
                      <a:pt x="421059" y="27978"/>
                      <a:pt x="427465" y="34383"/>
                      <a:pt x="435368" y="34383"/>
                    </a:cubicBezTo>
                    <a:cubicBezTo>
                      <a:pt x="435368" y="34383"/>
                      <a:pt x="435374" y="34383"/>
                      <a:pt x="435374" y="34383"/>
                    </a:cubicBezTo>
                    <a:lnTo>
                      <a:pt x="435548" y="34383"/>
                    </a:lnTo>
                    <a:cubicBezTo>
                      <a:pt x="443352" y="34383"/>
                      <a:pt x="449676" y="28059"/>
                      <a:pt x="449676" y="20255"/>
                    </a:cubicBezTo>
                    <a:lnTo>
                      <a:pt x="449676" y="20075"/>
                    </a:lnTo>
                    <a:close/>
                    <a:moveTo>
                      <a:pt x="492416" y="20075"/>
                    </a:moveTo>
                    <a:cubicBezTo>
                      <a:pt x="492416" y="12172"/>
                      <a:pt x="486010" y="5767"/>
                      <a:pt x="478108" y="5767"/>
                    </a:cubicBezTo>
                    <a:cubicBezTo>
                      <a:pt x="470205" y="5767"/>
                      <a:pt x="463799" y="12172"/>
                      <a:pt x="463799" y="20075"/>
                    </a:cubicBezTo>
                    <a:cubicBezTo>
                      <a:pt x="463799" y="27978"/>
                      <a:pt x="470205" y="34383"/>
                      <a:pt x="478108" y="34383"/>
                    </a:cubicBezTo>
                    <a:cubicBezTo>
                      <a:pt x="478108" y="34383"/>
                      <a:pt x="478114" y="34383"/>
                      <a:pt x="478114" y="34383"/>
                    </a:cubicBezTo>
                    <a:lnTo>
                      <a:pt x="478114" y="34383"/>
                    </a:lnTo>
                    <a:cubicBezTo>
                      <a:pt x="485906" y="34482"/>
                      <a:pt x="492306" y="28251"/>
                      <a:pt x="492416" y="20458"/>
                    </a:cubicBezTo>
                    <a:lnTo>
                      <a:pt x="492416" y="20098"/>
                    </a:lnTo>
                    <a:close/>
                    <a:moveTo>
                      <a:pt x="535162" y="20075"/>
                    </a:moveTo>
                    <a:cubicBezTo>
                      <a:pt x="535162" y="12172"/>
                      <a:pt x="528756" y="5767"/>
                      <a:pt x="520853" y="5767"/>
                    </a:cubicBezTo>
                    <a:cubicBezTo>
                      <a:pt x="512951" y="5767"/>
                      <a:pt x="506545" y="12172"/>
                      <a:pt x="506545" y="20075"/>
                    </a:cubicBezTo>
                    <a:cubicBezTo>
                      <a:pt x="506545" y="27978"/>
                      <a:pt x="512951" y="34383"/>
                      <a:pt x="520853" y="34383"/>
                    </a:cubicBezTo>
                    <a:lnTo>
                      <a:pt x="520853" y="34383"/>
                    </a:lnTo>
                    <a:cubicBezTo>
                      <a:pt x="528744" y="34575"/>
                      <a:pt x="535295" y="28343"/>
                      <a:pt x="535510" y="20458"/>
                    </a:cubicBezTo>
                    <a:lnTo>
                      <a:pt x="535510" y="20098"/>
                    </a:lnTo>
                    <a:close/>
                    <a:moveTo>
                      <a:pt x="321811" y="133800"/>
                    </a:moveTo>
                    <a:cubicBezTo>
                      <a:pt x="321817" y="125898"/>
                      <a:pt x="315411" y="119492"/>
                      <a:pt x="307508" y="119486"/>
                    </a:cubicBezTo>
                    <a:cubicBezTo>
                      <a:pt x="299606" y="119480"/>
                      <a:pt x="293200" y="125886"/>
                      <a:pt x="293194" y="133789"/>
                    </a:cubicBezTo>
                    <a:cubicBezTo>
                      <a:pt x="293194" y="141691"/>
                      <a:pt x="299594" y="148097"/>
                      <a:pt x="307497" y="148103"/>
                    </a:cubicBezTo>
                    <a:cubicBezTo>
                      <a:pt x="307497" y="148103"/>
                      <a:pt x="307503" y="148103"/>
                      <a:pt x="307503" y="148103"/>
                    </a:cubicBezTo>
                    <a:lnTo>
                      <a:pt x="307503" y="148103"/>
                    </a:lnTo>
                    <a:cubicBezTo>
                      <a:pt x="315295" y="148207"/>
                      <a:pt x="321701" y="141970"/>
                      <a:pt x="321805" y="134177"/>
                    </a:cubicBezTo>
                    <a:cubicBezTo>
                      <a:pt x="321805" y="134061"/>
                      <a:pt x="321805" y="133939"/>
                      <a:pt x="321805" y="133823"/>
                    </a:cubicBezTo>
                    <a:close/>
                    <a:moveTo>
                      <a:pt x="364371" y="133800"/>
                    </a:moveTo>
                    <a:cubicBezTo>
                      <a:pt x="364371" y="125898"/>
                      <a:pt x="357965" y="119492"/>
                      <a:pt x="350063" y="119492"/>
                    </a:cubicBezTo>
                    <a:cubicBezTo>
                      <a:pt x="342160" y="119492"/>
                      <a:pt x="335754" y="125898"/>
                      <a:pt x="335754" y="133800"/>
                    </a:cubicBezTo>
                    <a:cubicBezTo>
                      <a:pt x="335754" y="141703"/>
                      <a:pt x="342160" y="148109"/>
                      <a:pt x="350063" y="148109"/>
                    </a:cubicBezTo>
                    <a:cubicBezTo>
                      <a:pt x="350063" y="148109"/>
                      <a:pt x="350068" y="148109"/>
                      <a:pt x="350068" y="148109"/>
                    </a:cubicBezTo>
                    <a:lnTo>
                      <a:pt x="350242" y="148109"/>
                    </a:lnTo>
                    <a:cubicBezTo>
                      <a:pt x="358046" y="148109"/>
                      <a:pt x="364371" y="141784"/>
                      <a:pt x="364371" y="133980"/>
                    </a:cubicBezTo>
                    <a:lnTo>
                      <a:pt x="364371" y="133806"/>
                    </a:lnTo>
                    <a:close/>
                    <a:moveTo>
                      <a:pt x="407111" y="133800"/>
                    </a:moveTo>
                    <a:cubicBezTo>
                      <a:pt x="407117" y="125898"/>
                      <a:pt x="400711" y="119492"/>
                      <a:pt x="392808" y="119486"/>
                    </a:cubicBezTo>
                    <a:cubicBezTo>
                      <a:pt x="384905" y="119480"/>
                      <a:pt x="378499" y="125886"/>
                      <a:pt x="378494" y="133789"/>
                    </a:cubicBezTo>
                    <a:cubicBezTo>
                      <a:pt x="378488" y="141691"/>
                      <a:pt x="384894" y="148097"/>
                      <a:pt x="392796" y="148103"/>
                    </a:cubicBezTo>
                    <a:cubicBezTo>
                      <a:pt x="392802" y="148103"/>
                      <a:pt x="392802" y="148103"/>
                      <a:pt x="392808" y="148103"/>
                    </a:cubicBezTo>
                    <a:lnTo>
                      <a:pt x="392808" y="148103"/>
                    </a:lnTo>
                    <a:cubicBezTo>
                      <a:pt x="400600" y="148202"/>
                      <a:pt x="407000" y="141970"/>
                      <a:pt x="407111" y="134177"/>
                    </a:cubicBezTo>
                    <a:cubicBezTo>
                      <a:pt x="407111" y="134061"/>
                      <a:pt x="407111" y="133939"/>
                      <a:pt x="407111" y="133823"/>
                    </a:cubicBezTo>
                    <a:close/>
                    <a:moveTo>
                      <a:pt x="449676" y="133800"/>
                    </a:moveTo>
                    <a:cubicBezTo>
                      <a:pt x="449676" y="125898"/>
                      <a:pt x="443271" y="119492"/>
                      <a:pt x="435368" y="119492"/>
                    </a:cubicBezTo>
                    <a:cubicBezTo>
                      <a:pt x="427465" y="119492"/>
                      <a:pt x="421059" y="125898"/>
                      <a:pt x="421059" y="133800"/>
                    </a:cubicBezTo>
                    <a:cubicBezTo>
                      <a:pt x="421059" y="141703"/>
                      <a:pt x="427465" y="148109"/>
                      <a:pt x="435368" y="148109"/>
                    </a:cubicBezTo>
                    <a:cubicBezTo>
                      <a:pt x="435368" y="148109"/>
                      <a:pt x="435374" y="148109"/>
                      <a:pt x="435374" y="148109"/>
                    </a:cubicBezTo>
                    <a:lnTo>
                      <a:pt x="435548" y="148109"/>
                    </a:lnTo>
                    <a:cubicBezTo>
                      <a:pt x="443352" y="148109"/>
                      <a:pt x="449676" y="141784"/>
                      <a:pt x="449676" y="133980"/>
                    </a:cubicBezTo>
                    <a:lnTo>
                      <a:pt x="449676" y="133806"/>
                    </a:lnTo>
                    <a:close/>
                    <a:moveTo>
                      <a:pt x="492416" y="133800"/>
                    </a:moveTo>
                    <a:cubicBezTo>
                      <a:pt x="492422" y="125898"/>
                      <a:pt x="486016" y="119492"/>
                      <a:pt x="478114" y="119486"/>
                    </a:cubicBezTo>
                    <a:cubicBezTo>
                      <a:pt x="470211" y="119480"/>
                      <a:pt x="463805" y="125886"/>
                      <a:pt x="463799" y="133789"/>
                    </a:cubicBezTo>
                    <a:cubicBezTo>
                      <a:pt x="463793" y="141691"/>
                      <a:pt x="470199" y="148097"/>
                      <a:pt x="478102" y="148103"/>
                    </a:cubicBezTo>
                    <a:cubicBezTo>
                      <a:pt x="478108" y="148103"/>
                      <a:pt x="478108" y="148103"/>
                      <a:pt x="478114" y="148103"/>
                    </a:cubicBezTo>
                    <a:lnTo>
                      <a:pt x="478114" y="148103"/>
                    </a:lnTo>
                    <a:cubicBezTo>
                      <a:pt x="485906" y="148202"/>
                      <a:pt x="492306" y="141970"/>
                      <a:pt x="492416" y="134177"/>
                    </a:cubicBezTo>
                    <a:lnTo>
                      <a:pt x="492416" y="133823"/>
                    </a:lnTo>
                    <a:close/>
                    <a:moveTo>
                      <a:pt x="535162" y="133800"/>
                    </a:moveTo>
                    <a:cubicBezTo>
                      <a:pt x="535168" y="125898"/>
                      <a:pt x="528762" y="119492"/>
                      <a:pt x="520859" y="119486"/>
                    </a:cubicBezTo>
                    <a:cubicBezTo>
                      <a:pt x="512956" y="119480"/>
                      <a:pt x="506551" y="125886"/>
                      <a:pt x="506545" y="133789"/>
                    </a:cubicBezTo>
                    <a:cubicBezTo>
                      <a:pt x="506539" y="141691"/>
                      <a:pt x="512945" y="148097"/>
                      <a:pt x="520848" y="148103"/>
                    </a:cubicBezTo>
                    <a:cubicBezTo>
                      <a:pt x="520848" y="148103"/>
                      <a:pt x="520853" y="148103"/>
                      <a:pt x="520853" y="148103"/>
                    </a:cubicBezTo>
                    <a:lnTo>
                      <a:pt x="520853" y="148103"/>
                    </a:lnTo>
                    <a:cubicBezTo>
                      <a:pt x="528744" y="148300"/>
                      <a:pt x="535301" y="142069"/>
                      <a:pt x="535510" y="134177"/>
                    </a:cubicBezTo>
                    <a:lnTo>
                      <a:pt x="535510" y="133823"/>
                    </a:lnTo>
                    <a:close/>
                    <a:moveTo>
                      <a:pt x="467518" y="297437"/>
                    </a:moveTo>
                    <a:cubicBezTo>
                      <a:pt x="467518" y="289534"/>
                      <a:pt x="461113" y="283128"/>
                      <a:pt x="453210" y="283128"/>
                    </a:cubicBezTo>
                    <a:cubicBezTo>
                      <a:pt x="445307" y="283128"/>
                      <a:pt x="438902" y="289534"/>
                      <a:pt x="438902" y="297437"/>
                    </a:cubicBezTo>
                    <a:cubicBezTo>
                      <a:pt x="438902" y="305340"/>
                      <a:pt x="445307" y="311745"/>
                      <a:pt x="453210" y="311745"/>
                    </a:cubicBezTo>
                    <a:lnTo>
                      <a:pt x="453210" y="311745"/>
                    </a:lnTo>
                    <a:cubicBezTo>
                      <a:pt x="461014" y="311844"/>
                      <a:pt x="467414" y="305595"/>
                      <a:pt x="467513" y="297791"/>
                    </a:cubicBezTo>
                    <a:cubicBezTo>
                      <a:pt x="467513" y="297791"/>
                      <a:pt x="467513" y="297791"/>
                      <a:pt x="467513" y="297791"/>
                    </a:cubicBezTo>
                    <a:cubicBezTo>
                      <a:pt x="467513" y="297675"/>
                      <a:pt x="467513" y="297559"/>
                      <a:pt x="467513" y="297437"/>
                    </a:cubicBezTo>
                    <a:close/>
                    <a:moveTo>
                      <a:pt x="510258" y="297437"/>
                    </a:moveTo>
                    <a:cubicBezTo>
                      <a:pt x="510258" y="289534"/>
                      <a:pt x="503853" y="283128"/>
                      <a:pt x="495950" y="283128"/>
                    </a:cubicBezTo>
                    <a:cubicBezTo>
                      <a:pt x="488047" y="283128"/>
                      <a:pt x="481641" y="289534"/>
                      <a:pt x="481641" y="297437"/>
                    </a:cubicBezTo>
                    <a:cubicBezTo>
                      <a:pt x="481641" y="305340"/>
                      <a:pt x="488047" y="311745"/>
                      <a:pt x="495950" y="311745"/>
                    </a:cubicBezTo>
                    <a:lnTo>
                      <a:pt x="495950" y="311745"/>
                    </a:lnTo>
                    <a:cubicBezTo>
                      <a:pt x="503754" y="311844"/>
                      <a:pt x="510160" y="305595"/>
                      <a:pt x="510258" y="297791"/>
                    </a:cubicBezTo>
                    <a:lnTo>
                      <a:pt x="510258" y="297437"/>
                    </a:lnTo>
                    <a:close/>
                    <a:moveTo>
                      <a:pt x="552824" y="297437"/>
                    </a:moveTo>
                    <a:cubicBezTo>
                      <a:pt x="552824" y="289534"/>
                      <a:pt x="546418" y="283128"/>
                      <a:pt x="538516" y="283128"/>
                    </a:cubicBezTo>
                    <a:cubicBezTo>
                      <a:pt x="530613" y="283128"/>
                      <a:pt x="524207" y="289534"/>
                      <a:pt x="524207" y="297437"/>
                    </a:cubicBezTo>
                    <a:cubicBezTo>
                      <a:pt x="524207" y="305340"/>
                      <a:pt x="530613" y="311745"/>
                      <a:pt x="538516" y="311745"/>
                    </a:cubicBezTo>
                    <a:lnTo>
                      <a:pt x="538695" y="311745"/>
                    </a:lnTo>
                    <a:cubicBezTo>
                      <a:pt x="546494" y="311937"/>
                      <a:pt x="552975" y="305769"/>
                      <a:pt x="553172" y="297971"/>
                    </a:cubicBezTo>
                    <a:cubicBezTo>
                      <a:pt x="553172" y="297791"/>
                      <a:pt x="553172" y="297617"/>
                      <a:pt x="553172" y="297437"/>
                    </a:cubicBezTo>
                    <a:close/>
                    <a:moveTo>
                      <a:pt x="595564" y="297437"/>
                    </a:moveTo>
                    <a:cubicBezTo>
                      <a:pt x="595564" y="289534"/>
                      <a:pt x="589158" y="283128"/>
                      <a:pt x="581255" y="283128"/>
                    </a:cubicBezTo>
                    <a:cubicBezTo>
                      <a:pt x="573353" y="283128"/>
                      <a:pt x="566947" y="289534"/>
                      <a:pt x="566947" y="297437"/>
                    </a:cubicBezTo>
                    <a:cubicBezTo>
                      <a:pt x="566947" y="305340"/>
                      <a:pt x="573353" y="311745"/>
                      <a:pt x="581255" y="311745"/>
                    </a:cubicBezTo>
                    <a:lnTo>
                      <a:pt x="581255" y="311745"/>
                    </a:lnTo>
                    <a:cubicBezTo>
                      <a:pt x="589059" y="311844"/>
                      <a:pt x="595459" y="305595"/>
                      <a:pt x="595558" y="297791"/>
                    </a:cubicBezTo>
                    <a:cubicBezTo>
                      <a:pt x="595558" y="297791"/>
                      <a:pt x="595558" y="297791"/>
                      <a:pt x="595558" y="297791"/>
                    </a:cubicBezTo>
                    <a:cubicBezTo>
                      <a:pt x="595558" y="297675"/>
                      <a:pt x="595558" y="297553"/>
                      <a:pt x="595558" y="297437"/>
                    </a:cubicBezTo>
                    <a:close/>
                    <a:moveTo>
                      <a:pt x="638129" y="297437"/>
                    </a:moveTo>
                    <a:cubicBezTo>
                      <a:pt x="638129" y="289534"/>
                      <a:pt x="631724" y="283128"/>
                      <a:pt x="623821" y="283128"/>
                    </a:cubicBezTo>
                    <a:cubicBezTo>
                      <a:pt x="615918" y="283128"/>
                      <a:pt x="609513" y="289534"/>
                      <a:pt x="609513" y="297437"/>
                    </a:cubicBezTo>
                    <a:cubicBezTo>
                      <a:pt x="609513" y="305340"/>
                      <a:pt x="615918" y="311745"/>
                      <a:pt x="623821" y="311745"/>
                    </a:cubicBezTo>
                    <a:lnTo>
                      <a:pt x="624001" y="311745"/>
                    </a:lnTo>
                    <a:cubicBezTo>
                      <a:pt x="631805" y="311740"/>
                      <a:pt x="638129" y="305415"/>
                      <a:pt x="638124" y="297611"/>
                    </a:cubicBezTo>
                    <a:lnTo>
                      <a:pt x="638124" y="297437"/>
                    </a:lnTo>
                    <a:close/>
                    <a:moveTo>
                      <a:pt x="680869" y="297437"/>
                    </a:moveTo>
                    <a:cubicBezTo>
                      <a:pt x="680869" y="289534"/>
                      <a:pt x="674464" y="283128"/>
                      <a:pt x="666561" y="283128"/>
                    </a:cubicBezTo>
                    <a:cubicBezTo>
                      <a:pt x="658658" y="283128"/>
                      <a:pt x="652252" y="289534"/>
                      <a:pt x="652252" y="297437"/>
                    </a:cubicBezTo>
                    <a:cubicBezTo>
                      <a:pt x="652252" y="305340"/>
                      <a:pt x="658658" y="311745"/>
                      <a:pt x="666561" y="311745"/>
                    </a:cubicBezTo>
                    <a:lnTo>
                      <a:pt x="666561" y="311745"/>
                    </a:lnTo>
                    <a:cubicBezTo>
                      <a:pt x="674365" y="311844"/>
                      <a:pt x="680765" y="305595"/>
                      <a:pt x="680863" y="297791"/>
                    </a:cubicBezTo>
                    <a:cubicBezTo>
                      <a:pt x="680863" y="297791"/>
                      <a:pt x="680863" y="297791"/>
                      <a:pt x="680863" y="297791"/>
                    </a:cubicBezTo>
                    <a:cubicBezTo>
                      <a:pt x="680863" y="297675"/>
                      <a:pt x="680863" y="297553"/>
                      <a:pt x="680863" y="297437"/>
                    </a:cubicBezTo>
                    <a:close/>
                    <a:moveTo>
                      <a:pt x="467518" y="414887"/>
                    </a:moveTo>
                    <a:cubicBezTo>
                      <a:pt x="467617" y="406984"/>
                      <a:pt x="461293" y="400498"/>
                      <a:pt x="453390" y="400399"/>
                    </a:cubicBezTo>
                    <a:cubicBezTo>
                      <a:pt x="445487" y="400300"/>
                      <a:pt x="439000" y="406630"/>
                      <a:pt x="438902" y="414527"/>
                    </a:cubicBezTo>
                    <a:cubicBezTo>
                      <a:pt x="438803" y="422424"/>
                      <a:pt x="445116" y="428906"/>
                      <a:pt x="453013" y="429016"/>
                    </a:cubicBezTo>
                    <a:lnTo>
                      <a:pt x="453187" y="429016"/>
                    </a:lnTo>
                    <a:cubicBezTo>
                      <a:pt x="461020" y="429022"/>
                      <a:pt x="467397" y="422720"/>
                      <a:pt x="467490" y="414887"/>
                    </a:cubicBezTo>
                    <a:close/>
                    <a:moveTo>
                      <a:pt x="510258" y="414887"/>
                    </a:moveTo>
                    <a:cubicBezTo>
                      <a:pt x="510357" y="406984"/>
                      <a:pt x="504032" y="400498"/>
                      <a:pt x="496130" y="400399"/>
                    </a:cubicBezTo>
                    <a:cubicBezTo>
                      <a:pt x="488227" y="400300"/>
                      <a:pt x="481740" y="406630"/>
                      <a:pt x="481641" y="414527"/>
                    </a:cubicBezTo>
                    <a:cubicBezTo>
                      <a:pt x="481543" y="422424"/>
                      <a:pt x="487861" y="428906"/>
                      <a:pt x="495753" y="429016"/>
                    </a:cubicBezTo>
                    <a:lnTo>
                      <a:pt x="495932" y="429016"/>
                    </a:lnTo>
                    <a:cubicBezTo>
                      <a:pt x="503766" y="429016"/>
                      <a:pt x="510136" y="422714"/>
                      <a:pt x="510235" y="414887"/>
                    </a:cubicBezTo>
                    <a:close/>
                    <a:moveTo>
                      <a:pt x="552824" y="414887"/>
                    </a:moveTo>
                    <a:cubicBezTo>
                      <a:pt x="552923" y="406984"/>
                      <a:pt x="546598" y="400498"/>
                      <a:pt x="538695" y="400399"/>
                    </a:cubicBezTo>
                    <a:cubicBezTo>
                      <a:pt x="530793" y="400300"/>
                      <a:pt x="524306" y="406630"/>
                      <a:pt x="524207" y="414527"/>
                    </a:cubicBezTo>
                    <a:cubicBezTo>
                      <a:pt x="524108" y="422424"/>
                      <a:pt x="530421" y="428906"/>
                      <a:pt x="538318" y="429016"/>
                    </a:cubicBezTo>
                    <a:lnTo>
                      <a:pt x="538672" y="429016"/>
                    </a:lnTo>
                    <a:cubicBezTo>
                      <a:pt x="546471" y="429219"/>
                      <a:pt x="552963" y="423063"/>
                      <a:pt x="553166" y="415259"/>
                    </a:cubicBezTo>
                    <a:cubicBezTo>
                      <a:pt x="553166" y="415247"/>
                      <a:pt x="553166" y="415235"/>
                      <a:pt x="553166" y="415224"/>
                    </a:cubicBezTo>
                    <a:cubicBezTo>
                      <a:pt x="553166" y="415108"/>
                      <a:pt x="553166" y="414986"/>
                      <a:pt x="553166" y="414870"/>
                    </a:cubicBezTo>
                    <a:close/>
                    <a:moveTo>
                      <a:pt x="595564" y="414887"/>
                    </a:moveTo>
                    <a:cubicBezTo>
                      <a:pt x="595662" y="406984"/>
                      <a:pt x="589338" y="400498"/>
                      <a:pt x="581435" y="400399"/>
                    </a:cubicBezTo>
                    <a:cubicBezTo>
                      <a:pt x="573532" y="400300"/>
                      <a:pt x="567046" y="406630"/>
                      <a:pt x="566947" y="414527"/>
                    </a:cubicBezTo>
                    <a:cubicBezTo>
                      <a:pt x="566848" y="422424"/>
                      <a:pt x="573167" y="428906"/>
                      <a:pt x="581058" y="429016"/>
                    </a:cubicBezTo>
                    <a:lnTo>
                      <a:pt x="581238" y="429016"/>
                    </a:lnTo>
                    <a:cubicBezTo>
                      <a:pt x="589071" y="429016"/>
                      <a:pt x="595442" y="422720"/>
                      <a:pt x="595535" y="414887"/>
                    </a:cubicBezTo>
                    <a:close/>
                    <a:moveTo>
                      <a:pt x="638129" y="414887"/>
                    </a:moveTo>
                    <a:cubicBezTo>
                      <a:pt x="638228" y="406984"/>
                      <a:pt x="631904" y="400498"/>
                      <a:pt x="624001" y="400399"/>
                    </a:cubicBezTo>
                    <a:cubicBezTo>
                      <a:pt x="616098" y="400300"/>
                      <a:pt x="609611" y="406630"/>
                      <a:pt x="609513" y="414527"/>
                    </a:cubicBezTo>
                    <a:cubicBezTo>
                      <a:pt x="609414" y="422424"/>
                      <a:pt x="615727" y="428906"/>
                      <a:pt x="623624" y="429016"/>
                    </a:cubicBezTo>
                    <a:lnTo>
                      <a:pt x="623978" y="429016"/>
                    </a:lnTo>
                    <a:cubicBezTo>
                      <a:pt x="631776" y="429010"/>
                      <a:pt x="638101" y="422686"/>
                      <a:pt x="638101" y="414887"/>
                    </a:cubicBezTo>
                    <a:close/>
                    <a:moveTo>
                      <a:pt x="680869" y="414887"/>
                    </a:moveTo>
                    <a:cubicBezTo>
                      <a:pt x="680968" y="406984"/>
                      <a:pt x="674643" y="400498"/>
                      <a:pt x="666741" y="400399"/>
                    </a:cubicBezTo>
                    <a:cubicBezTo>
                      <a:pt x="658838" y="400300"/>
                      <a:pt x="652351" y="406630"/>
                      <a:pt x="652252" y="414527"/>
                    </a:cubicBezTo>
                    <a:cubicBezTo>
                      <a:pt x="652154" y="422424"/>
                      <a:pt x="658472" y="428906"/>
                      <a:pt x="666364" y="429016"/>
                    </a:cubicBezTo>
                    <a:lnTo>
                      <a:pt x="666543" y="429016"/>
                    </a:lnTo>
                    <a:cubicBezTo>
                      <a:pt x="674377" y="429016"/>
                      <a:pt x="680748" y="422720"/>
                      <a:pt x="680840" y="4148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7" name="Google Shape;107;p13"/>
          <p:cNvGrpSpPr/>
          <p:nvPr/>
        </p:nvGrpSpPr>
        <p:grpSpPr>
          <a:xfrm>
            <a:off x="11" y="-2372163"/>
            <a:ext cx="10710293" cy="12651680"/>
            <a:chOff x="8" y="-1779122"/>
            <a:chExt cx="8032720" cy="9488760"/>
          </a:xfrm>
        </p:grpSpPr>
        <p:sp>
          <p:nvSpPr>
            <p:cNvPr id="108" name="Google Shape;108;p13"/>
            <p:cNvSpPr/>
            <p:nvPr/>
          </p:nvSpPr>
          <p:spPr>
            <a:xfrm flipH="1">
              <a:off x="8" y="4761517"/>
              <a:ext cx="3167369" cy="2948121"/>
            </a:xfrm>
            <a:custGeom>
              <a:avLst/>
              <a:gdLst/>
              <a:ahLst/>
              <a:cxnLst/>
              <a:rect l="l" t="t" r="r" b="b"/>
              <a:pathLst>
                <a:path w="3167369" h="2948121" extrusionOk="0">
                  <a:moveTo>
                    <a:pt x="34236" y="1013848"/>
                  </a:moveTo>
                  <a:cubicBezTo>
                    <a:pt x="34236" y="1013848"/>
                    <a:pt x="167945" y="448589"/>
                    <a:pt x="694863" y="173392"/>
                  </a:cubicBezTo>
                  <a:cubicBezTo>
                    <a:pt x="1221781" y="-101805"/>
                    <a:pt x="1850178" y="15442"/>
                    <a:pt x="2361884" y="96292"/>
                  </a:cubicBezTo>
                  <a:cubicBezTo>
                    <a:pt x="2873590" y="177143"/>
                    <a:pt x="3199076" y="568615"/>
                    <a:pt x="3164277" y="1038229"/>
                  </a:cubicBezTo>
                  <a:cubicBezTo>
                    <a:pt x="3129478" y="1507842"/>
                    <a:pt x="2716821" y="1552227"/>
                    <a:pt x="2401754" y="2023090"/>
                  </a:cubicBezTo>
                  <a:cubicBezTo>
                    <a:pt x="2086687" y="2493955"/>
                    <a:pt x="2070364" y="2669061"/>
                    <a:pt x="1562825" y="2885496"/>
                  </a:cubicBezTo>
                  <a:cubicBezTo>
                    <a:pt x="1055287" y="3101931"/>
                    <a:pt x="403481" y="2745814"/>
                    <a:pt x="152803" y="2114499"/>
                  </a:cubicBezTo>
                  <a:cubicBezTo>
                    <a:pt x="-97875" y="1483184"/>
                    <a:pt x="34236" y="1013848"/>
                    <a:pt x="34236" y="1013848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 rot="-1701538" flipH="1">
              <a:off x="5216436" y="-1284494"/>
              <a:ext cx="2539372" cy="180758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261515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4"/>
          <p:cNvGrpSpPr/>
          <p:nvPr/>
        </p:nvGrpSpPr>
        <p:grpSpPr>
          <a:xfrm>
            <a:off x="-1592175" y="-746574"/>
            <a:ext cx="14127112" cy="7971257"/>
            <a:chOff x="-1194131" y="-559931"/>
            <a:chExt cx="10595334" cy="5978443"/>
          </a:xfrm>
        </p:grpSpPr>
        <p:grpSp>
          <p:nvGrpSpPr>
            <p:cNvPr id="113" name="Google Shape;113;p14"/>
            <p:cNvGrpSpPr/>
            <p:nvPr/>
          </p:nvGrpSpPr>
          <p:grpSpPr>
            <a:xfrm>
              <a:off x="-1194131" y="-559931"/>
              <a:ext cx="2269753" cy="2135869"/>
              <a:chOff x="-1194131" y="-559931"/>
              <a:chExt cx="2269753" cy="2135869"/>
            </a:xfrm>
          </p:grpSpPr>
          <p:sp>
            <p:nvSpPr>
              <p:cNvPr id="114" name="Google Shape;114;p14"/>
              <p:cNvSpPr/>
              <p:nvPr/>
            </p:nvSpPr>
            <p:spPr>
              <a:xfrm>
                <a:off x="-1194131" y="-297968"/>
                <a:ext cx="1687691" cy="1873906"/>
              </a:xfrm>
              <a:custGeom>
                <a:avLst/>
                <a:gdLst/>
                <a:ahLst/>
                <a:cxnLst/>
                <a:rect l="l" t="t" r="r" b="b"/>
                <a:pathLst>
                  <a:path w="1928790" h="2141607" extrusionOk="0">
                    <a:moveTo>
                      <a:pt x="1933821" y="1322611"/>
                    </a:moveTo>
                    <a:lnTo>
                      <a:pt x="1933385" y="1304949"/>
                    </a:lnTo>
                    <a:lnTo>
                      <a:pt x="1656981" y="1311645"/>
                    </a:lnTo>
                    <a:cubicBezTo>
                      <a:pt x="1650349" y="1142798"/>
                      <a:pt x="1569993" y="992663"/>
                      <a:pt x="1447187" y="892562"/>
                    </a:cubicBezTo>
                    <a:lnTo>
                      <a:pt x="1640288" y="647577"/>
                    </a:lnTo>
                    <a:lnTo>
                      <a:pt x="1626420" y="636640"/>
                    </a:lnTo>
                    <a:lnTo>
                      <a:pt x="1433308" y="881648"/>
                    </a:lnTo>
                    <a:cubicBezTo>
                      <a:pt x="1336578" y="807477"/>
                      <a:pt x="1218507" y="766472"/>
                      <a:pt x="1096623" y="764731"/>
                    </a:cubicBezTo>
                    <a:lnTo>
                      <a:pt x="1096623" y="23429"/>
                    </a:lnTo>
                    <a:lnTo>
                      <a:pt x="1864744" y="23429"/>
                    </a:lnTo>
                    <a:lnTo>
                      <a:pt x="1864744" y="5767"/>
                    </a:lnTo>
                    <a:lnTo>
                      <a:pt x="1078961" y="5767"/>
                    </a:lnTo>
                    <a:lnTo>
                      <a:pt x="1078961" y="764708"/>
                    </a:lnTo>
                    <a:cubicBezTo>
                      <a:pt x="768868" y="769466"/>
                      <a:pt x="518035" y="1023038"/>
                      <a:pt x="518035" y="1334239"/>
                    </a:cubicBezTo>
                    <a:cubicBezTo>
                      <a:pt x="518035" y="1459790"/>
                      <a:pt x="558941" y="1575917"/>
                      <a:pt x="628000" y="1670193"/>
                    </a:cubicBezTo>
                    <a:lnTo>
                      <a:pt x="5030" y="2140354"/>
                    </a:lnTo>
                    <a:lnTo>
                      <a:pt x="25036" y="2147374"/>
                    </a:lnTo>
                    <a:lnTo>
                      <a:pt x="638717" y="1684258"/>
                    </a:lnTo>
                    <a:cubicBezTo>
                      <a:pt x="743077" y="1817873"/>
                      <a:pt x="905524" y="1904026"/>
                      <a:pt x="1087815" y="1904026"/>
                    </a:cubicBezTo>
                    <a:cubicBezTo>
                      <a:pt x="1401987" y="1904026"/>
                      <a:pt x="1657602" y="1648434"/>
                      <a:pt x="1657602" y="1334239"/>
                    </a:cubicBezTo>
                    <a:cubicBezTo>
                      <a:pt x="1657602" y="1332580"/>
                      <a:pt x="1657492" y="1330944"/>
                      <a:pt x="1657474" y="1329284"/>
                    </a:cubicBezTo>
                    <a:close/>
                    <a:moveTo>
                      <a:pt x="1639330" y="1312063"/>
                    </a:moveTo>
                    <a:lnTo>
                      <a:pt x="1462360" y="1316345"/>
                    </a:lnTo>
                    <a:cubicBezTo>
                      <a:pt x="1457457" y="1210882"/>
                      <a:pt x="1408300" y="1112377"/>
                      <a:pt x="1326969" y="1045058"/>
                    </a:cubicBezTo>
                    <a:lnTo>
                      <a:pt x="1436250" y="906412"/>
                    </a:lnTo>
                    <a:cubicBezTo>
                      <a:pt x="1555069" y="1003380"/>
                      <a:pt x="1632832" y="1148693"/>
                      <a:pt x="1639330" y="1312063"/>
                    </a:cubicBezTo>
                    <a:close/>
                    <a:moveTo>
                      <a:pt x="1096623" y="976881"/>
                    </a:moveTo>
                    <a:cubicBezTo>
                      <a:pt x="1170846" y="978651"/>
                      <a:pt x="1242650" y="1003618"/>
                      <a:pt x="1301955" y="1048278"/>
                    </a:cubicBezTo>
                    <a:lnTo>
                      <a:pt x="1096623" y="1308802"/>
                    </a:lnTo>
                    <a:close/>
                    <a:moveTo>
                      <a:pt x="1078961" y="1329853"/>
                    </a:moveTo>
                    <a:lnTo>
                      <a:pt x="797323" y="1542414"/>
                    </a:lnTo>
                    <a:cubicBezTo>
                      <a:pt x="755117" y="1483689"/>
                      <a:pt x="729970" y="1411932"/>
                      <a:pt x="729970" y="1334257"/>
                    </a:cubicBezTo>
                    <a:cubicBezTo>
                      <a:pt x="729970" y="1139938"/>
                      <a:pt x="885756" y="981633"/>
                      <a:pt x="1078961" y="976887"/>
                    </a:cubicBezTo>
                    <a:close/>
                    <a:moveTo>
                      <a:pt x="1078961" y="1351983"/>
                    </a:moveTo>
                    <a:lnTo>
                      <a:pt x="1078961" y="1359717"/>
                    </a:lnTo>
                    <a:lnTo>
                      <a:pt x="1092150" y="1342983"/>
                    </a:lnTo>
                    <a:lnTo>
                      <a:pt x="1445609" y="1334425"/>
                    </a:lnTo>
                    <a:cubicBezTo>
                      <a:pt x="1445516" y="1531663"/>
                      <a:pt x="1285036" y="1692114"/>
                      <a:pt x="1087815" y="1692114"/>
                    </a:cubicBezTo>
                    <a:cubicBezTo>
                      <a:pt x="974514" y="1692114"/>
                      <a:pt x="873536" y="1639017"/>
                      <a:pt x="807924" y="1556584"/>
                    </a:cubicBezTo>
                    <a:close/>
                    <a:moveTo>
                      <a:pt x="1106348" y="1324967"/>
                    </a:moveTo>
                    <a:lnTo>
                      <a:pt x="1316038" y="1058943"/>
                    </a:lnTo>
                    <a:cubicBezTo>
                      <a:pt x="1393249" y="1122995"/>
                      <a:pt x="1439952" y="1216568"/>
                      <a:pt x="1444733" y="1316774"/>
                    </a:cubicBezTo>
                    <a:close/>
                    <a:moveTo>
                      <a:pt x="1422382" y="895498"/>
                    </a:moveTo>
                    <a:lnTo>
                      <a:pt x="1312875" y="1034428"/>
                    </a:lnTo>
                    <a:cubicBezTo>
                      <a:pt x="1250460" y="987308"/>
                      <a:pt x="1174809" y="960994"/>
                      <a:pt x="1096623" y="959219"/>
                    </a:cubicBezTo>
                    <a:lnTo>
                      <a:pt x="1096623" y="782382"/>
                    </a:lnTo>
                    <a:cubicBezTo>
                      <a:pt x="1214544" y="784128"/>
                      <a:pt x="1328762" y="823793"/>
                      <a:pt x="1422382" y="895510"/>
                    </a:cubicBezTo>
                    <a:close/>
                    <a:moveTo>
                      <a:pt x="535697" y="1334262"/>
                    </a:moveTo>
                    <a:cubicBezTo>
                      <a:pt x="535697" y="1032798"/>
                      <a:pt x="778605" y="787146"/>
                      <a:pt x="1078961" y="782393"/>
                    </a:cubicBezTo>
                    <a:lnTo>
                      <a:pt x="1078961" y="959230"/>
                    </a:lnTo>
                    <a:cubicBezTo>
                      <a:pt x="876020" y="963988"/>
                      <a:pt x="712308" y="1130207"/>
                      <a:pt x="712308" y="1334262"/>
                    </a:cubicBezTo>
                    <a:cubicBezTo>
                      <a:pt x="712308" y="1415924"/>
                      <a:pt x="738807" y="1491354"/>
                      <a:pt x="783241" y="1553009"/>
                    </a:cubicBezTo>
                    <a:lnTo>
                      <a:pt x="642094" y="1659540"/>
                    </a:lnTo>
                    <a:cubicBezTo>
                      <a:pt x="575274" y="1568264"/>
                      <a:pt x="535697" y="1455821"/>
                      <a:pt x="535697" y="1334262"/>
                    </a:cubicBezTo>
                    <a:close/>
                    <a:moveTo>
                      <a:pt x="1639876" y="1334262"/>
                    </a:moveTo>
                    <a:cubicBezTo>
                      <a:pt x="1639876" y="1638692"/>
                      <a:pt x="1392199" y="1886369"/>
                      <a:pt x="1087775" y="1886369"/>
                    </a:cubicBezTo>
                    <a:cubicBezTo>
                      <a:pt x="911234" y="1886369"/>
                      <a:pt x="753898" y="1802979"/>
                      <a:pt x="652764" y="1673622"/>
                    </a:cubicBezTo>
                    <a:lnTo>
                      <a:pt x="793807" y="1567179"/>
                    </a:lnTo>
                    <a:cubicBezTo>
                      <a:pt x="862686" y="1653883"/>
                      <a:pt x="968740" y="1709753"/>
                      <a:pt x="1087815" y="1709753"/>
                    </a:cubicBezTo>
                    <a:cubicBezTo>
                      <a:pt x="1294859" y="1709753"/>
                      <a:pt x="1463300" y="1541312"/>
                      <a:pt x="1463300" y="1334262"/>
                    </a:cubicBezTo>
                    <a:cubicBezTo>
                      <a:pt x="1463300" y="1334176"/>
                      <a:pt x="1463300" y="1334094"/>
                      <a:pt x="1463300" y="1334007"/>
                    </a:cubicBezTo>
                    <a:lnTo>
                      <a:pt x="1639812" y="1329737"/>
                    </a:lnTo>
                    <a:cubicBezTo>
                      <a:pt x="1639789" y="1331251"/>
                      <a:pt x="1639893" y="1332742"/>
                      <a:pt x="1639893" y="1334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4"/>
              <p:cNvSpPr/>
              <p:nvPr/>
            </p:nvSpPr>
            <p:spPr>
              <a:xfrm>
                <a:off x="-397817" y="220552"/>
                <a:ext cx="951075" cy="790293"/>
              </a:xfrm>
              <a:custGeom>
                <a:avLst/>
                <a:gdLst/>
                <a:ahLst/>
                <a:cxnLst/>
                <a:rect l="l" t="t" r="r" b="b"/>
                <a:pathLst>
                  <a:path w="1086943" h="903192" extrusionOk="0">
                    <a:moveTo>
                      <a:pt x="176543" y="908959"/>
                    </a:moveTo>
                    <a:cubicBezTo>
                      <a:pt x="163116" y="908954"/>
                      <a:pt x="149742" y="907369"/>
                      <a:pt x="136687" y="904242"/>
                    </a:cubicBezTo>
                    <a:cubicBezTo>
                      <a:pt x="44715" y="882263"/>
                      <a:pt x="-12229" y="789548"/>
                      <a:pt x="9744" y="697581"/>
                    </a:cubicBezTo>
                    <a:lnTo>
                      <a:pt x="9744" y="697581"/>
                    </a:lnTo>
                    <a:cubicBezTo>
                      <a:pt x="31735" y="605603"/>
                      <a:pt x="124467" y="548671"/>
                      <a:pt x="216405" y="570644"/>
                    </a:cubicBezTo>
                    <a:cubicBezTo>
                      <a:pt x="308342" y="592618"/>
                      <a:pt x="365321" y="685338"/>
                      <a:pt x="343336" y="777305"/>
                    </a:cubicBezTo>
                    <a:cubicBezTo>
                      <a:pt x="324548" y="855926"/>
                      <a:pt x="254068" y="908959"/>
                      <a:pt x="176543" y="908959"/>
                    </a:cubicBezTo>
                    <a:close/>
                    <a:moveTo>
                      <a:pt x="26925" y="701689"/>
                    </a:moveTo>
                    <a:lnTo>
                      <a:pt x="26925" y="701689"/>
                    </a:lnTo>
                    <a:cubicBezTo>
                      <a:pt x="7197" y="784187"/>
                      <a:pt x="58298" y="867345"/>
                      <a:pt x="140789" y="887067"/>
                    </a:cubicBezTo>
                    <a:cubicBezTo>
                      <a:pt x="223281" y="906789"/>
                      <a:pt x="306445" y="855694"/>
                      <a:pt x="326161" y="773197"/>
                    </a:cubicBezTo>
                    <a:cubicBezTo>
                      <a:pt x="345878" y="690700"/>
                      <a:pt x="294829" y="607541"/>
                      <a:pt x="212303" y="587819"/>
                    </a:cubicBezTo>
                    <a:cubicBezTo>
                      <a:pt x="129776" y="568097"/>
                      <a:pt x="46653" y="619204"/>
                      <a:pt x="26925" y="701689"/>
                    </a:cubicBezTo>
                    <a:close/>
                    <a:moveTo>
                      <a:pt x="176398" y="648999"/>
                    </a:moveTo>
                    <a:cubicBezTo>
                      <a:pt x="225172" y="648999"/>
                      <a:pt x="264709" y="688536"/>
                      <a:pt x="264709" y="737310"/>
                    </a:cubicBezTo>
                    <a:cubicBezTo>
                      <a:pt x="264709" y="786078"/>
                      <a:pt x="225172" y="825615"/>
                      <a:pt x="176404" y="825615"/>
                    </a:cubicBezTo>
                    <a:cubicBezTo>
                      <a:pt x="176404" y="825615"/>
                      <a:pt x="176398" y="825615"/>
                      <a:pt x="176398" y="825615"/>
                    </a:cubicBezTo>
                    <a:cubicBezTo>
                      <a:pt x="127630" y="825615"/>
                      <a:pt x="88093" y="786078"/>
                      <a:pt x="88093" y="737310"/>
                    </a:cubicBezTo>
                    <a:cubicBezTo>
                      <a:pt x="88087" y="688541"/>
                      <a:pt x="127624" y="649004"/>
                      <a:pt x="176392" y="648999"/>
                    </a:cubicBezTo>
                    <a:cubicBezTo>
                      <a:pt x="176392" y="648999"/>
                      <a:pt x="176398" y="648999"/>
                      <a:pt x="176398" y="648999"/>
                    </a:cubicBezTo>
                    <a:close/>
                    <a:moveTo>
                      <a:pt x="1047817" y="682025"/>
                    </a:moveTo>
                    <a:cubicBezTo>
                      <a:pt x="1072205" y="682025"/>
                      <a:pt x="1091973" y="701794"/>
                      <a:pt x="1091973" y="726181"/>
                    </a:cubicBezTo>
                    <a:cubicBezTo>
                      <a:pt x="1091973" y="750568"/>
                      <a:pt x="1072205" y="770336"/>
                      <a:pt x="1047817" y="770336"/>
                    </a:cubicBezTo>
                    <a:cubicBezTo>
                      <a:pt x="1023436" y="770331"/>
                      <a:pt x="1003668" y="750568"/>
                      <a:pt x="1003668" y="726181"/>
                    </a:cubicBezTo>
                    <a:cubicBezTo>
                      <a:pt x="1003668" y="701800"/>
                      <a:pt x="1023436" y="682031"/>
                      <a:pt x="1047817" y="682025"/>
                    </a:cubicBezTo>
                    <a:close/>
                    <a:moveTo>
                      <a:pt x="723910" y="5767"/>
                    </a:moveTo>
                    <a:cubicBezTo>
                      <a:pt x="748297" y="5772"/>
                      <a:pt x="768059" y="25541"/>
                      <a:pt x="768059" y="49922"/>
                    </a:cubicBezTo>
                    <a:cubicBezTo>
                      <a:pt x="768059" y="74309"/>
                      <a:pt x="748297" y="94072"/>
                      <a:pt x="723910" y="94078"/>
                    </a:cubicBezTo>
                    <a:cubicBezTo>
                      <a:pt x="699522" y="94078"/>
                      <a:pt x="679754" y="74309"/>
                      <a:pt x="679754" y="49922"/>
                    </a:cubicBezTo>
                    <a:cubicBezTo>
                      <a:pt x="679754" y="25535"/>
                      <a:pt x="699522" y="5767"/>
                      <a:pt x="723910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4"/>
              <p:cNvSpPr/>
              <p:nvPr/>
            </p:nvSpPr>
            <p:spPr>
              <a:xfrm>
                <a:off x="481797" y="-559931"/>
                <a:ext cx="593825" cy="371934"/>
              </a:xfrm>
              <a:custGeom>
                <a:avLst/>
                <a:gdLst/>
                <a:ahLst/>
                <a:cxnLst/>
                <a:rect l="l" t="t" r="r" b="b"/>
                <a:pathLst>
                  <a:path w="678657" h="425067" extrusionOk="0">
                    <a:moveTo>
                      <a:pt x="68497" y="32523"/>
                    </a:moveTo>
                    <a:lnTo>
                      <a:pt x="18870" y="32523"/>
                    </a:lnTo>
                    <a:cubicBezTo>
                      <a:pt x="12140" y="32621"/>
                      <a:pt x="6604" y="27248"/>
                      <a:pt x="6506" y="20518"/>
                    </a:cubicBezTo>
                    <a:cubicBezTo>
                      <a:pt x="6506" y="20518"/>
                      <a:pt x="6506" y="20512"/>
                      <a:pt x="6506" y="20512"/>
                    </a:cubicBezTo>
                    <a:lnTo>
                      <a:pt x="6506" y="20332"/>
                    </a:lnTo>
                    <a:cubicBezTo>
                      <a:pt x="6511" y="13503"/>
                      <a:pt x="12047" y="7973"/>
                      <a:pt x="18870" y="7973"/>
                    </a:cubicBezTo>
                    <a:lnTo>
                      <a:pt x="68497" y="7973"/>
                    </a:lnTo>
                    <a:cubicBezTo>
                      <a:pt x="75327" y="7973"/>
                      <a:pt x="80856" y="13503"/>
                      <a:pt x="80862" y="20332"/>
                    </a:cubicBezTo>
                    <a:cubicBezTo>
                      <a:pt x="80862" y="27063"/>
                      <a:pt x="75408" y="32517"/>
                      <a:pt x="68677" y="32517"/>
                    </a:cubicBezTo>
                    <a:close/>
                    <a:moveTo>
                      <a:pt x="80862" y="77201"/>
                    </a:moveTo>
                    <a:cubicBezTo>
                      <a:pt x="80862" y="70371"/>
                      <a:pt x="75327" y="64836"/>
                      <a:pt x="68497" y="64836"/>
                    </a:cubicBezTo>
                    <a:lnTo>
                      <a:pt x="18870" y="64836"/>
                    </a:lnTo>
                    <a:cubicBezTo>
                      <a:pt x="12041" y="64836"/>
                      <a:pt x="6506" y="70371"/>
                      <a:pt x="6506" y="77201"/>
                    </a:cubicBezTo>
                    <a:cubicBezTo>
                      <a:pt x="6511" y="84030"/>
                      <a:pt x="12047" y="89559"/>
                      <a:pt x="18870" y="89559"/>
                    </a:cubicBezTo>
                    <a:lnTo>
                      <a:pt x="68497" y="89559"/>
                    </a:lnTo>
                    <a:cubicBezTo>
                      <a:pt x="75327" y="89559"/>
                      <a:pt x="80856" y="84030"/>
                      <a:pt x="80862" y="77201"/>
                    </a:cubicBezTo>
                    <a:close/>
                    <a:moveTo>
                      <a:pt x="80862" y="134063"/>
                    </a:moveTo>
                    <a:cubicBezTo>
                      <a:pt x="80862" y="127332"/>
                      <a:pt x="75408" y="121878"/>
                      <a:pt x="68677" y="121878"/>
                    </a:cubicBezTo>
                    <a:lnTo>
                      <a:pt x="18870" y="121878"/>
                    </a:lnTo>
                    <a:cubicBezTo>
                      <a:pt x="12140" y="121780"/>
                      <a:pt x="6604" y="127153"/>
                      <a:pt x="6506" y="133883"/>
                    </a:cubicBezTo>
                    <a:cubicBezTo>
                      <a:pt x="6506" y="133883"/>
                      <a:pt x="6506" y="133883"/>
                      <a:pt x="6506" y="133883"/>
                    </a:cubicBezTo>
                    <a:lnTo>
                      <a:pt x="6506" y="134063"/>
                    </a:lnTo>
                    <a:cubicBezTo>
                      <a:pt x="6506" y="140892"/>
                      <a:pt x="12041" y="146428"/>
                      <a:pt x="18870" y="146428"/>
                    </a:cubicBezTo>
                    <a:lnTo>
                      <a:pt x="68497" y="146428"/>
                    </a:lnTo>
                    <a:cubicBezTo>
                      <a:pt x="75321" y="146422"/>
                      <a:pt x="80850" y="140898"/>
                      <a:pt x="80856" y="134075"/>
                    </a:cubicBezTo>
                    <a:close/>
                    <a:moveTo>
                      <a:pt x="80862" y="190926"/>
                    </a:moveTo>
                    <a:cubicBezTo>
                      <a:pt x="80862" y="184195"/>
                      <a:pt x="75408" y="178741"/>
                      <a:pt x="68677" y="178741"/>
                    </a:cubicBezTo>
                    <a:lnTo>
                      <a:pt x="18870" y="178741"/>
                    </a:lnTo>
                    <a:cubicBezTo>
                      <a:pt x="12093" y="177929"/>
                      <a:pt x="5937" y="182762"/>
                      <a:pt x="5119" y="189539"/>
                    </a:cubicBezTo>
                    <a:cubicBezTo>
                      <a:pt x="4306" y="196316"/>
                      <a:pt x="9140" y="202472"/>
                      <a:pt x="15917" y="203291"/>
                    </a:cubicBezTo>
                    <a:cubicBezTo>
                      <a:pt x="16897" y="203406"/>
                      <a:pt x="17889" y="203406"/>
                      <a:pt x="18870" y="203291"/>
                    </a:cubicBezTo>
                    <a:lnTo>
                      <a:pt x="68497" y="203291"/>
                    </a:lnTo>
                    <a:cubicBezTo>
                      <a:pt x="75315" y="203285"/>
                      <a:pt x="80844" y="197761"/>
                      <a:pt x="80856" y="190943"/>
                    </a:cubicBezTo>
                    <a:close/>
                    <a:moveTo>
                      <a:pt x="80862" y="247788"/>
                    </a:moveTo>
                    <a:cubicBezTo>
                      <a:pt x="80862" y="241058"/>
                      <a:pt x="75408" y="235604"/>
                      <a:pt x="68677" y="235604"/>
                    </a:cubicBezTo>
                    <a:lnTo>
                      <a:pt x="18870" y="235604"/>
                    </a:lnTo>
                    <a:cubicBezTo>
                      <a:pt x="12093" y="234791"/>
                      <a:pt x="5937" y="239624"/>
                      <a:pt x="5119" y="246402"/>
                    </a:cubicBezTo>
                    <a:cubicBezTo>
                      <a:pt x="4306" y="253179"/>
                      <a:pt x="9140" y="259335"/>
                      <a:pt x="15917" y="260153"/>
                    </a:cubicBezTo>
                    <a:cubicBezTo>
                      <a:pt x="16897" y="260269"/>
                      <a:pt x="17889" y="260269"/>
                      <a:pt x="18870" y="260153"/>
                    </a:cubicBezTo>
                    <a:lnTo>
                      <a:pt x="68497" y="260153"/>
                    </a:lnTo>
                    <a:cubicBezTo>
                      <a:pt x="75327" y="260153"/>
                      <a:pt x="80862" y="254618"/>
                      <a:pt x="80862" y="247788"/>
                    </a:cubicBezTo>
                    <a:close/>
                    <a:moveTo>
                      <a:pt x="80862" y="304651"/>
                    </a:moveTo>
                    <a:cubicBezTo>
                      <a:pt x="80862" y="297920"/>
                      <a:pt x="75408" y="292466"/>
                      <a:pt x="68677" y="292466"/>
                    </a:cubicBezTo>
                    <a:lnTo>
                      <a:pt x="18870" y="292466"/>
                    </a:lnTo>
                    <a:cubicBezTo>
                      <a:pt x="12093" y="291654"/>
                      <a:pt x="5931" y="296487"/>
                      <a:pt x="5119" y="303270"/>
                    </a:cubicBezTo>
                    <a:cubicBezTo>
                      <a:pt x="5119" y="303270"/>
                      <a:pt x="5119" y="303270"/>
                      <a:pt x="5119" y="303270"/>
                    </a:cubicBezTo>
                    <a:cubicBezTo>
                      <a:pt x="4306" y="310047"/>
                      <a:pt x="9140" y="316203"/>
                      <a:pt x="15917" y="317016"/>
                    </a:cubicBezTo>
                    <a:cubicBezTo>
                      <a:pt x="15917" y="317016"/>
                      <a:pt x="15917" y="317016"/>
                      <a:pt x="15917" y="317016"/>
                    </a:cubicBezTo>
                    <a:cubicBezTo>
                      <a:pt x="16897" y="317138"/>
                      <a:pt x="17889" y="317138"/>
                      <a:pt x="18870" y="317016"/>
                    </a:cubicBezTo>
                    <a:lnTo>
                      <a:pt x="68497" y="317016"/>
                    </a:lnTo>
                    <a:cubicBezTo>
                      <a:pt x="75321" y="317021"/>
                      <a:pt x="80856" y="311486"/>
                      <a:pt x="80862" y="304663"/>
                    </a:cubicBezTo>
                    <a:cubicBezTo>
                      <a:pt x="80862" y="304663"/>
                      <a:pt x="80862" y="304657"/>
                      <a:pt x="80862" y="304657"/>
                    </a:cubicBezTo>
                    <a:close/>
                    <a:moveTo>
                      <a:pt x="80862" y="361514"/>
                    </a:moveTo>
                    <a:cubicBezTo>
                      <a:pt x="80862" y="354783"/>
                      <a:pt x="75408" y="349329"/>
                      <a:pt x="68677" y="349329"/>
                    </a:cubicBezTo>
                    <a:lnTo>
                      <a:pt x="18870" y="349329"/>
                    </a:lnTo>
                    <a:cubicBezTo>
                      <a:pt x="12093" y="348516"/>
                      <a:pt x="5937" y="353350"/>
                      <a:pt x="5119" y="360127"/>
                    </a:cubicBezTo>
                    <a:cubicBezTo>
                      <a:pt x="4306" y="366904"/>
                      <a:pt x="9140" y="373060"/>
                      <a:pt x="15917" y="373878"/>
                    </a:cubicBezTo>
                    <a:cubicBezTo>
                      <a:pt x="16897" y="373994"/>
                      <a:pt x="17889" y="373994"/>
                      <a:pt x="18870" y="373878"/>
                    </a:cubicBezTo>
                    <a:lnTo>
                      <a:pt x="68497" y="373878"/>
                    </a:lnTo>
                    <a:cubicBezTo>
                      <a:pt x="75327" y="373878"/>
                      <a:pt x="80862" y="368343"/>
                      <a:pt x="80862" y="361514"/>
                    </a:cubicBezTo>
                    <a:close/>
                    <a:moveTo>
                      <a:pt x="80862" y="418562"/>
                    </a:moveTo>
                    <a:cubicBezTo>
                      <a:pt x="80862" y="411732"/>
                      <a:pt x="75327" y="406197"/>
                      <a:pt x="68497" y="406197"/>
                    </a:cubicBezTo>
                    <a:lnTo>
                      <a:pt x="18870" y="406197"/>
                    </a:lnTo>
                    <a:cubicBezTo>
                      <a:pt x="12093" y="405385"/>
                      <a:pt x="5937" y="410218"/>
                      <a:pt x="5119" y="416995"/>
                    </a:cubicBezTo>
                    <a:cubicBezTo>
                      <a:pt x="4306" y="423772"/>
                      <a:pt x="9140" y="429928"/>
                      <a:pt x="15917" y="430747"/>
                    </a:cubicBezTo>
                    <a:cubicBezTo>
                      <a:pt x="16897" y="430863"/>
                      <a:pt x="17889" y="430863"/>
                      <a:pt x="18870" y="430747"/>
                    </a:cubicBezTo>
                    <a:lnTo>
                      <a:pt x="68497" y="430747"/>
                    </a:lnTo>
                    <a:cubicBezTo>
                      <a:pt x="75228" y="430845"/>
                      <a:pt x="80763" y="425472"/>
                      <a:pt x="80862" y="418742"/>
                    </a:cubicBezTo>
                    <a:cubicBezTo>
                      <a:pt x="80862" y="418742"/>
                      <a:pt x="80862" y="418736"/>
                      <a:pt x="80862" y="418736"/>
                    </a:cubicBezTo>
                    <a:close/>
                    <a:moveTo>
                      <a:pt x="267012" y="20292"/>
                    </a:moveTo>
                    <a:cubicBezTo>
                      <a:pt x="267017" y="13532"/>
                      <a:pt x="261586" y="8025"/>
                      <a:pt x="254827" y="7933"/>
                    </a:cubicBezTo>
                    <a:lnTo>
                      <a:pt x="124124" y="7933"/>
                    </a:lnTo>
                    <a:cubicBezTo>
                      <a:pt x="117335" y="8025"/>
                      <a:pt x="111858" y="13503"/>
                      <a:pt x="111765" y="20292"/>
                    </a:cubicBezTo>
                    <a:cubicBezTo>
                      <a:pt x="111858" y="27051"/>
                      <a:pt x="117364" y="32476"/>
                      <a:pt x="124124" y="32476"/>
                    </a:cubicBezTo>
                    <a:lnTo>
                      <a:pt x="254821" y="32476"/>
                    </a:lnTo>
                    <a:cubicBezTo>
                      <a:pt x="261552" y="32476"/>
                      <a:pt x="267006" y="27022"/>
                      <a:pt x="267006" y="20292"/>
                    </a:cubicBezTo>
                    <a:close/>
                    <a:moveTo>
                      <a:pt x="267012" y="77154"/>
                    </a:moveTo>
                    <a:cubicBezTo>
                      <a:pt x="267012" y="70394"/>
                      <a:pt x="261586" y="64888"/>
                      <a:pt x="254827" y="64789"/>
                    </a:cubicBezTo>
                    <a:lnTo>
                      <a:pt x="124124" y="64789"/>
                    </a:lnTo>
                    <a:cubicBezTo>
                      <a:pt x="117295" y="64795"/>
                      <a:pt x="111765" y="70325"/>
                      <a:pt x="111765" y="77154"/>
                    </a:cubicBezTo>
                    <a:cubicBezTo>
                      <a:pt x="111765" y="83977"/>
                      <a:pt x="117300" y="89513"/>
                      <a:pt x="124124" y="89513"/>
                    </a:cubicBezTo>
                    <a:lnTo>
                      <a:pt x="254821" y="89513"/>
                    </a:lnTo>
                    <a:cubicBezTo>
                      <a:pt x="261581" y="89420"/>
                      <a:pt x="267012" y="83914"/>
                      <a:pt x="267006" y="77154"/>
                    </a:cubicBezTo>
                    <a:close/>
                    <a:moveTo>
                      <a:pt x="267012" y="134017"/>
                    </a:moveTo>
                    <a:cubicBezTo>
                      <a:pt x="267012" y="127286"/>
                      <a:pt x="261557" y="121832"/>
                      <a:pt x="254827" y="121832"/>
                    </a:cubicBezTo>
                    <a:lnTo>
                      <a:pt x="124124" y="121832"/>
                    </a:lnTo>
                    <a:cubicBezTo>
                      <a:pt x="117364" y="121826"/>
                      <a:pt x="111858" y="127257"/>
                      <a:pt x="111765" y="134017"/>
                    </a:cubicBezTo>
                    <a:cubicBezTo>
                      <a:pt x="111858" y="140806"/>
                      <a:pt x="117335" y="146283"/>
                      <a:pt x="124124" y="146381"/>
                    </a:cubicBezTo>
                    <a:lnTo>
                      <a:pt x="254821" y="146381"/>
                    </a:lnTo>
                    <a:cubicBezTo>
                      <a:pt x="261581" y="146283"/>
                      <a:pt x="267006" y="140776"/>
                      <a:pt x="267006" y="134017"/>
                    </a:cubicBezTo>
                    <a:close/>
                    <a:moveTo>
                      <a:pt x="267012" y="190879"/>
                    </a:moveTo>
                    <a:cubicBezTo>
                      <a:pt x="267012" y="184149"/>
                      <a:pt x="261557" y="178694"/>
                      <a:pt x="254827" y="178694"/>
                    </a:cubicBezTo>
                    <a:lnTo>
                      <a:pt x="124124" y="178694"/>
                    </a:lnTo>
                    <a:cubicBezTo>
                      <a:pt x="117347" y="177882"/>
                      <a:pt x="111191" y="182716"/>
                      <a:pt x="110378" y="189492"/>
                    </a:cubicBezTo>
                    <a:cubicBezTo>
                      <a:pt x="110378" y="189492"/>
                      <a:pt x="110378" y="189492"/>
                      <a:pt x="110378" y="189492"/>
                    </a:cubicBezTo>
                    <a:cubicBezTo>
                      <a:pt x="109560" y="196270"/>
                      <a:pt x="114394" y="202426"/>
                      <a:pt x="121170" y="203244"/>
                    </a:cubicBezTo>
                    <a:cubicBezTo>
                      <a:pt x="121170" y="203244"/>
                      <a:pt x="121176" y="203244"/>
                      <a:pt x="121176" y="203244"/>
                    </a:cubicBezTo>
                    <a:cubicBezTo>
                      <a:pt x="122157" y="203360"/>
                      <a:pt x="123143" y="203360"/>
                      <a:pt x="124124" y="203244"/>
                    </a:cubicBezTo>
                    <a:lnTo>
                      <a:pt x="254821" y="203244"/>
                    </a:lnTo>
                    <a:cubicBezTo>
                      <a:pt x="261552" y="203244"/>
                      <a:pt x="267006" y="197790"/>
                      <a:pt x="267006" y="191059"/>
                    </a:cubicBezTo>
                    <a:cubicBezTo>
                      <a:pt x="267006" y="191001"/>
                      <a:pt x="267006" y="190937"/>
                      <a:pt x="267006" y="190879"/>
                    </a:cubicBezTo>
                    <a:close/>
                    <a:moveTo>
                      <a:pt x="267012" y="247742"/>
                    </a:moveTo>
                    <a:cubicBezTo>
                      <a:pt x="267012" y="241011"/>
                      <a:pt x="261557" y="235557"/>
                      <a:pt x="254827" y="235557"/>
                    </a:cubicBezTo>
                    <a:lnTo>
                      <a:pt x="124124" y="235557"/>
                    </a:lnTo>
                    <a:cubicBezTo>
                      <a:pt x="117347" y="234745"/>
                      <a:pt x="111191" y="239578"/>
                      <a:pt x="110378" y="246355"/>
                    </a:cubicBezTo>
                    <a:cubicBezTo>
                      <a:pt x="110378" y="246355"/>
                      <a:pt x="110378" y="246355"/>
                      <a:pt x="110378" y="246355"/>
                    </a:cubicBezTo>
                    <a:cubicBezTo>
                      <a:pt x="109560" y="253132"/>
                      <a:pt x="114394" y="259288"/>
                      <a:pt x="121170" y="260107"/>
                    </a:cubicBezTo>
                    <a:cubicBezTo>
                      <a:pt x="121170" y="260107"/>
                      <a:pt x="121176" y="260107"/>
                      <a:pt x="121176" y="260107"/>
                    </a:cubicBezTo>
                    <a:cubicBezTo>
                      <a:pt x="122157" y="260228"/>
                      <a:pt x="123143" y="260228"/>
                      <a:pt x="124124" y="260107"/>
                    </a:cubicBezTo>
                    <a:lnTo>
                      <a:pt x="254821" y="260107"/>
                    </a:lnTo>
                    <a:cubicBezTo>
                      <a:pt x="261552" y="260107"/>
                      <a:pt x="267006" y="254653"/>
                      <a:pt x="267006" y="247922"/>
                    </a:cubicBezTo>
                    <a:cubicBezTo>
                      <a:pt x="267006" y="247864"/>
                      <a:pt x="267006" y="247806"/>
                      <a:pt x="267006" y="247742"/>
                    </a:cubicBezTo>
                    <a:close/>
                    <a:moveTo>
                      <a:pt x="423494" y="304605"/>
                    </a:moveTo>
                    <a:cubicBezTo>
                      <a:pt x="423494" y="297874"/>
                      <a:pt x="418040" y="292420"/>
                      <a:pt x="411309" y="292420"/>
                    </a:cubicBezTo>
                    <a:lnTo>
                      <a:pt x="280606" y="292420"/>
                    </a:lnTo>
                    <a:cubicBezTo>
                      <a:pt x="273829" y="291601"/>
                      <a:pt x="267673" y="296435"/>
                      <a:pt x="266855" y="303212"/>
                    </a:cubicBezTo>
                    <a:cubicBezTo>
                      <a:pt x="266855" y="303212"/>
                      <a:pt x="266855" y="303218"/>
                      <a:pt x="266855" y="303218"/>
                    </a:cubicBezTo>
                    <a:cubicBezTo>
                      <a:pt x="266043" y="310001"/>
                      <a:pt x="270882" y="316151"/>
                      <a:pt x="277659" y="316969"/>
                    </a:cubicBezTo>
                    <a:cubicBezTo>
                      <a:pt x="278639" y="317085"/>
                      <a:pt x="279626" y="317085"/>
                      <a:pt x="280606" y="316969"/>
                    </a:cubicBezTo>
                    <a:lnTo>
                      <a:pt x="411123" y="316969"/>
                    </a:lnTo>
                    <a:cubicBezTo>
                      <a:pt x="417953" y="316969"/>
                      <a:pt x="423488" y="311434"/>
                      <a:pt x="423488" y="304605"/>
                    </a:cubicBezTo>
                    <a:close/>
                    <a:moveTo>
                      <a:pt x="423494" y="361467"/>
                    </a:moveTo>
                    <a:cubicBezTo>
                      <a:pt x="423494" y="354736"/>
                      <a:pt x="418040" y="349282"/>
                      <a:pt x="411309" y="349282"/>
                    </a:cubicBezTo>
                    <a:lnTo>
                      <a:pt x="280606" y="349282"/>
                    </a:lnTo>
                    <a:cubicBezTo>
                      <a:pt x="273829" y="348470"/>
                      <a:pt x="267673" y="353303"/>
                      <a:pt x="266855" y="360080"/>
                    </a:cubicBezTo>
                    <a:cubicBezTo>
                      <a:pt x="266043" y="366857"/>
                      <a:pt x="270882" y="373014"/>
                      <a:pt x="277659" y="373832"/>
                    </a:cubicBezTo>
                    <a:cubicBezTo>
                      <a:pt x="278639" y="373948"/>
                      <a:pt x="279626" y="373948"/>
                      <a:pt x="280606" y="373832"/>
                    </a:cubicBezTo>
                    <a:lnTo>
                      <a:pt x="411123" y="373832"/>
                    </a:lnTo>
                    <a:cubicBezTo>
                      <a:pt x="417953" y="373832"/>
                      <a:pt x="423488" y="368296"/>
                      <a:pt x="423488" y="361467"/>
                    </a:cubicBezTo>
                    <a:close/>
                    <a:moveTo>
                      <a:pt x="423494" y="418515"/>
                    </a:moveTo>
                    <a:cubicBezTo>
                      <a:pt x="423494" y="411686"/>
                      <a:pt x="417958" y="406151"/>
                      <a:pt x="411129" y="406151"/>
                    </a:cubicBezTo>
                    <a:lnTo>
                      <a:pt x="280606" y="406151"/>
                    </a:lnTo>
                    <a:cubicBezTo>
                      <a:pt x="273829" y="405338"/>
                      <a:pt x="267673" y="410172"/>
                      <a:pt x="266855" y="416949"/>
                    </a:cubicBezTo>
                    <a:cubicBezTo>
                      <a:pt x="266043" y="423726"/>
                      <a:pt x="270876" y="429888"/>
                      <a:pt x="277659" y="430700"/>
                    </a:cubicBezTo>
                    <a:cubicBezTo>
                      <a:pt x="277659" y="430700"/>
                      <a:pt x="277659" y="430700"/>
                      <a:pt x="277659" y="430700"/>
                    </a:cubicBezTo>
                    <a:cubicBezTo>
                      <a:pt x="278639" y="430816"/>
                      <a:pt x="279626" y="430816"/>
                      <a:pt x="280606" y="430700"/>
                    </a:cubicBezTo>
                    <a:lnTo>
                      <a:pt x="411123" y="430700"/>
                    </a:lnTo>
                    <a:cubicBezTo>
                      <a:pt x="417854" y="430799"/>
                      <a:pt x="423390" y="425426"/>
                      <a:pt x="423488" y="418695"/>
                    </a:cubicBezTo>
                    <a:cubicBezTo>
                      <a:pt x="423488" y="418695"/>
                      <a:pt x="423488" y="418690"/>
                      <a:pt x="423488" y="418690"/>
                    </a:cubicBezTo>
                    <a:lnTo>
                      <a:pt x="423488" y="418515"/>
                    </a:lnTo>
                    <a:close/>
                    <a:moveTo>
                      <a:pt x="324588" y="20245"/>
                    </a:moveTo>
                    <a:cubicBezTo>
                      <a:pt x="324686" y="12348"/>
                      <a:pt x="318368" y="5867"/>
                      <a:pt x="310471" y="5768"/>
                    </a:cubicBezTo>
                    <a:cubicBezTo>
                      <a:pt x="310471" y="5768"/>
                      <a:pt x="310465" y="5768"/>
                      <a:pt x="310459" y="5768"/>
                    </a:cubicBezTo>
                    <a:cubicBezTo>
                      <a:pt x="302562" y="5670"/>
                      <a:pt x="296081" y="11988"/>
                      <a:pt x="295983" y="19885"/>
                    </a:cubicBezTo>
                    <a:cubicBezTo>
                      <a:pt x="295983" y="19885"/>
                      <a:pt x="295983" y="19891"/>
                      <a:pt x="295983" y="19897"/>
                    </a:cubicBezTo>
                    <a:cubicBezTo>
                      <a:pt x="295884" y="27794"/>
                      <a:pt x="302208" y="34275"/>
                      <a:pt x="310111" y="34374"/>
                    </a:cubicBezTo>
                    <a:cubicBezTo>
                      <a:pt x="310111" y="34374"/>
                      <a:pt x="310111" y="34374"/>
                      <a:pt x="310111" y="34374"/>
                    </a:cubicBezTo>
                    <a:lnTo>
                      <a:pt x="310285" y="34374"/>
                    </a:lnTo>
                    <a:cubicBezTo>
                      <a:pt x="318118" y="34379"/>
                      <a:pt x="324495" y="28078"/>
                      <a:pt x="324588" y="20245"/>
                    </a:cubicBezTo>
                    <a:close/>
                    <a:moveTo>
                      <a:pt x="367154" y="20245"/>
                    </a:moveTo>
                    <a:cubicBezTo>
                      <a:pt x="367252" y="12348"/>
                      <a:pt x="360934" y="5867"/>
                      <a:pt x="353037" y="5768"/>
                    </a:cubicBezTo>
                    <a:cubicBezTo>
                      <a:pt x="353037" y="5768"/>
                      <a:pt x="353031" y="5768"/>
                      <a:pt x="353025" y="5768"/>
                    </a:cubicBezTo>
                    <a:cubicBezTo>
                      <a:pt x="345128" y="5658"/>
                      <a:pt x="338635" y="11965"/>
                      <a:pt x="338519" y="19868"/>
                    </a:cubicBezTo>
                    <a:cubicBezTo>
                      <a:pt x="338519" y="19874"/>
                      <a:pt x="338519" y="19885"/>
                      <a:pt x="338519" y="19897"/>
                    </a:cubicBezTo>
                    <a:cubicBezTo>
                      <a:pt x="338426" y="27794"/>
                      <a:pt x="344751" y="34275"/>
                      <a:pt x="352648" y="34374"/>
                    </a:cubicBezTo>
                    <a:cubicBezTo>
                      <a:pt x="352770" y="34374"/>
                      <a:pt x="352886" y="34374"/>
                      <a:pt x="353002" y="34374"/>
                    </a:cubicBezTo>
                    <a:cubicBezTo>
                      <a:pt x="360800" y="34588"/>
                      <a:pt x="367293" y="28438"/>
                      <a:pt x="367508" y="20645"/>
                    </a:cubicBezTo>
                    <a:cubicBezTo>
                      <a:pt x="367508" y="20628"/>
                      <a:pt x="367508" y="20616"/>
                      <a:pt x="367508" y="20605"/>
                    </a:cubicBezTo>
                    <a:cubicBezTo>
                      <a:pt x="367508" y="20483"/>
                      <a:pt x="367508" y="20367"/>
                      <a:pt x="367508" y="20245"/>
                    </a:cubicBezTo>
                    <a:close/>
                    <a:moveTo>
                      <a:pt x="409893" y="20245"/>
                    </a:moveTo>
                    <a:cubicBezTo>
                      <a:pt x="409992" y="12348"/>
                      <a:pt x="403673" y="5867"/>
                      <a:pt x="395776" y="5768"/>
                    </a:cubicBezTo>
                    <a:cubicBezTo>
                      <a:pt x="395776" y="5768"/>
                      <a:pt x="395771" y="5768"/>
                      <a:pt x="395765" y="5768"/>
                    </a:cubicBezTo>
                    <a:cubicBezTo>
                      <a:pt x="387868" y="5652"/>
                      <a:pt x="381375" y="11959"/>
                      <a:pt x="381259" y="19856"/>
                    </a:cubicBezTo>
                    <a:cubicBezTo>
                      <a:pt x="381259" y="19868"/>
                      <a:pt x="381259" y="19880"/>
                      <a:pt x="381259" y="19897"/>
                    </a:cubicBezTo>
                    <a:cubicBezTo>
                      <a:pt x="381160" y="27794"/>
                      <a:pt x="387485" y="34275"/>
                      <a:pt x="395382" y="34374"/>
                    </a:cubicBezTo>
                    <a:lnTo>
                      <a:pt x="395562" y="34374"/>
                    </a:lnTo>
                    <a:cubicBezTo>
                      <a:pt x="403395" y="34379"/>
                      <a:pt x="409771" y="28078"/>
                      <a:pt x="409864" y="20245"/>
                    </a:cubicBezTo>
                    <a:close/>
                    <a:moveTo>
                      <a:pt x="452459" y="20245"/>
                    </a:moveTo>
                    <a:cubicBezTo>
                      <a:pt x="452558" y="12348"/>
                      <a:pt x="446233" y="5867"/>
                      <a:pt x="438331" y="5768"/>
                    </a:cubicBezTo>
                    <a:cubicBezTo>
                      <a:pt x="438331" y="5768"/>
                      <a:pt x="438331" y="5768"/>
                      <a:pt x="438331" y="5768"/>
                    </a:cubicBezTo>
                    <a:cubicBezTo>
                      <a:pt x="430433" y="5658"/>
                      <a:pt x="423941" y="11965"/>
                      <a:pt x="423825" y="19868"/>
                    </a:cubicBezTo>
                    <a:cubicBezTo>
                      <a:pt x="423825" y="19874"/>
                      <a:pt x="423825" y="19885"/>
                      <a:pt x="423825" y="19897"/>
                    </a:cubicBezTo>
                    <a:cubicBezTo>
                      <a:pt x="423732" y="27794"/>
                      <a:pt x="430056" y="34275"/>
                      <a:pt x="437953" y="34374"/>
                    </a:cubicBezTo>
                    <a:cubicBezTo>
                      <a:pt x="438075" y="34374"/>
                      <a:pt x="438191" y="34374"/>
                      <a:pt x="438307" y="34374"/>
                    </a:cubicBezTo>
                    <a:cubicBezTo>
                      <a:pt x="446111" y="34374"/>
                      <a:pt x="452436" y="28049"/>
                      <a:pt x="452436" y="20245"/>
                    </a:cubicBezTo>
                    <a:close/>
                    <a:moveTo>
                      <a:pt x="495199" y="20245"/>
                    </a:moveTo>
                    <a:cubicBezTo>
                      <a:pt x="495297" y="12348"/>
                      <a:pt x="488979" y="5867"/>
                      <a:pt x="481082" y="5768"/>
                    </a:cubicBezTo>
                    <a:cubicBezTo>
                      <a:pt x="481082" y="5768"/>
                      <a:pt x="481076" y="5768"/>
                      <a:pt x="481070" y="5768"/>
                    </a:cubicBezTo>
                    <a:cubicBezTo>
                      <a:pt x="473168" y="5658"/>
                      <a:pt x="466675" y="11977"/>
                      <a:pt x="466564" y="19880"/>
                    </a:cubicBezTo>
                    <a:cubicBezTo>
                      <a:pt x="466564" y="19885"/>
                      <a:pt x="466564" y="19891"/>
                      <a:pt x="466564" y="19897"/>
                    </a:cubicBezTo>
                    <a:cubicBezTo>
                      <a:pt x="466472" y="27800"/>
                      <a:pt x="472796" y="34281"/>
                      <a:pt x="480699" y="34374"/>
                    </a:cubicBezTo>
                    <a:cubicBezTo>
                      <a:pt x="480815" y="34374"/>
                      <a:pt x="480931" y="34374"/>
                      <a:pt x="481047" y="34374"/>
                    </a:cubicBezTo>
                    <a:cubicBezTo>
                      <a:pt x="488851" y="34374"/>
                      <a:pt x="495176" y="28049"/>
                      <a:pt x="495176" y="20245"/>
                    </a:cubicBezTo>
                    <a:close/>
                    <a:moveTo>
                      <a:pt x="537939" y="20245"/>
                    </a:moveTo>
                    <a:cubicBezTo>
                      <a:pt x="538037" y="12348"/>
                      <a:pt x="531719" y="5867"/>
                      <a:pt x="523822" y="5768"/>
                    </a:cubicBezTo>
                    <a:cubicBezTo>
                      <a:pt x="523822" y="5768"/>
                      <a:pt x="523816" y="5768"/>
                      <a:pt x="523810" y="5768"/>
                    </a:cubicBezTo>
                    <a:cubicBezTo>
                      <a:pt x="515913" y="5670"/>
                      <a:pt x="509432" y="11988"/>
                      <a:pt x="509333" y="19885"/>
                    </a:cubicBezTo>
                    <a:cubicBezTo>
                      <a:pt x="509333" y="19885"/>
                      <a:pt x="509333" y="19891"/>
                      <a:pt x="509333" y="19897"/>
                    </a:cubicBezTo>
                    <a:cubicBezTo>
                      <a:pt x="509235" y="27794"/>
                      <a:pt x="515559" y="34275"/>
                      <a:pt x="523462" y="34374"/>
                    </a:cubicBezTo>
                    <a:cubicBezTo>
                      <a:pt x="523462" y="34374"/>
                      <a:pt x="523462" y="34374"/>
                      <a:pt x="523462" y="34374"/>
                    </a:cubicBezTo>
                    <a:lnTo>
                      <a:pt x="523636" y="34374"/>
                    </a:lnTo>
                    <a:cubicBezTo>
                      <a:pt x="531469" y="34379"/>
                      <a:pt x="537846" y="28078"/>
                      <a:pt x="537939" y="20245"/>
                    </a:cubicBezTo>
                    <a:close/>
                    <a:moveTo>
                      <a:pt x="324588" y="133970"/>
                    </a:moveTo>
                    <a:cubicBezTo>
                      <a:pt x="324588" y="126067"/>
                      <a:pt x="318188" y="119668"/>
                      <a:pt x="310285" y="119662"/>
                    </a:cubicBezTo>
                    <a:cubicBezTo>
                      <a:pt x="302382" y="119662"/>
                      <a:pt x="295977" y="126067"/>
                      <a:pt x="295977" y="133970"/>
                    </a:cubicBezTo>
                    <a:cubicBezTo>
                      <a:pt x="295930" y="141867"/>
                      <a:pt x="302301" y="148308"/>
                      <a:pt x="310198" y="148354"/>
                    </a:cubicBezTo>
                    <a:cubicBezTo>
                      <a:pt x="310227" y="148354"/>
                      <a:pt x="310250" y="148354"/>
                      <a:pt x="310279" y="148354"/>
                    </a:cubicBezTo>
                    <a:lnTo>
                      <a:pt x="310279" y="148354"/>
                    </a:lnTo>
                    <a:cubicBezTo>
                      <a:pt x="318072" y="148453"/>
                      <a:pt x="324472" y="142221"/>
                      <a:pt x="324582" y="134429"/>
                    </a:cubicBezTo>
                    <a:cubicBezTo>
                      <a:pt x="324582" y="134312"/>
                      <a:pt x="324582" y="134191"/>
                      <a:pt x="324582" y="134075"/>
                    </a:cubicBezTo>
                    <a:close/>
                    <a:moveTo>
                      <a:pt x="367154" y="133970"/>
                    </a:moveTo>
                    <a:cubicBezTo>
                      <a:pt x="367159" y="126073"/>
                      <a:pt x="360760" y="119673"/>
                      <a:pt x="352862" y="119668"/>
                    </a:cubicBezTo>
                    <a:cubicBezTo>
                      <a:pt x="352857" y="119668"/>
                      <a:pt x="352851" y="119668"/>
                      <a:pt x="352845" y="119668"/>
                    </a:cubicBezTo>
                    <a:cubicBezTo>
                      <a:pt x="344948" y="119668"/>
                      <a:pt x="338542" y="126073"/>
                      <a:pt x="338542" y="133970"/>
                    </a:cubicBezTo>
                    <a:cubicBezTo>
                      <a:pt x="338542" y="141873"/>
                      <a:pt x="344948" y="148279"/>
                      <a:pt x="352851" y="148279"/>
                    </a:cubicBezTo>
                    <a:lnTo>
                      <a:pt x="353025" y="148279"/>
                    </a:lnTo>
                    <a:cubicBezTo>
                      <a:pt x="360823" y="148494"/>
                      <a:pt x="367316" y="142343"/>
                      <a:pt x="367531" y="134550"/>
                    </a:cubicBezTo>
                    <a:cubicBezTo>
                      <a:pt x="367531" y="134533"/>
                      <a:pt x="367531" y="134522"/>
                      <a:pt x="367531" y="134510"/>
                    </a:cubicBezTo>
                    <a:cubicBezTo>
                      <a:pt x="367531" y="134330"/>
                      <a:pt x="367531" y="134156"/>
                      <a:pt x="367531" y="133976"/>
                    </a:cubicBezTo>
                    <a:close/>
                    <a:moveTo>
                      <a:pt x="409893" y="133970"/>
                    </a:moveTo>
                    <a:cubicBezTo>
                      <a:pt x="409893" y="126067"/>
                      <a:pt x="403493" y="119668"/>
                      <a:pt x="395591" y="119662"/>
                    </a:cubicBezTo>
                    <a:cubicBezTo>
                      <a:pt x="387688" y="119662"/>
                      <a:pt x="381282" y="126067"/>
                      <a:pt x="381282" y="133970"/>
                    </a:cubicBezTo>
                    <a:cubicBezTo>
                      <a:pt x="381282" y="141867"/>
                      <a:pt x="387688" y="148273"/>
                      <a:pt x="395585" y="148273"/>
                    </a:cubicBezTo>
                    <a:cubicBezTo>
                      <a:pt x="395585" y="148273"/>
                      <a:pt x="395591" y="148273"/>
                      <a:pt x="395591" y="148273"/>
                    </a:cubicBezTo>
                    <a:lnTo>
                      <a:pt x="395591" y="148273"/>
                    </a:lnTo>
                    <a:cubicBezTo>
                      <a:pt x="403383" y="148371"/>
                      <a:pt x="409783" y="142140"/>
                      <a:pt x="409893" y="134347"/>
                    </a:cubicBezTo>
                    <a:cubicBezTo>
                      <a:pt x="409893" y="134231"/>
                      <a:pt x="409893" y="134110"/>
                      <a:pt x="409893" y="133993"/>
                    </a:cubicBezTo>
                    <a:close/>
                    <a:moveTo>
                      <a:pt x="452459" y="133970"/>
                    </a:moveTo>
                    <a:cubicBezTo>
                      <a:pt x="452465" y="126073"/>
                      <a:pt x="446065" y="119673"/>
                      <a:pt x="438168" y="119668"/>
                    </a:cubicBezTo>
                    <a:cubicBezTo>
                      <a:pt x="438162" y="119668"/>
                      <a:pt x="438156" y="119668"/>
                      <a:pt x="438151" y="119668"/>
                    </a:cubicBezTo>
                    <a:cubicBezTo>
                      <a:pt x="430254" y="119668"/>
                      <a:pt x="423848" y="126073"/>
                      <a:pt x="423848" y="133970"/>
                    </a:cubicBezTo>
                    <a:cubicBezTo>
                      <a:pt x="423848" y="141873"/>
                      <a:pt x="430254" y="148279"/>
                      <a:pt x="438156" y="148279"/>
                    </a:cubicBezTo>
                    <a:lnTo>
                      <a:pt x="438331" y="148279"/>
                    </a:lnTo>
                    <a:cubicBezTo>
                      <a:pt x="446129" y="148284"/>
                      <a:pt x="452453" y="141960"/>
                      <a:pt x="452459" y="134162"/>
                    </a:cubicBezTo>
                    <a:cubicBezTo>
                      <a:pt x="452459" y="134162"/>
                      <a:pt x="452459" y="134156"/>
                      <a:pt x="452459" y="134156"/>
                    </a:cubicBezTo>
                    <a:lnTo>
                      <a:pt x="452459" y="133976"/>
                    </a:lnTo>
                    <a:close/>
                    <a:moveTo>
                      <a:pt x="495199" y="133970"/>
                    </a:moveTo>
                    <a:cubicBezTo>
                      <a:pt x="495205" y="126073"/>
                      <a:pt x="488805" y="119673"/>
                      <a:pt x="480908" y="119668"/>
                    </a:cubicBezTo>
                    <a:cubicBezTo>
                      <a:pt x="480902" y="119668"/>
                      <a:pt x="480896" y="119668"/>
                      <a:pt x="480891" y="119668"/>
                    </a:cubicBezTo>
                    <a:cubicBezTo>
                      <a:pt x="472993" y="119668"/>
                      <a:pt x="466588" y="126073"/>
                      <a:pt x="466588" y="133970"/>
                    </a:cubicBezTo>
                    <a:cubicBezTo>
                      <a:pt x="466588" y="141873"/>
                      <a:pt x="472993" y="148279"/>
                      <a:pt x="480896" y="148279"/>
                    </a:cubicBezTo>
                    <a:lnTo>
                      <a:pt x="481070" y="148279"/>
                    </a:lnTo>
                    <a:cubicBezTo>
                      <a:pt x="488869" y="148284"/>
                      <a:pt x="495193" y="141960"/>
                      <a:pt x="495199" y="134162"/>
                    </a:cubicBezTo>
                    <a:cubicBezTo>
                      <a:pt x="495199" y="134162"/>
                      <a:pt x="495199" y="134156"/>
                      <a:pt x="495199" y="134156"/>
                    </a:cubicBezTo>
                    <a:lnTo>
                      <a:pt x="495199" y="133976"/>
                    </a:lnTo>
                    <a:close/>
                    <a:moveTo>
                      <a:pt x="537939" y="133970"/>
                    </a:moveTo>
                    <a:cubicBezTo>
                      <a:pt x="537944" y="126073"/>
                      <a:pt x="531539" y="119668"/>
                      <a:pt x="523642" y="119662"/>
                    </a:cubicBezTo>
                    <a:cubicBezTo>
                      <a:pt x="523642" y="119662"/>
                      <a:pt x="523636" y="119662"/>
                      <a:pt x="523636" y="119662"/>
                    </a:cubicBezTo>
                    <a:cubicBezTo>
                      <a:pt x="515733" y="119662"/>
                      <a:pt x="509327" y="126067"/>
                      <a:pt x="509327" y="133970"/>
                    </a:cubicBezTo>
                    <a:cubicBezTo>
                      <a:pt x="509281" y="141867"/>
                      <a:pt x="515652" y="148308"/>
                      <a:pt x="523549" y="148354"/>
                    </a:cubicBezTo>
                    <a:cubicBezTo>
                      <a:pt x="523578" y="148354"/>
                      <a:pt x="523601" y="148354"/>
                      <a:pt x="523630" y="148354"/>
                    </a:cubicBezTo>
                    <a:lnTo>
                      <a:pt x="523630" y="148354"/>
                    </a:lnTo>
                    <a:cubicBezTo>
                      <a:pt x="531423" y="148453"/>
                      <a:pt x="537823" y="142221"/>
                      <a:pt x="537933" y="134429"/>
                    </a:cubicBezTo>
                    <a:cubicBezTo>
                      <a:pt x="537933" y="134312"/>
                      <a:pt x="537933" y="134191"/>
                      <a:pt x="537933" y="134075"/>
                    </a:cubicBezTo>
                    <a:close/>
                    <a:moveTo>
                      <a:pt x="470295" y="298396"/>
                    </a:moveTo>
                    <a:cubicBezTo>
                      <a:pt x="470295" y="290499"/>
                      <a:pt x="463890" y="284093"/>
                      <a:pt x="455993" y="284093"/>
                    </a:cubicBezTo>
                    <a:cubicBezTo>
                      <a:pt x="448090" y="284093"/>
                      <a:pt x="441684" y="290499"/>
                      <a:pt x="441684" y="298402"/>
                    </a:cubicBezTo>
                    <a:cubicBezTo>
                      <a:pt x="441690" y="306305"/>
                      <a:pt x="448090" y="312704"/>
                      <a:pt x="455993" y="312704"/>
                    </a:cubicBezTo>
                    <a:lnTo>
                      <a:pt x="456167" y="312704"/>
                    </a:lnTo>
                    <a:cubicBezTo>
                      <a:pt x="463971" y="312704"/>
                      <a:pt x="470295" y="306380"/>
                      <a:pt x="470301" y="298576"/>
                    </a:cubicBezTo>
                    <a:cubicBezTo>
                      <a:pt x="470295" y="298634"/>
                      <a:pt x="470290" y="298564"/>
                      <a:pt x="470290" y="298500"/>
                    </a:cubicBezTo>
                    <a:close/>
                    <a:moveTo>
                      <a:pt x="513041" y="298396"/>
                    </a:moveTo>
                    <a:cubicBezTo>
                      <a:pt x="513035" y="290493"/>
                      <a:pt x="506635" y="284093"/>
                      <a:pt x="498733" y="284093"/>
                    </a:cubicBezTo>
                    <a:cubicBezTo>
                      <a:pt x="490830" y="284093"/>
                      <a:pt x="484430" y="290493"/>
                      <a:pt x="484424" y="298396"/>
                    </a:cubicBezTo>
                    <a:cubicBezTo>
                      <a:pt x="484424" y="306299"/>
                      <a:pt x="490830" y="312704"/>
                      <a:pt x="498733" y="312704"/>
                    </a:cubicBezTo>
                    <a:lnTo>
                      <a:pt x="498733" y="312704"/>
                    </a:lnTo>
                    <a:cubicBezTo>
                      <a:pt x="506525" y="312803"/>
                      <a:pt x="512925" y="306572"/>
                      <a:pt x="513041" y="298779"/>
                    </a:cubicBezTo>
                    <a:close/>
                    <a:moveTo>
                      <a:pt x="555601" y="298396"/>
                    </a:moveTo>
                    <a:cubicBezTo>
                      <a:pt x="555601" y="290499"/>
                      <a:pt x="549195" y="284093"/>
                      <a:pt x="541298" y="284093"/>
                    </a:cubicBezTo>
                    <a:cubicBezTo>
                      <a:pt x="533395" y="284093"/>
                      <a:pt x="526990" y="290499"/>
                      <a:pt x="526990" y="298402"/>
                    </a:cubicBezTo>
                    <a:cubicBezTo>
                      <a:pt x="526996" y="306305"/>
                      <a:pt x="533395" y="312704"/>
                      <a:pt x="541298" y="312704"/>
                    </a:cubicBezTo>
                    <a:lnTo>
                      <a:pt x="541472" y="312704"/>
                    </a:lnTo>
                    <a:cubicBezTo>
                      <a:pt x="549276" y="312704"/>
                      <a:pt x="555601" y="306380"/>
                      <a:pt x="555601" y="298576"/>
                    </a:cubicBezTo>
                    <a:lnTo>
                      <a:pt x="555601" y="298396"/>
                    </a:lnTo>
                    <a:close/>
                    <a:moveTo>
                      <a:pt x="598341" y="298396"/>
                    </a:moveTo>
                    <a:cubicBezTo>
                      <a:pt x="598341" y="290499"/>
                      <a:pt x="591935" y="284093"/>
                      <a:pt x="584038" y="284093"/>
                    </a:cubicBezTo>
                    <a:cubicBezTo>
                      <a:pt x="576141" y="284093"/>
                      <a:pt x="569735" y="290493"/>
                      <a:pt x="569730" y="298396"/>
                    </a:cubicBezTo>
                    <a:cubicBezTo>
                      <a:pt x="569730" y="306299"/>
                      <a:pt x="576135" y="312704"/>
                      <a:pt x="584038" y="312704"/>
                    </a:cubicBezTo>
                    <a:lnTo>
                      <a:pt x="584038" y="312704"/>
                    </a:lnTo>
                    <a:cubicBezTo>
                      <a:pt x="591830" y="312803"/>
                      <a:pt x="598231" y="306572"/>
                      <a:pt x="598341" y="298779"/>
                    </a:cubicBezTo>
                    <a:cubicBezTo>
                      <a:pt x="598341" y="298738"/>
                      <a:pt x="598341" y="298634"/>
                      <a:pt x="598335" y="298500"/>
                    </a:cubicBezTo>
                    <a:close/>
                    <a:moveTo>
                      <a:pt x="640906" y="298396"/>
                    </a:moveTo>
                    <a:cubicBezTo>
                      <a:pt x="640906" y="290499"/>
                      <a:pt x="634501" y="284093"/>
                      <a:pt x="626604" y="284093"/>
                    </a:cubicBezTo>
                    <a:cubicBezTo>
                      <a:pt x="618701" y="284093"/>
                      <a:pt x="612295" y="290499"/>
                      <a:pt x="612295" y="298402"/>
                    </a:cubicBezTo>
                    <a:cubicBezTo>
                      <a:pt x="612301" y="306305"/>
                      <a:pt x="618701" y="312704"/>
                      <a:pt x="626604" y="312704"/>
                    </a:cubicBezTo>
                    <a:lnTo>
                      <a:pt x="626778" y="312704"/>
                    </a:lnTo>
                    <a:cubicBezTo>
                      <a:pt x="634582" y="312704"/>
                      <a:pt x="640906" y="306380"/>
                      <a:pt x="640906" y="298576"/>
                    </a:cubicBezTo>
                    <a:lnTo>
                      <a:pt x="640906" y="298396"/>
                    </a:lnTo>
                    <a:close/>
                    <a:moveTo>
                      <a:pt x="683646" y="298396"/>
                    </a:moveTo>
                    <a:cubicBezTo>
                      <a:pt x="683646" y="290499"/>
                      <a:pt x="677241" y="284093"/>
                      <a:pt x="669343" y="284093"/>
                    </a:cubicBezTo>
                    <a:cubicBezTo>
                      <a:pt x="661447" y="284093"/>
                      <a:pt x="655041" y="290493"/>
                      <a:pt x="655035" y="298396"/>
                    </a:cubicBezTo>
                    <a:cubicBezTo>
                      <a:pt x="655035" y="306299"/>
                      <a:pt x="661441" y="312704"/>
                      <a:pt x="669343" y="312704"/>
                    </a:cubicBezTo>
                    <a:lnTo>
                      <a:pt x="669343" y="312704"/>
                    </a:lnTo>
                    <a:cubicBezTo>
                      <a:pt x="677136" y="312803"/>
                      <a:pt x="683536" y="306572"/>
                      <a:pt x="683646" y="298779"/>
                    </a:cubicBezTo>
                    <a:cubicBezTo>
                      <a:pt x="683646" y="298657"/>
                      <a:pt x="683646" y="298541"/>
                      <a:pt x="683646" y="298419"/>
                    </a:cubicBezTo>
                    <a:close/>
                    <a:moveTo>
                      <a:pt x="470295" y="415672"/>
                    </a:moveTo>
                    <a:cubicBezTo>
                      <a:pt x="470295" y="407769"/>
                      <a:pt x="463896" y="401370"/>
                      <a:pt x="455993" y="401364"/>
                    </a:cubicBezTo>
                    <a:cubicBezTo>
                      <a:pt x="448090" y="401364"/>
                      <a:pt x="441684" y="407769"/>
                      <a:pt x="441684" y="415672"/>
                    </a:cubicBezTo>
                    <a:cubicBezTo>
                      <a:pt x="441678" y="423569"/>
                      <a:pt x="448078" y="429969"/>
                      <a:pt x="455975" y="429975"/>
                    </a:cubicBezTo>
                    <a:cubicBezTo>
                      <a:pt x="455981" y="429975"/>
                      <a:pt x="455987" y="429975"/>
                      <a:pt x="455993" y="429975"/>
                    </a:cubicBezTo>
                    <a:lnTo>
                      <a:pt x="456167" y="429975"/>
                    </a:lnTo>
                    <a:cubicBezTo>
                      <a:pt x="463971" y="429998"/>
                      <a:pt x="470313" y="423691"/>
                      <a:pt x="470336" y="415887"/>
                    </a:cubicBezTo>
                    <a:cubicBezTo>
                      <a:pt x="470336" y="415521"/>
                      <a:pt x="470336" y="415156"/>
                      <a:pt x="470295" y="414790"/>
                    </a:cubicBezTo>
                    <a:close/>
                    <a:moveTo>
                      <a:pt x="513041" y="415672"/>
                    </a:moveTo>
                    <a:cubicBezTo>
                      <a:pt x="513041" y="407769"/>
                      <a:pt x="506635" y="401364"/>
                      <a:pt x="498733" y="401364"/>
                    </a:cubicBezTo>
                    <a:cubicBezTo>
                      <a:pt x="490830" y="401364"/>
                      <a:pt x="484424" y="407769"/>
                      <a:pt x="484424" y="415672"/>
                    </a:cubicBezTo>
                    <a:cubicBezTo>
                      <a:pt x="484424" y="423575"/>
                      <a:pt x="490830" y="429975"/>
                      <a:pt x="498733" y="429975"/>
                    </a:cubicBezTo>
                    <a:lnTo>
                      <a:pt x="498733" y="429975"/>
                    </a:lnTo>
                    <a:cubicBezTo>
                      <a:pt x="506531" y="430097"/>
                      <a:pt x="512954" y="423877"/>
                      <a:pt x="513076" y="416078"/>
                    </a:cubicBezTo>
                    <a:cubicBezTo>
                      <a:pt x="513076" y="416067"/>
                      <a:pt x="513076" y="416061"/>
                      <a:pt x="513076" y="416049"/>
                    </a:cubicBezTo>
                    <a:cubicBezTo>
                      <a:pt x="513076" y="415620"/>
                      <a:pt x="513076" y="415197"/>
                      <a:pt x="513041" y="414773"/>
                    </a:cubicBezTo>
                    <a:close/>
                    <a:moveTo>
                      <a:pt x="555601" y="415672"/>
                    </a:moveTo>
                    <a:cubicBezTo>
                      <a:pt x="555601" y="407769"/>
                      <a:pt x="549201" y="401370"/>
                      <a:pt x="541298" y="401364"/>
                    </a:cubicBezTo>
                    <a:cubicBezTo>
                      <a:pt x="533395" y="401364"/>
                      <a:pt x="526990" y="407769"/>
                      <a:pt x="526990" y="415672"/>
                    </a:cubicBezTo>
                    <a:cubicBezTo>
                      <a:pt x="526984" y="423569"/>
                      <a:pt x="533384" y="429969"/>
                      <a:pt x="541281" y="429975"/>
                    </a:cubicBezTo>
                    <a:cubicBezTo>
                      <a:pt x="541287" y="429975"/>
                      <a:pt x="541292" y="429975"/>
                      <a:pt x="541298" y="429975"/>
                    </a:cubicBezTo>
                    <a:lnTo>
                      <a:pt x="541472" y="429975"/>
                    </a:lnTo>
                    <a:cubicBezTo>
                      <a:pt x="549276" y="429998"/>
                      <a:pt x="555618" y="423691"/>
                      <a:pt x="555641" y="415887"/>
                    </a:cubicBezTo>
                    <a:cubicBezTo>
                      <a:pt x="555641" y="415521"/>
                      <a:pt x="555641" y="415156"/>
                      <a:pt x="555601" y="414790"/>
                    </a:cubicBezTo>
                    <a:close/>
                    <a:moveTo>
                      <a:pt x="598341" y="415672"/>
                    </a:moveTo>
                    <a:cubicBezTo>
                      <a:pt x="598346" y="407775"/>
                      <a:pt x="591941" y="401370"/>
                      <a:pt x="584044" y="401364"/>
                    </a:cubicBezTo>
                    <a:cubicBezTo>
                      <a:pt x="584044" y="401364"/>
                      <a:pt x="584038" y="401364"/>
                      <a:pt x="584038" y="401364"/>
                    </a:cubicBezTo>
                    <a:cubicBezTo>
                      <a:pt x="576135" y="401364"/>
                      <a:pt x="569730" y="407769"/>
                      <a:pt x="569730" y="415672"/>
                    </a:cubicBezTo>
                    <a:cubicBezTo>
                      <a:pt x="569735" y="423575"/>
                      <a:pt x="576135" y="429975"/>
                      <a:pt x="584038" y="429975"/>
                    </a:cubicBezTo>
                    <a:lnTo>
                      <a:pt x="584038" y="429975"/>
                    </a:lnTo>
                    <a:cubicBezTo>
                      <a:pt x="591842" y="430097"/>
                      <a:pt x="598259" y="423865"/>
                      <a:pt x="598381" y="416067"/>
                    </a:cubicBezTo>
                    <a:cubicBezTo>
                      <a:pt x="598381" y="416061"/>
                      <a:pt x="598381" y="416055"/>
                      <a:pt x="598381" y="416049"/>
                    </a:cubicBezTo>
                    <a:cubicBezTo>
                      <a:pt x="598381" y="415620"/>
                      <a:pt x="598381" y="415197"/>
                      <a:pt x="598341" y="414773"/>
                    </a:cubicBezTo>
                    <a:close/>
                    <a:moveTo>
                      <a:pt x="640906" y="415672"/>
                    </a:moveTo>
                    <a:cubicBezTo>
                      <a:pt x="640906" y="407769"/>
                      <a:pt x="634507" y="401370"/>
                      <a:pt x="626604" y="401364"/>
                    </a:cubicBezTo>
                    <a:cubicBezTo>
                      <a:pt x="618701" y="401364"/>
                      <a:pt x="612295" y="407769"/>
                      <a:pt x="612295" y="415672"/>
                    </a:cubicBezTo>
                    <a:cubicBezTo>
                      <a:pt x="612290" y="423569"/>
                      <a:pt x="618689" y="429969"/>
                      <a:pt x="626586" y="429975"/>
                    </a:cubicBezTo>
                    <a:cubicBezTo>
                      <a:pt x="626592" y="429975"/>
                      <a:pt x="626598" y="429975"/>
                      <a:pt x="626604" y="429975"/>
                    </a:cubicBezTo>
                    <a:lnTo>
                      <a:pt x="626778" y="429975"/>
                    </a:lnTo>
                    <a:cubicBezTo>
                      <a:pt x="634582" y="429998"/>
                      <a:pt x="640924" y="423691"/>
                      <a:pt x="640947" y="415887"/>
                    </a:cubicBezTo>
                    <a:cubicBezTo>
                      <a:pt x="640947" y="415521"/>
                      <a:pt x="640947" y="415156"/>
                      <a:pt x="640906" y="414790"/>
                    </a:cubicBezTo>
                    <a:close/>
                    <a:moveTo>
                      <a:pt x="683646" y="415672"/>
                    </a:moveTo>
                    <a:cubicBezTo>
                      <a:pt x="683652" y="407775"/>
                      <a:pt x="677246" y="401370"/>
                      <a:pt x="669349" y="401364"/>
                    </a:cubicBezTo>
                    <a:cubicBezTo>
                      <a:pt x="669349" y="401364"/>
                      <a:pt x="669343" y="401364"/>
                      <a:pt x="669343" y="401364"/>
                    </a:cubicBezTo>
                    <a:cubicBezTo>
                      <a:pt x="661441" y="401364"/>
                      <a:pt x="655035" y="407769"/>
                      <a:pt x="655035" y="415672"/>
                    </a:cubicBezTo>
                    <a:cubicBezTo>
                      <a:pt x="655041" y="423575"/>
                      <a:pt x="661441" y="429975"/>
                      <a:pt x="669343" y="429975"/>
                    </a:cubicBezTo>
                    <a:lnTo>
                      <a:pt x="669343" y="429975"/>
                    </a:lnTo>
                    <a:cubicBezTo>
                      <a:pt x="677148" y="430097"/>
                      <a:pt x="683565" y="423865"/>
                      <a:pt x="683687" y="416067"/>
                    </a:cubicBezTo>
                    <a:cubicBezTo>
                      <a:pt x="683687" y="416061"/>
                      <a:pt x="683687" y="416055"/>
                      <a:pt x="683687" y="416049"/>
                    </a:cubicBezTo>
                    <a:cubicBezTo>
                      <a:pt x="683687" y="415620"/>
                      <a:pt x="683687" y="415197"/>
                      <a:pt x="683646" y="414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4"/>
              <p:cNvSpPr/>
              <p:nvPr/>
            </p:nvSpPr>
            <p:spPr>
              <a:xfrm>
                <a:off x="481797" y="-151591"/>
                <a:ext cx="593786" cy="371876"/>
              </a:xfrm>
              <a:custGeom>
                <a:avLst/>
                <a:gdLst/>
                <a:ahLst/>
                <a:cxnLst/>
                <a:rect l="l" t="t" r="r" b="b"/>
                <a:pathLst>
                  <a:path w="678612" h="425001" extrusionOk="0">
                    <a:moveTo>
                      <a:pt x="68497" y="32459"/>
                    </a:moveTo>
                    <a:lnTo>
                      <a:pt x="18870" y="32459"/>
                    </a:lnTo>
                    <a:cubicBezTo>
                      <a:pt x="12093" y="33271"/>
                      <a:pt x="5937" y="28438"/>
                      <a:pt x="5119" y="21661"/>
                    </a:cubicBezTo>
                    <a:cubicBezTo>
                      <a:pt x="4306" y="14884"/>
                      <a:pt x="9140" y="8727"/>
                      <a:pt x="15917" y="7909"/>
                    </a:cubicBezTo>
                    <a:cubicBezTo>
                      <a:pt x="16897" y="7793"/>
                      <a:pt x="17889" y="7793"/>
                      <a:pt x="18870" y="7909"/>
                    </a:cubicBezTo>
                    <a:lnTo>
                      <a:pt x="68497" y="7909"/>
                    </a:lnTo>
                    <a:cubicBezTo>
                      <a:pt x="75274" y="7097"/>
                      <a:pt x="81431" y="11930"/>
                      <a:pt x="82249" y="18707"/>
                    </a:cubicBezTo>
                    <a:cubicBezTo>
                      <a:pt x="83061" y="25484"/>
                      <a:pt x="78228" y="31641"/>
                      <a:pt x="71451" y="32459"/>
                    </a:cubicBezTo>
                    <a:cubicBezTo>
                      <a:pt x="70470" y="32575"/>
                      <a:pt x="69478" y="32575"/>
                      <a:pt x="68497" y="32459"/>
                    </a:cubicBezTo>
                    <a:close/>
                    <a:moveTo>
                      <a:pt x="80862" y="77137"/>
                    </a:moveTo>
                    <a:cubicBezTo>
                      <a:pt x="80862" y="70307"/>
                      <a:pt x="75327" y="64772"/>
                      <a:pt x="68497" y="64772"/>
                    </a:cubicBezTo>
                    <a:lnTo>
                      <a:pt x="18870" y="64772"/>
                    </a:lnTo>
                    <a:cubicBezTo>
                      <a:pt x="12093" y="63960"/>
                      <a:pt x="5931" y="68793"/>
                      <a:pt x="5119" y="75576"/>
                    </a:cubicBezTo>
                    <a:cubicBezTo>
                      <a:pt x="5119" y="75576"/>
                      <a:pt x="5119" y="75576"/>
                      <a:pt x="5119" y="75576"/>
                    </a:cubicBezTo>
                    <a:cubicBezTo>
                      <a:pt x="4306" y="82353"/>
                      <a:pt x="9140" y="88509"/>
                      <a:pt x="15917" y="89321"/>
                    </a:cubicBezTo>
                    <a:cubicBezTo>
                      <a:pt x="15917" y="89321"/>
                      <a:pt x="15917" y="89321"/>
                      <a:pt x="15917" y="89321"/>
                    </a:cubicBezTo>
                    <a:cubicBezTo>
                      <a:pt x="16897" y="89443"/>
                      <a:pt x="17889" y="89443"/>
                      <a:pt x="18870" y="89321"/>
                    </a:cubicBezTo>
                    <a:lnTo>
                      <a:pt x="68497" y="89321"/>
                    </a:lnTo>
                    <a:cubicBezTo>
                      <a:pt x="75228" y="89420"/>
                      <a:pt x="80763" y="84047"/>
                      <a:pt x="80862" y="77316"/>
                    </a:cubicBezTo>
                    <a:cubicBezTo>
                      <a:pt x="80862" y="77316"/>
                      <a:pt x="80862" y="77316"/>
                      <a:pt x="80862" y="77316"/>
                    </a:cubicBezTo>
                    <a:close/>
                    <a:moveTo>
                      <a:pt x="80862" y="133999"/>
                    </a:moveTo>
                    <a:cubicBezTo>
                      <a:pt x="80862" y="127176"/>
                      <a:pt x="75327" y="121640"/>
                      <a:pt x="68503" y="121640"/>
                    </a:cubicBezTo>
                    <a:cubicBezTo>
                      <a:pt x="68503" y="121640"/>
                      <a:pt x="68497" y="121640"/>
                      <a:pt x="68497" y="121640"/>
                    </a:cubicBezTo>
                    <a:lnTo>
                      <a:pt x="18870" y="121640"/>
                    </a:lnTo>
                    <a:cubicBezTo>
                      <a:pt x="12093" y="120822"/>
                      <a:pt x="5937" y="125655"/>
                      <a:pt x="5119" y="132427"/>
                    </a:cubicBezTo>
                    <a:cubicBezTo>
                      <a:pt x="5119" y="132433"/>
                      <a:pt x="5119" y="132433"/>
                      <a:pt x="5119" y="132438"/>
                    </a:cubicBezTo>
                    <a:cubicBezTo>
                      <a:pt x="4306" y="139215"/>
                      <a:pt x="9140" y="145372"/>
                      <a:pt x="15917" y="146190"/>
                    </a:cubicBezTo>
                    <a:cubicBezTo>
                      <a:pt x="16897" y="146306"/>
                      <a:pt x="17889" y="146306"/>
                      <a:pt x="18870" y="146190"/>
                    </a:cubicBezTo>
                    <a:lnTo>
                      <a:pt x="68497" y="146190"/>
                    </a:lnTo>
                    <a:cubicBezTo>
                      <a:pt x="75228" y="146288"/>
                      <a:pt x="80763" y="140915"/>
                      <a:pt x="80862" y="134185"/>
                    </a:cubicBezTo>
                    <a:cubicBezTo>
                      <a:pt x="80862" y="134185"/>
                      <a:pt x="80862" y="134179"/>
                      <a:pt x="80862" y="134179"/>
                    </a:cubicBezTo>
                    <a:close/>
                    <a:moveTo>
                      <a:pt x="80862" y="190862"/>
                    </a:moveTo>
                    <a:cubicBezTo>
                      <a:pt x="80862" y="184032"/>
                      <a:pt x="75327" y="178497"/>
                      <a:pt x="68497" y="178497"/>
                    </a:cubicBezTo>
                    <a:lnTo>
                      <a:pt x="18870" y="178497"/>
                    </a:lnTo>
                    <a:cubicBezTo>
                      <a:pt x="12093" y="177685"/>
                      <a:pt x="5937" y="182518"/>
                      <a:pt x="5119" y="189295"/>
                    </a:cubicBezTo>
                    <a:cubicBezTo>
                      <a:pt x="4306" y="196072"/>
                      <a:pt x="9140" y="202229"/>
                      <a:pt x="15917" y="203047"/>
                    </a:cubicBezTo>
                    <a:cubicBezTo>
                      <a:pt x="16897" y="203163"/>
                      <a:pt x="17889" y="203163"/>
                      <a:pt x="18870" y="203047"/>
                    </a:cubicBezTo>
                    <a:lnTo>
                      <a:pt x="68497" y="203047"/>
                    </a:lnTo>
                    <a:cubicBezTo>
                      <a:pt x="75228" y="203145"/>
                      <a:pt x="80763" y="197772"/>
                      <a:pt x="80862" y="191042"/>
                    </a:cubicBezTo>
                    <a:cubicBezTo>
                      <a:pt x="80862" y="191042"/>
                      <a:pt x="80862" y="191036"/>
                      <a:pt x="80862" y="191036"/>
                    </a:cubicBezTo>
                    <a:close/>
                    <a:moveTo>
                      <a:pt x="80862" y="247724"/>
                    </a:moveTo>
                    <a:cubicBezTo>
                      <a:pt x="80862" y="240895"/>
                      <a:pt x="75327" y="235360"/>
                      <a:pt x="68497" y="235360"/>
                    </a:cubicBezTo>
                    <a:lnTo>
                      <a:pt x="18870" y="235360"/>
                    </a:lnTo>
                    <a:cubicBezTo>
                      <a:pt x="12093" y="234547"/>
                      <a:pt x="5937" y="239381"/>
                      <a:pt x="5119" y="246158"/>
                    </a:cubicBezTo>
                    <a:cubicBezTo>
                      <a:pt x="4306" y="252935"/>
                      <a:pt x="9140" y="259091"/>
                      <a:pt x="15917" y="259909"/>
                    </a:cubicBezTo>
                    <a:cubicBezTo>
                      <a:pt x="16897" y="260025"/>
                      <a:pt x="17889" y="260025"/>
                      <a:pt x="18870" y="259909"/>
                    </a:cubicBezTo>
                    <a:lnTo>
                      <a:pt x="68497" y="259909"/>
                    </a:lnTo>
                    <a:cubicBezTo>
                      <a:pt x="75228" y="260008"/>
                      <a:pt x="80763" y="254635"/>
                      <a:pt x="80862" y="247904"/>
                    </a:cubicBezTo>
                    <a:cubicBezTo>
                      <a:pt x="80862" y="247904"/>
                      <a:pt x="80862" y="247898"/>
                      <a:pt x="80862" y="247898"/>
                    </a:cubicBezTo>
                    <a:close/>
                    <a:moveTo>
                      <a:pt x="80862" y="304587"/>
                    </a:moveTo>
                    <a:cubicBezTo>
                      <a:pt x="80856" y="297758"/>
                      <a:pt x="75327" y="292228"/>
                      <a:pt x="68497" y="292228"/>
                    </a:cubicBezTo>
                    <a:lnTo>
                      <a:pt x="18870" y="292228"/>
                    </a:lnTo>
                    <a:cubicBezTo>
                      <a:pt x="12041" y="292228"/>
                      <a:pt x="6506" y="297763"/>
                      <a:pt x="6506" y="304593"/>
                    </a:cubicBezTo>
                    <a:cubicBezTo>
                      <a:pt x="6506" y="311323"/>
                      <a:pt x="11960" y="316778"/>
                      <a:pt x="18690" y="316778"/>
                    </a:cubicBezTo>
                    <a:lnTo>
                      <a:pt x="68497" y="316778"/>
                    </a:lnTo>
                    <a:cubicBezTo>
                      <a:pt x="75228" y="316876"/>
                      <a:pt x="80763" y="311503"/>
                      <a:pt x="80862" y="304773"/>
                    </a:cubicBezTo>
                    <a:cubicBezTo>
                      <a:pt x="80862" y="304773"/>
                      <a:pt x="80862" y="304773"/>
                      <a:pt x="80862" y="304773"/>
                    </a:cubicBezTo>
                    <a:close/>
                    <a:moveTo>
                      <a:pt x="80862" y="361450"/>
                    </a:moveTo>
                    <a:cubicBezTo>
                      <a:pt x="80862" y="354719"/>
                      <a:pt x="75408" y="349265"/>
                      <a:pt x="68677" y="349265"/>
                    </a:cubicBezTo>
                    <a:lnTo>
                      <a:pt x="18870" y="349265"/>
                    </a:lnTo>
                    <a:cubicBezTo>
                      <a:pt x="12140" y="349166"/>
                      <a:pt x="6604" y="354539"/>
                      <a:pt x="6506" y="361270"/>
                    </a:cubicBezTo>
                    <a:cubicBezTo>
                      <a:pt x="6506" y="361270"/>
                      <a:pt x="6506" y="361275"/>
                      <a:pt x="6506" y="361275"/>
                    </a:cubicBezTo>
                    <a:lnTo>
                      <a:pt x="6506" y="361450"/>
                    </a:lnTo>
                    <a:cubicBezTo>
                      <a:pt x="6506" y="368279"/>
                      <a:pt x="12041" y="373814"/>
                      <a:pt x="18870" y="373814"/>
                    </a:cubicBezTo>
                    <a:lnTo>
                      <a:pt x="68497" y="373814"/>
                    </a:lnTo>
                    <a:cubicBezTo>
                      <a:pt x="75123" y="373820"/>
                      <a:pt x="80578" y="368604"/>
                      <a:pt x="80862" y="361983"/>
                    </a:cubicBezTo>
                    <a:close/>
                    <a:moveTo>
                      <a:pt x="80862" y="418312"/>
                    </a:moveTo>
                    <a:cubicBezTo>
                      <a:pt x="80862" y="411581"/>
                      <a:pt x="75408" y="406127"/>
                      <a:pt x="68677" y="406127"/>
                    </a:cubicBezTo>
                    <a:lnTo>
                      <a:pt x="18870" y="406127"/>
                    </a:lnTo>
                    <a:cubicBezTo>
                      <a:pt x="12093" y="405315"/>
                      <a:pt x="5931" y="410148"/>
                      <a:pt x="5119" y="416931"/>
                    </a:cubicBezTo>
                    <a:cubicBezTo>
                      <a:pt x="5119" y="416931"/>
                      <a:pt x="5119" y="416931"/>
                      <a:pt x="5119" y="416931"/>
                    </a:cubicBezTo>
                    <a:cubicBezTo>
                      <a:pt x="4306" y="423708"/>
                      <a:pt x="9140" y="429864"/>
                      <a:pt x="15917" y="430677"/>
                    </a:cubicBezTo>
                    <a:cubicBezTo>
                      <a:pt x="15917" y="430677"/>
                      <a:pt x="15917" y="430677"/>
                      <a:pt x="15917" y="430677"/>
                    </a:cubicBezTo>
                    <a:cubicBezTo>
                      <a:pt x="16897" y="430799"/>
                      <a:pt x="17889" y="430799"/>
                      <a:pt x="18870" y="430677"/>
                    </a:cubicBezTo>
                    <a:lnTo>
                      <a:pt x="68497" y="430677"/>
                    </a:lnTo>
                    <a:cubicBezTo>
                      <a:pt x="75327" y="430671"/>
                      <a:pt x="80856" y="425141"/>
                      <a:pt x="80856" y="418312"/>
                    </a:cubicBezTo>
                    <a:close/>
                    <a:moveTo>
                      <a:pt x="267006" y="20274"/>
                    </a:moveTo>
                    <a:cubicBezTo>
                      <a:pt x="267104" y="13543"/>
                      <a:pt x="261731" y="8008"/>
                      <a:pt x="255001" y="7909"/>
                    </a:cubicBezTo>
                    <a:cubicBezTo>
                      <a:pt x="255001" y="7909"/>
                      <a:pt x="255001" y="7909"/>
                      <a:pt x="255001" y="7909"/>
                    </a:cubicBezTo>
                    <a:lnTo>
                      <a:pt x="124124" y="7909"/>
                    </a:lnTo>
                    <a:cubicBezTo>
                      <a:pt x="117347" y="7097"/>
                      <a:pt x="111191" y="11930"/>
                      <a:pt x="110378" y="18707"/>
                    </a:cubicBezTo>
                    <a:cubicBezTo>
                      <a:pt x="110378" y="18707"/>
                      <a:pt x="110378" y="18707"/>
                      <a:pt x="110378" y="18707"/>
                    </a:cubicBezTo>
                    <a:cubicBezTo>
                      <a:pt x="109560" y="25484"/>
                      <a:pt x="114394" y="31641"/>
                      <a:pt x="121170" y="32459"/>
                    </a:cubicBezTo>
                    <a:cubicBezTo>
                      <a:pt x="121170" y="32459"/>
                      <a:pt x="121176" y="32459"/>
                      <a:pt x="121176" y="32459"/>
                    </a:cubicBezTo>
                    <a:cubicBezTo>
                      <a:pt x="122157" y="32575"/>
                      <a:pt x="123143" y="32575"/>
                      <a:pt x="124124" y="32459"/>
                    </a:cubicBezTo>
                    <a:lnTo>
                      <a:pt x="254821" y="32459"/>
                    </a:lnTo>
                    <a:cubicBezTo>
                      <a:pt x="261552" y="32459"/>
                      <a:pt x="267006" y="27005"/>
                      <a:pt x="267006" y="20274"/>
                    </a:cubicBezTo>
                    <a:close/>
                    <a:moveTo>
                      <a:pt x="267006" y="77137"/>
                    </a:moveTo>
                    <a:cubicBezTo>
                      <a:pt x="267104" y="70406"/>
                      <a:pt x="261731" y="64871"/>
                      <a:pt x="255001" y="64772"/>
                    </a:cubicBezTo>
                    <a:cubicBezTo>
                      <a:pt x="255001" y="64772"/>
                      <a:pt x="255001" y="64772"/>
                      <a:pt x="255001" y="64772"/>
                    </a:cubicBezTo>
                    <a:lnTo>
                      <a:pt x="124124" y="64772"/>
                    </a:lnTo>
                    <a:cubicBezTo>
                      <a:pt x="117347" y="63960"/>
                      <a:pt x="111191" y="68793"/>
                      <a:pt x="110378" y="75570"/>
                    </a:cubicBezTo>
                    <a:cubicBezTo>
                      <a:pt x="110378" y="75570"/>
                      <a:pt x="110378" y="75576"/>
                      <a:pt x="110378" y="75576"/>
                    </a:cubicBezTo>
                    <a:cubicBezTo>
                      <a:pt x="109566" y="82353"/>
                      <a:pt x="114399" y="88509"/>
                      <a:pt x="121176" y="89321"/>
                    </a:cubicBezTo>
                    <a:cubicBezTo>
                      <a:pt x="121176" y="89321"/>
                      <a:pt x="121176" y="89321"/>
                      <a:pt x="121176" y="89321"/>
                    </a:cubicBezTo>
                    <a:cubicBezTo>
                      <a:pt x="122157" y="89443"/>
                      <a:pt x="123143" y="89443"/>
                      <a:pt x="124124" y="89321"/>
                    </a:cubicBezTo>
                    <a:lnTo>
                      <a:pt x="254821" y="89321"/>
                    </a:lnTo>
                    <a:cubicBezTo>
                      <a:pt x="261552" y="89321"/>
                      <a:pt x="267006" y="83867"/>
                      <a:pt x="267006" y="77137"/>
                    </a:cubicBezTo>
                    <a:close/>
                    <a:moveTo>
                      <a:pt x="267006" y="133999"/>
                    </a:moveTo>
                    <a:cubicBezTo>
                      <a:pt x="267104" y="127274"/>
                      <a:pt x="261726" y="121739"/>
                      <a:pt x="255001" y="121640"/>
                    </a:cubicBezTo>
                    <a:lnTo>
                      <a:pt x="124124" y="121640"/>
                    </a:lnTo>
                    <a:cubicBezTo>
                      <a:pt x="117353" y="120822"/>
                      <a:pt x="111196" y="125650"/>
                      <a:pt x="110378" y="132427"/>
                    </a:cubicBezTo>
                    <a:cubicBezTo>
                      <a:pt x="110378" y="132427"/>
                      <a:pt x="110378" y="132433"/>
                      <a:pt x="110378" y="132438"/>
                    </a:cubicBezTo>
                    <a:cubicBezTo>
                      <a:pt x="109566" y="139215"/>
                      <a:pt x="114399" y="145372"/>
                      <a:pt x="121176" y="146190"/>
                    </a:cubicBezTo>
                    <a:cubicBezTo>
                      <a:pt x="122157" y="146306"/>
                      <a:pt x="123143" y="146306"/>
                      <a:pt x="124124" y="146190"/>
                    </a:cubicBezTo>
                    <a:lnTo>
                      <a:pt x="254821" y="146190"/>
                    </a:lnTo>
                    <a:cubicBezTo>
                      <a:pt x="261552" y="146190"/>
                      <a:pt x="267006" y="140736"/>
                      <a:pt x="267006" y="134005"/>
                    </a:cubicBezTo>
                    <a:close/>
                    <a:moveTo>
                      <a:pt x="267006" y="190862"/>
                    </a:moveTo>
                    <a:cubicBezTo>
                      <a:pt x="267104" y="184131"/>
                      <a:pt x="261731" y="178596"/>
                      <a:pt x="255001" y="178497"/>
                    </a:cubicBezTo>
                    <a:cubicBezTo>
                      <a:pt x="255001" y="178497"/>
                      <a:pt x="255001" y="178497"/>
                      <a:pt x="255001" y="178497"/>
                    </a:cubicBezTo>
                    <a:lnTo>
                      <a:pt x="124124" y="178497"/>
                    </a:lnTo>
                    <a:cubicBezTo>
                      <a:pt x="117347" y="177685"/>
                      <a:pt x="111191" y="182518"/>
                      <a:pt x="110378" y="189295"/>
                    </a:cubicBezTo>
                    <a:cubicBezTo>
                      <a:pt x="110378" y="189295"/>
                      <a:pt x="110378" y="189295"/>
                      <a:pt x="110378" y="189295"/>
                    </a:cubicBezTo>
                    <a:cubicBezTo>
                      <a:pt x="109566" y="196072"/>
                      <a:pt x="114399" y="202229"/>
                      <a:pt x="121176" y="203047"/>
                    </a:cubicBezTo>
                    <a:cubicBezTo>
                      <a:pt x="122157" y="203163"/>
                      <a:pt x="123143" y="203163"/>
                      <a:pt x="124124" y="203047"/>
                    </a:cubicBezTo>
                    <a:lnTo>
                      <a:pt x="254821" y="203047"/>
                    </a:lnTo>
                    <a:cubicBezTo>
                      <a:pt x="261552" y="203047"/>
                      <a:pt x="267006" y="197592"/>
                      <a:pt x="267006" y="190862"/>
                    </a:cubicBezTo>
                    <a:close/>
                    <a:moveTo>
                      <a:pt x="267006" y="247724"/>
                    </a:moveTo>
                    <a:cubicBezTo>
                      <a:pt x="267104" y="240994"/>
                      <a:pt x="261731" y="235458"/>
                      <a:pt x="255001" y="235360"/>
                    </a:cubicBezTo>
                    <a:cubicBezTo>
                      <a:pt x="255001" y="235360"/>
                      <a:pt x="255001" y="235360"/>
                      <a:pt x="255001" y="235360"/>
                    </a:cubicBezTo>
                    <a:lnTo>
                      <a:pt x="124124" y="235360"/>
                    </a:lnTo>
                    <a:cubicBezTo>
                      <a:pt x="117347" y="234547"/>
                      <a:pt x="111191" y="239381"/>
                      <a:pt x="110378" y="246158"/>
                    </a:cubicBezTo>
                    <a:cubicBezTo>
                      <a:pt x="110378" y="246158"/>
                      <a:pt x="110378" y="246158"/>
                      <a:pt x="110378" y="246158"/>
                    </a:cubicBezTo>
                    <a:cubicBezTo>
                      <a:pt x="109560" y="252935"/>
                      <a:pt x="114394" y="259091"/>
                      <a:pt x="121170" y="259909"/>
                    </a:cubicBezTo>
                    <a:cubicBezTo>
                      <a:pt x="121170" y="259909"/>
                      <a:pt x="121176" y="259909"/>
                      <a:pt x="121176" y="259909"/>
                    </a:cubicBezTo>
                    <a:cubicBezTo>
                      <a:pt x="122157" y="260025"/>
                      <a:pt x="123143" y="260025"/>
                      <a:pt x="124124" y="259909"/>
                    </a:cubicBezTo>
                    <a:lnTo>
                      <a:pt x="254821" y="259909"/>
                    </a:lnTo>
                    <a:cubicBezTo>
                      <a:pt x="261552" y="259909"/>
                      <a:pt x="267006" y="254455"/>
                      <a:pt x="267006" y="247724"/>
                    </a:cubicBezTo>
                    <a:close/>
                    <a:moveTo>
                      <a:pt x="423488" y="304587"/>
                    </a:moveTo>
                    <a:cubicBezTo>
                      <a:pt x="423488" y="297758"/>
                      <a:pt x="417953" y="292222"/>
                      <a:pt x="411123" y="292222"/>
                    </a:cubicBezTo>
                    <a:lnTo>
                      <a:pt x="280606" y="292222"/>
                    </a:lnTo>
                    <a:cubicBezTo>
                      <a:pt x="273777" y="292222"/>
                      <a:pt x="268242" y="297758"/>
                      <a:pt x="268242" y="304587"/>
                    </a:cubicBezTo>
                    <a:cubicBezTo>
                      <a:pt x="268242" y="311318"/>
                      <a:pt x="273696" y="316772"/>
                      <a:pt x="280427" y="316772"/>
                    </a:cubicBezTo>
                    <a:lnTo>
                      <a:pt x="411123" y="316772"/>
                    </a:lnTo>
                    <a:cubicBezTo>
                      <a:pt x="417854" y="316870"/>
                      <a:pt x="423390" y="311497"/>
                      <a:pt x="423488" y="304767"/>
                    </a:cubicBezTo>
                    <a:cubicBezTo>
                      <a:pt x="423488" y="304767"/>
                      <a:pt x="423488" y="304767"/>
                      <a:pt x="423488" y="304767"/>
                    </a:cubicBezTo>
                    <a:close/>
                    <a:moveTo>
                      <a:pt x="423488" y="361450"/>
                    </a:moveTo>
                    <a:cubicBezTo>
                      <a:pt x="423488" y="354719"/>
                      <a:pt x="418034" y="349265"/>
                      <a:pt x="411303" y="349265"/>
                    </a:cubicBezTo>
                    <a:lnTo>
                      <a:pt x="280606" y="349265"/>
                    </a:lnTo>
                    <a:cubicBezTo>
                      <a:pt x="273876" y="349166"/>
                      <a:pt x="268346" y="354545"/>
                      <a:pt x="268247" y="361275"/>
                    </a:cubicBezTo>
                    <a:cubicBezTo>
                      <a:pt x="268247" y="361275"/>
                      <a:pt x="268247" y="361275"/>
                      <a:pt x="268247" y="361275"/>
                    </a:cubicBezTo>
                    <a:cubicBezTo>
                      <a:pt x="268247" y="361334"/>
                      <a:pt x="268247" y="361391"/>
                      <a:pt x="268247" y="361450"/>
                    </a:cubicBezTo>
                    <a:cubicBezTo>
                      <a:pt x="268247" y="368279"/>
                      <a:pt x="273783" y="373814"/>
                      <a:pt x="280612" y="373814"/>
                    </a:cubicBezTo>
                    <a:lnTo>
                      <a:pt x="411123" y="373814"/>
                    </a:lnTo>
                    <a:cubicBezTo>
                      <a:pt x="417750" y="373820"/>
                      <a:pt x="423204" y="368604"/>
                      <a:pt x="423488" y="361983"/>
                    </a:cubicBezTo>
                    <a:close/>
                    <a:moveTo>
                      <a:pt x="423488" y="418312"/>
                    </a:moveTo>
                    <a:cubicBezTo>
                      <a:pt x="423488" y="411581"/>
                      <a:pt x="418034" y="406127"/>
                      <a:pt x="411303" y="406127"/>
                    </a:cubicBezTo>
                    <a:lnTo>
                      <a:pt x="280606" y="406127"/>
                    </a:lnTo>
                    <a:cubicBezTo>
                      <a:pt x="273829" y="405315"/>
                      <a:pt x="267673" y="410154"/>
                      <a:pt x="266855" y="416931"/>
                    </a:cubicBezTo>
                    <a:cubicBezTo>
                      <a:pt x="266043" y="423708"/>
                      <a:pt x="270876" y="429864"/>
                      <a:pt x="277653" y="430677"/>
                    </a:cubicBezTo>
                    <a:cubicBezTo>
                      <a:pt x="277653" y="430677"/>
                      <a:pt x="277659" y="430677"/>
                      <a:pt x="277659" y="430677"/>
                    </a:cubicBezTo>
                    <a:cubicBezTo>
                      <a:pt x="278639" y="430799"/>
                      <a:pt x="279626" y="430799"/>
                      <a:pt x="280606" y="430677"/>
                    </a:cubicBezTo>
                    <a:lnTo>
                      <a:pt x="411123" y="430677"/>
                    </a:lnTo>
                    <a:cubicBezTo>
                      <a:pt x="417953" y="430677"/>
                      <a:pt x="423482" y="425147"/>
                      <a:pt x="423488" y="418318"/>
                    </a:cubicBezTo>
                    <a:close/>
                    <a:moveTo>
                      <a:pt x="324582" y="20274"/>
                    </a:moveTo>
                    <a:cubicBezTo>
                      <a:pt x="324692" y="12377"/>
                      <a:pt x="318385" y="5878"/>
                      <a:pt x="310482" y="5768"/>
                    </a:cubicBezTo>
                    <a:cubicBezTo>
                      <a:pt x="310477" y="5768"/>
                      <a:pt x="310465" y="5768"/>
                      <a:pt x="310453" y="5768"/>
                    </a:cubicBezTo>
                    <a:cubicBezTo>
                      <a:pt x="302557" y="5670"/>
                      <a:pt x="296075" y="11988"/>
                      <a:pt x="295977" y="19885"/>
                    </a:cubicBezTo>
                    <a:cubicBezTo>
                      <a:pt x="295977" y="19885"/>
                      <a:pt x="295977" y="19891"/>
                      <a:pt x="295977" y="19897"/>
                    </a:cubicBezTo>
                    <a:cubicBezTo>
                      <a:pt x="295866" y="27800"/>
                      <a:pt x="302185" y="34292"/>
                      <a:pt x="310088" y="34403"/>
                    </a:cubicBezTo>
                    <a:cubicBezTo>
                      <a:pt x="310094" y="34403"/>
                      <a:pt x="310100" y="34403"/>
                      <a:pt x="310105" y="34403"/>
                    </a:cubicBezTo>
                    <a:lnTo>
                      <a:pt x="310279" y="34403"/>
                    </a:lnTo>
                    <a:cubicBezTo>
                      <a:pt x="318113" y="34403"/>
                      <a:pt x="324489" y="28107"/>
                      <a:pt x="324582" y="20274"/>
                    </a:cubicBezTo>
                    <a:close/>
                    <a:moveTo>
                      <a:pt x="367148" y="20274"/>
                    </a:moveTo>
                    <a:cubicBezTo>
                      <a:pt x="367258" y="12377"/>
                      <a:pt x="360951" y="5878"/>
                      <a:pt x="353048" y="5768"/>
                    </a:cubicBezTo>
                    <a:cubicBezTo>
                      <a:pt x="353042" y="5768"/>
                      <a:pt x="353031" y="5768"/>
                      <a:pt x="353019" y="5768"/>
                    </a:cubicBezTo>
                    <a:cubicBezTo>
                      <a:pt x="345117" y="5658"/>
                      <a:pt x="338624" y="11977"/>
                      <a:pt x="338513" y="19879"/>
                    </a:cubicBezTo>
                    <a:cubicBezTo>
                      <a:pt x="338513" y="19885"/>
                      <a:pt x="338513" y="19891"/>
                      <a:pt x="338513" y="19897"/>
                    </a:cubicBezTo>
                    <a:cubicBezTo>
                      <a:pt x="338409" y="27800"/>
                      <a:pt x="344728" y="34298"/>
                      <a:pt x="352636" y="34403"/>
                    </a:cubicBezTo>
                    <a:cubicBezTo>
                      <a:pt x="352636" y="34403"/>
                      <a:pt x="352642" y="34403"/>
                      <a:pt x="352642" y="34403"/>
                    </a:cubicBezTo>
                    <a:lnTo>
                      <a:pt x="352996" y="34403"/>
                    </a:lnTo>
                    <a:cubicBezTo>
                      <a:pt x="360794" y="34611"/>
                      <a:pt x="367293" y="28461"/>
                      <a:pt x="367502" y="20663"/>
                    </a:cubicBezTo>
                    <a:cubicBezTo>
                      <a:pt x="367502" y="20651"/>
                      <a:pt x="367502" y="20639"/>
                      <a:pt x="367502" y="20628"/>
                    </a:cubicBezTo>
                    <a:cubicBezTo>
                      <a:pt x="367502" y="20512"/>
                      <a:pt x="367502" y="20390"/>
                      <a:pt x="367502" y="20274"/>
                    </a:cubicBezTo>
                    <a:close/>
                    <a:moveTo>
                      <a:pt x="409888" y="20274"/>
                    </a:moveTo>
                    <a:cubicBezTo>
                      <a:pt x="409998" y="12377"/>
                      <a:pt x="403691" y="5878"/>
                      <a:pt x="395788" y="5768"/>
                    </a:cubicBezTo>
                    <a:cubicBezTo>
                      <a:pt x="395782" y="5768"/>
                      <a:pt x="395771" y="5768"/>
                      <a:pt x="395759" y="5768"/>
                    </a:cubicBezTo>
                    <a:cubicBezTo>
                      <a:pt x="387862" y="5652"/>
                      <a:pt x="381369" y="11959"/>
                      <a:pt x="381253" y="19856"/>
                    </a:cubicBezTo>
                    <a:cubicBezTo>
                      <a:pt x="381253" y="19868"/>
                      <a:pt x="381253" y="19885"/>
                      <a:pt x="381253" y="19897"/>
                    </a:cubicBezTo>
                    <a:cubicBezTo>
                      <a:pt x="381143" y="27800"/>
                      <a:pt x="387462" y="34292"/>
                      <a:pt x="395364" y="34403"/>
                    </a:cubicBezTo>
                    <a:cubicBezTo>
                      <a:pt x="395364" y="34403"/>
                      <a:pt x="395370" y="34403"/>
                      <a:pt x="395376" y="34403"/>
                    </a:cubicBezTo>
                    <a:lnTo>
                      <a:pt x="395556" y="34403"/>
                    </a:lnTo>
                    <a:cubicBezTo>
                      <a:pt x="403401" y="34420"/>
                      <a:pt x="409795" y="28119"/>
                      <a:pt x="409888" y="20274"/>
                    </a:cubicBezTo>
                    <a:close/>
                    <a:moveTo>
                      <a:pt x="452453" y="20274"/>
                    </a:moveTo>
                    <a:cubicBezTo>
                      <a:pt x="452563" y="12371"/>
                      <a:pt x="446245" y="5878"/>
                      <a:pt x="438342" y="5768"/>
                    </a:cubicBezTo>
                    <a:cubicBezTo>
                      <a:pt x="438336" y="5768"/>
                      <a:pt x="438331" y="5768"/>
                      <a:pt x="438325" y="5768"/>
                    </a:cubicBezTo>
                    <a:cubicBezTo>
                      <a:pt x="430422" y="5658"/>
                      <a:pt x="423929" y="11977"/>
                      <a:pt x="423819" y="19879"/>
                    </a:cubicBezTo>
                    <a:cubicBezTo>
                      <a:pt x="423819" y="19885"/>
                      <a:pt x="423819" y="19891"/>
                      <a:pt x="423819" y="19897"/>
                    </a:cubicBezTo>
                    <a:cubicBezTo>
                      <a:pt x="423715" y="27800"/>
                      <a:pt x="430033" y="34298"/>
                      <a:pt x="437942" y="34403"/>
                    </a:cubicBezTo>
                    <a:cubicBezTo>
                      <a:pt x="437942" y="34403"/>
                      <a:pt x="437948" y="34403"/>
                      <a:pt x="437948" y="34403"/>
                    </a:cubicBezTo>
                    <a:lnTo>
                      <a:pt x="438301" y="34403"/>
                    </a:lnTo>
                    <a:cubicBezTo>
                      <a:pt x="446106" y="34403"/>
                      <a:pt x="452430" y="28078"/>
                      <a:pt x="452430" y="20274"/>
                    </a:cubicBezTo>
                    <a:close/>
                    <a:moveTo>
                      <a:pt x="495193" y="20274"/>
                    </a:moveTo>
                    <a:cubicBezTo>
                      <a:pt x="495303" y="12377"/>
                      <a:pt x="488996" y="5878"/>
                      <a:pt x="481093" y="5768"/>
                    </a:cubicBezTo>
                    <a:cubicBezTo>
                      <a:pt x="481088" y="5768"/>
                      <a:pt x="481076" y="5768"/>
                      <a:pt x="481064" y="5768"/>
                    </a:cubicBezTo>
                    <a:cubicBezTo>
                      <a:pt x="473162" y="5664"/>
                      <a:pt x="466663" y="11982"/>
                      <a:pt x="466559" y="19891"/>
                    </a:cubicBezTo>
                    <a:cubicBezTo>
                      <a:pt x="466559" y="19891"/>
                      <a:pt x="466559" y="19897"/>
                      <a:pt x="466559" y="19897"/>
                    </a:cubicBezTo>
                    <a:cubicBezTo>
                      <a:pt x="466454" y="27800"/>
                      <a:pt x="472773" y="34298"/>
                      <a:pt x="480681" y="34403"/>
                    </a:cubicBezTo>
                    <a:cubicBezTo>
                      <a:pt x="480681" y="34403"/>
                      <a:pt x="480687" y="34403"/>
                      <a:pt x="480693" y="34403"/>
                    </a:cubicBezTo>
                    <a:lnTo>
                      <a:pt x="481041" y="34403"/>
                    </a:lnTo>
                    <a:cubicBezTo>
                      <a:pt x="488845" y="34403"/>
                      <a:pt x="495170" y="28078"/>
                      <a:pt x="495170" y="20274"/>
                    </a:cubicBezTo>
                    <a:close/>
                    <a:moveTo>
                      <a:pt x="537933" y="20274"/>
                    </a:moveTo>
                    <a:cubicBezTo>
                      <a:pt x="538043" y="12377"/>
                      <a:pt x="531736" y="5878"/>
                      <a:pt x="523833" y="5768"/>
                    </a:cubicBezTo>
                    <a:cubicBezTo>
                      <a:pt x="523828" y="5768"/>
                      <a:pt x="523816" y="5768"/>
                      <a:pt x="523804" y="5768"/>
                    </a:cubicBezTo>
                    <a:cubicBezTo>
                      <a:pt x="515907" y="5670"/>
                      <a:pt x="509426" y="11988"/>
                      <a:pt x="509327" y="19885"/>
                    </a:cubicBezTo>
                    <a:cubicBezTo>
                      <a:pt x="509327" y="19885"/>
                      <a:pt x="509327" y="19891"/>
                      <a:pt x="509327" y="19897"/>
                    </a:cubicBezTo>
                    <a:cubicBezTo>
                      <a:pt x="509217" y="27800"/>
                      <a:pt x="515536" y="34292"/>
                      <a:pt x="523439" y="34403"/>
                    </a:cubicBezTo>
                    <a:cubicBezTo>
                      <a:pt x="523445" y="34403"/>
                      <a:pt x="523450" y="34403"/>
                      <a:pt x="523456" y="34403"/>
                    </a:cubicBezTo>
                    <a:lnTo>
                      <a:pt x="523630" y="34403"/>
                    </a:lnTo>
                    <a:cubicBezTo>
                      <a:pt x="531463" y="34403"/>
                      <a:pt x="537840" y="28107"/>
                      <a:pt x="537933" y="20274"/>
                    </a:cubicBezTo>
                    <a:close/>
                    <a:moveTo>
                      <a:pt x="324582" y="133999"/>
                    </a:moveTo>
                    <a:cubicBezTo>
                      <a:pt x="324698" y="126102"/>
                      <a:pt x="318391" y="119609"/>
                      <a:pt x="310494" y="119493"/>
                    </a:cubicBezTo>
                    <a:cubicBezTo>
                      <a:pt x="310482" y="119493"/>
                      <a:pt x="310465" y="119493"/>
                      <a:pt x="310453" y="119493"/>
                    </a:cubicBezTo>
                    <a:cubicBezTo>
                      <a:pt x="302557" y="119395"/>
                      <a:pt x="296075" y="125713"/>
                      <a:pt x="295977" y="133610"/>
                    </a:cubicBezTo>
                    <a:cubicBezTo>
                      <a:pt x="295977" y="133610"/>
                      <a:pt x="295977" y="133616"/>
                      <a:pt x="295977" y="133616"/>
                    </a:cubicBezTo>
                    <a:cubicBezTo>
                      <a:pt x="295866" y="141513"/>
                      <a:pt x="302174" y="148006"/>
                      <a:pt x="310076" y="148122"/>
                    </a:cubicBezTo>
                    <a:cubicBezTo>
                      <a:pt x="310082" y="148122"/>
                      <a:pt x="310094" y="148122"/>
                      <a:pt x="310105" y="148122"/>
                    </a:cubicBezTo>
                    <a:lnTo>
                      <a:pt x="310279" y="148122"/>
                    </a:lnTo>
                    <a:cubicBezTo>
                      <a:pt x="318113" y="148128"/>
                      <a:pt x="324489" y="141826"/>
                      <a:pt x="324582" y="133993"/>
                    </a:cubicBezTo>
                    <a:close/>
                    <a:moveTo>
                      <a:pt x="367148" y="133999"/>
                    </a:moveTo>
                    <a:cubicBezTo>
                      <a:pt x="367246" y="126102"/>
                      <a:pt x="360928" y="119621"/>
                      <a:pt x="353031" y="119522"/>
                    </a:cubicBezTo>
                    <a:cubicBezTo>
                      <a:pt x="353031" y="119522"/>
                      <a:pt x="353025" y="119522"/>
                      <a:pt x="353019" y="119522"/>
                    </a:cubicBezTo>
                    <a:cubicBezTo>
                      <a:pt x="345122" y="119412"/>
                      <a:pt x="338629" y="125719"/>
                      <a:pt x="338513" y="133622"/>
                    </a:cubicBezTo>
                    <a:cubicBezTo>
                      <a:pt x="338513" y="133628"/>
                      <a:pt x="338513" y="133639"/>
                      <a:pt x="338513" y="133651"/>
                    </a:cubicBezTo>
                    <a:cubicBezTo>
                      <a:pt x="338403" y="141554"/>
                      <a:pt x="344722" y="148047"/>
                      <a:pt x="352625" y="148157"/>
                    </a:cubicBezTo>
                    <a:cubicBezTo>
                      <a:pt x="352630" y="148157"/>
                      <a:pt x="352636" y="148157"/>
                      <a:pt x="352642" y="148157"/>
                    </a:cubicBezTo>
                    <a:lnTo>
                      <a:pt x="352996" y="148157"/>
                    </a:lnTo>
                    <a:cubicBezTo>
                      <a:pt x="360794" y="148371"/>
                      <a:pt x="367287" y="142221"/>
                      <a:pt x="367502" y="134429"/>
                    </a:cubicBezTo>
                    <a:cubicBezTo>
                      <a:pt x="367502" y="134411"/>
                      <a:pt x="367502" y="134399"/>
                      <a:pt x="367502" y="134388"/>
                    </a:cubicBezTo>
                    <a:cubicBezTo>
                      <a:pt x="367502" y="134266"/>
                      <a:pt x="367502" y="134150"/>
                      <a:pt x="367502" y="134028"/>
                    </a:cubicBezTo>
                    <a:close/>
                    <a:moveTo>
                      <a:pt x="409888" y="133999"/>
                    </a:moveTo>
                    <a:cubicBezTo>
                      <a:pt x="410004" y="126102"/>
                      <a:pt x="403697" y="119609"/>
                      <a:pt x="395799" y="119493"/>
                    </a:cubicBezTo>
                    <a:cubicBezTo>
                      <a:pt x="395782" y="119493"/>
                      <a:pt x="395765" y="119493"/>
                      <a:pt x="395747" y="119493"/>
                    </a:cubicBezTo>
                    <a:cubicBezTo>
                      <a:pt x="387850" y="119377"/>
                      <a:pt x="381358" y="125684"/>
                      <a:pt x="381242" y="133581"/>
                    </a:cubicBezTo>
                    <a:cubicBezTo>
                      <a:pt x="381242" y="133593"/>
                      <a:pt x="381242" y="133605"/>
                      <a:pt x="381242" y="133616"/>
                    </a:cubicBezTo>
                    <a:cubicBezTo>
                      <a:pt x="381131" y="141513"/>
                      <a:pt x="387439" y="148012"/>
                      <a:pt x="395341" y="148122"/>
                    </a:cubicBezTo>
                    <a:cubicBezTo>
                      <a:pt x="395347" y="148122"/>
                      <a:pt x="395359" y="148122"/>
                      <a:pt x="395364" y="148122"/>
                    </a:cubicBezTo>
                    <a:lnTo>
                      <a:pt x="395544" y="148122"/>
                    </a:lnTo>
                    <a:cubicBezTo>
                      <a:pt x="403377" y="148128"/>
                      <a:pt x="409754" y="141826"/>
                      <a:pt x="409847" y="133993"/>
                    </a:cubicBezTo>
                    <a:close/>
                    <a:moveTo>
                      <a:pt x="452453" y="133999"/>
                    </a:moveTo>
                    <a:cubicBezTo>
                      <a:pt x="452552" y="126102"/>
                      <a:pt x="446227" y="119621"/>
                      <a:pt x="438325" y="119522"/>
                    </a:cubicBezTo>
                    <a:cubicBezTo>
                      <a:pt x="438325" y="119522"/>
                      <a:pt x="438325" y="119522"/>
                      <a:pt x="438325" y="119522"/>
                    </a:cubicBezTo>
                    <a:cubicBezTo>
                      <a:pt x="430428" y="119412"/>
                      <a:pt x="423935" y="125719"/>
                      <a:pt x="423819" y="133622"/>
                    </a:cubicBezTo>
                    <a:cubicBezTo>
                      <a:pt x="423819" y="133628"/>
                      <a:pt x="423819" y="133639"/>
                      <a:pt x="423819" y="133651"/>
                    </a:cubicBezTo>
                    <a:cubicBezTo>
                      <a:pt x="423709" y="141554"/>
                      <a:pt x="430027" y="148047"/>
                      <a:pt x="437930" y="148157"/>
                    </a:cubicBezTo>
                    <a:cubicBezTo>
                      <a:pt x="437936" y="148157"/>
                      <a:pt x="437942" y="148157"/>
                      <a:pt x="437948" y="148157"/>
                    </a:cubicBezTo>
                    <a:lnTo>
                      <a:pt x="438301" y="148157"/>
                    </a:lnTo>
                    <a:cubicBezTo>
                      <a:pt x="446106" y="148157"/>
                      <a:pt x="452430" y="141832"/>
                      <a:pt x="452430" y="134028"/>
                    </a:cubicBezTo>
                    <a:close/>
                    <a:moveTo>
                      <a:pt x="495193" y="133999"/>
                    </a:moveTo>
                    <a:cubicBezTo>
                      <a:pt x="495309" y="126102"/>
                      <a:pt x="489002" y="119609"/>
                      <a:pt x="481105" y="119493"/>
                    </a:cubicBezTo>
                    <a:cubicBezTo>
                      <a:pt x="481088" y="119493"/>
                      <a:pt x="481064" y="119493"/>
                      <a:pt x="481041" y="119493"/>
                    </a:cubicBezTo>
                    <a:cubicBezTo>
                      <a:pt x="473138" y="119383"/>
                      <a:pt x="466646" y="125702"/>
                      <a:pt x="466535" y="133605"/>
                    </a:cubicBezTo>
                    <a:cubicBezTo>
                      <a:pt x="466535" y="133610"/>
                      <a:pt x="466535" y="133616"/>
                      <a:pt x="466535" y="133622"/>
                    </a:cubicBezTo>
                    <a:cubicBezTo>
                      <a:pt x="466425" y="141525"/>
                      <a:pt x="472744" y="148017"/>
                      <a:pt x="480647" y="148128"/>
                    </a:cubicBezTo>
                    <a:cubicBezTo>
                      <a:pt x="480653" y="148128"/>
                      <a:pt x="480664" y="148128"/>
                      <a:pt x="480670" y="148128"/>
                    </a:cubicBezTo>
                    <a:lnTo>
                      <a:pt x="481018" y="148128"/>
                    </a:lnTo>
                    <a:cubicBezTo>
                      <a:pt x="488822" y="148128"/>
                      <a:pt x="495147" y="141803"/>
                      <a:pt x="495147" y="133999"/>
                    </a:cubicBezTo>
                    <a:close/>
                    <a:moveTo>
                      <a:pt x="537933" y="133999"/>
                    </a:moveTo>
                    <a:cubicBezTo>
                      <a:pt x="538049" y="126102"/>
                      <a:pt x="531742" y="119609"/>
                      <a:pt x="523845" y="119493"/>
                    </a:cubicBezTo>
                    <a:cubicBezTo>
                      <a:pt x="523833" y="119493"/>
                      <a:pt x="523816" y="119493"/>
                      <a:pt x="523804" y="119493"/>
                    </a:cubicBezTo>
                    <a:cubicBezTo>
                      <a:pt x="515907" y="119395"/>
                      <a:pt x="509426" y="125713"/>
                      <a:pt x="509327" y="133610"/>
                    </a:cubicBezTo>
                    <a:cubicBezTo>
                      <a:pt x="509327" y="133610"/>
                      <a:pt x="509327" y="133616"/>
                      <a:pt x="509327" y="133616"/>
                    </a:cubicBezTo>
                    <a:cubicBezTo>
                      <a:pt x="509217" y="141513"/>
                      <a:pt x="515524" y="148006"/>
                      <a:pt x="523427" y="148122"/>
                    </a:cubicBezTo>
                    <a:cubicBezTo>
                      <a:pt x="523433" y="148122"/>
                      <a:pt x="523445" y="148122"/>
                      <a:pt x="523456" y="148122"/>
                    </a:cubicBezTo>
                    <a:lnTo>
                      <a:pt x="523630" y="148122"/>
                    </a:lnTo>
                    <a:cubicBezTo>
                      <a:pt x="531463" y="148128"/>
                      <a:pt x="537840" y="141826"/>
                      <a:pt x="537933" y="133993"/>
                    </a:cubicBezTo>
                    <a:close/>
                    <a:moveTo>
                      <a:pt x="470290" y="297549"/>
                    </a:moveTo>
                    <a:cubicBezTo>
                      <a:pt x="470400" y="289652"/>
                      <a:pt x="464093" y="283159"/>
                      <a:pt x="456190" y="283043"/>
                    </a:cubicBezTo>
                    <a:cubicBezTo>
                      <a:pt x="456184" y="283043"/>
                      <a:pt x="456173" y="283043"/>
                      <a:pt x="456161" y="283043"/>
                    </a:cubicBezTo>
                    <a:cubicBezTo>
                      <a:pt x="448264" y="282944"/>
                      <a:pt x="441783" y="289269"/>
                      <a:pt x="441684" y="297172"/>
                    </a:cubicBezTo>
                    <a:cubicBezTo>
                      <a:pt x="441684" y="297172"/>
                      <a:pt x="441684" y="297172"/>
                      <a:pt x="441684" y="297172"/>
                    </a:cubicBezTo>
                    <a:cubicBezTo>
                      <a:pt x="441574" y="305069"/>
                      <a:pt x="447881" y="311567"/>
                      <a:pt x="455784" y="311677"/>
                    </a:cubicBezTo>
                    <a:cubicBezTo>
                      <a:pt x="455790" y="311677"/>
                      <a:pt x="455801" y="311677"/>
                      <a:pt x="455813" y="311677"/>
                    </a:cubicBezTo>
                    <a:lnTo>
                      <a:pt x="456161" y="311677"/>
                    </a:lnTo>
                    <a:cubicBezTo>
                      <a:pt x="463965" y="311677"/>
                      <a:pt x="470290" y="305353"/>
                      <a:pt x="470290" y="297549"/>
                    </a:cubicBezTo>
                    <a:close/>
                    <a:moveTo>
                      <a:pt x="513029" y="297549"/>
                    </a:moveTo>
                    <a:cubicBezTo>
                      <a:pt x="513139" y="289652"/>
                      <a:pt x="506833" y="283159"/>
                      <a:pt x="498930" y="283043"/>
                    </a:cubicBezTo>
                    <a:cubicBezTo>
                      <a:pt x="498924" y="283043"/>
                      <a:pt x="498912" y="283043"/>
                      <a:pt x="498907" y="283043"/>
                    </a:cubicBezTo>
                    <a:cubicBezTo>
                      <a:pt x="491010" y="282933"/>
                      <a:pt x="484511" y="289240"/>
                      <a:pt x="484401" y="297143"/>
                    </a:cubicBezTo>
                    <a:cubicBezTo>
                      <a:pt x="484401" y="297148"/>
                      <a:pt x="484401" y="297160"/>
                      <a:pt x="484401" y="297172"/>
                    </a:cubicBezTo>
                    <a:cubicBezTo>
                      <a:pt x="484291" y="305074"/>
                      <a:pt x="490609" y="311567"/>
                      <a:pt x="498512" y="311677"/>
                    </a:cubicBezTo>
                    <a:cubicBezTo>
                      <a:pt x="498518" y="311677"/>
                      <a:pt x="498524" y="311677"/>
                      <a:pt x="498529" y="311677"/>
                    </a:cubicBezTo>
                    <a:lnTo>
                      <a:pt x="498703" y="311677"/>
                    </a:lnTo>
                    <a:cubicBezTo>
                      <a:pt x="506537" y="311677"/>
                      <a:pt x="512907" y="305382"/>
                      <a:pt x="513012" y="297549"/>
                    </a:cubicBezTo>
                    <a:close/>
                    <a:moveTo>
                      <a:pt x="555595" y="297549"/>
                    </a:moveTo>
                    <a:cubicBezTo>
                      <a:pt x="555705" y="289652"/>
                      <a:pt x="549398" y="283159"/>
                      <a:pt x="541495" y="283043"/>
                    </a:cubicBezTo>
                    <a:cubicBezTo>
                      <a:pt x="541490" y="283043"/>
                      <a:pt x="541478" y="283043"/>
                      <a:pt x="541467" y="283043"/>
                    </a:cubicBezTo>
                    <a:cubicBezTo>
                      <a:pt x="533569" y="282933"/>
                      <a:pt x="527071" y="289240"/>
                      <a:pt x="526961" y="297143"/>
                    </a:cubicBezTo>
                    <a:cubicBezTo>
                      <a:pt x="526961" y="297148"/>
                      <a:pt x="526961" y="297160"/>
                      <a:pt x="526961" y="297172"/>
                    </a:cubicBezTo>
                    <a:cubicBezTo>
                      <a:pt x="526851" y="305069"/>
                      <a:pt x="533157" y="311561"/>
                      <a:pt x="541060" y="311677"/>
                    </a:cubicBezTo>
                    <a:cubicBezTo>
                      <a:pt x="541066" y="311677"/>
                      <a:pt x="541078" y="311677"/>
                      <a:pt x="541089" y="311677"/>
                    </a:cubicBezTo>
                    <a:lnTo>
                      <a:pt x="541437" y="311677"/>
                    </a:lnTo>
                    <a:cubicBezTo>
                      <a:pt x="549242" y="311677"/>
                      <a:pt x="555566" y="305353"/>
                      <a:pt x="555566" y="297549"/>
                    </a:cubicBezTo>
                    <a:close/>
                    <a:moveTo>
                      <a:pt x="598335" y="297549"/>
                    </a:moveTo>
                    <a:cubicBezTo>
                      <a:pt x="598445" y="289652"/>
                      <a:pt x="592138" y="283159"/>
                      <a:pt x="584235" y="283043"/>
                    </a:cubicBezTo>
                    <a:cubicBezTo>
                      <a:pt x="584229" y="283043"/>
                      <a:pt x="584218" y="283043"/>
                      <a:pt x="584212" y="283043"/>
                    </a:cubicBezTo>
                    <a:cubicBezTo>
                      <a:pt x="576315" y="282933"/>
                      <a:pt x="569817" y="289240"/>
                      <a:pt x="569706" y="297143"/>
                    </a:cubicBezTo>
                    <a:cubicBezTo>
                      <a:pt x="569706" y="297148"/>
                      <a:pt x="569706" y="297160"/>
                      <a:pt x="569706" y="297172"/>
                    </a:cubicBezTo>
                    <a:cubicBezTo>
                      <a:pt x="569596" y="305074"/>
                      <a:pt x="575915" y="311567"/>
                      <a:pt x="583817" y="311677"/>
                    </a:cubicBezTo>
                    <a:cubicBezTo>
                      <a:pt x="583823" y="311677"/>
                      <a:pt x="583829" y="311677"/>
                      <a:pt x="583835" y="311677"/>
                    </a:cubicBezTo>
                    <a:lnTo>
                      <a:pt x="584009" y="311677"/>
                    </a:lnTo>
                    <a:cubicBezTo>
                      <a:pt x="591842" y="311677"/>
                      <a:pt x="598219" y="305382"/>
                      <a:pt x="598312" y="297549"/>
                    </a:cubicBezTo>
                    <a:close/>
                    <a:moveTo>
                      <a:pt x="640900" y="297549"/>
                    </a:moveTo>
                    <a:cubicBezTo>
                      <a:pt x="641011" y="289652"/>
                      <a:pt x="634704" y="283159"/>
                      <a:pt x="626801" y="283043"/>
                    </a:cubicBezTo>
                    <a:cubicBezTo>
                      <a:pt x="626795" y="283043"/>
                      <a:pt x="626784" y="283043"/>
                      <a:pt x="626772" y="283043"/>
                    </a:cubicBezTo>
                    <a:cubicBezTo>
                      <a:pt x="618869" y="282939"/>
                      <a:pt x="612371" y="289257"/>
                      <a:pt x="612266" y="297166"/>
                    </a:cubicBezTo>
                    <a:cubicBezTo>
                      <a:pt x="612266" y="297166"/>
                      <a:pt x="612266" y="297172"/>
                      <a:pt x="612266" y="297172"/>
                    </a:cubicBezTo>
                    <a:cubicBezTo>
                      <a:pt x="612162" y="305074"/>
                      <a:pt x="618481" y="311573"/>
                      <a:pt x="626389" y="311677"/>
                    </a:cubicBezTo>
                    <a:cubicBezTo>
                      <a:pt x="626389" y="311677"/>
                      <a:pt x="626395" y="311677"/>
                      <a:pt x="626401" y="311677"/>
                    </a:cubicBezTo>
                    <a:lnTo>
                      <a:pt x="626749" y="311677"/>
                    </a:lnTo>
                    <a:cubicBezTo>
                      <a:pt x="634553" y="311677"/>
                      <a:pt x="640878" y="305353"/>
                      <a:pt x="640878" y="297549"/>
                    </a:cubicBezTo>
                    <a:close/>
                    <a:moveTo>
                      <a:pt x="683640" y="297549"/>
                    </a:moveTo>
                    <a:cubicBezTo>
                      <a:pt x="683751" y="289652"/>
                      <a:pt x="677444" y="283159"/>
                      <a:pt x="669541" y="283043"/>
                    </a:cubicBezTo>
                    <a:cubicBezTo>
                      <a:pt x="669535" y="283043"/>
                      <a:pt x="669523" y="283043"/>
                      <a:pt x="669512" y="283043"/>
                    </a:cubicBezTo>
                    <a:cubicBezTo>
                      <a:pt x="661615" y="282944"/>
                      <a:pt x="655134" y="289263"/>
                      <a:pt x="655035" y="297160"/>
                    </a:cubicBezTo>
                    <a:cubicBezTo>
                      <a:pt x="655035" y="297160"/>
                      <a:pt x="655035" y="297166"/>
                      <a:pt x="655035" y="297172"/>
                    </a:cubicBezTo>
                    <a:cubicBezTo>
                      <a:pt x="654925" y="305074"/>
                      <a:pt x="661243" y="311567"/>
                      <a:pt x="669146" y="311677"/>
                    </a:cubicBezTo>
                    <a:cubicBezTo>
                      <a:pt x="669152" y="311677"/>
                      <a:pt x="669158" y="311677"/>
                      <a:pt x="669164" y="311677"/>
                    </a:cubicBezTo>
                    <a:lnTo>
                      <a:pt x="669338" y="311677"/>
                    </a:lnTo>
                    <a:cubicBezTo>
                      <a:pt x="677171" y="311677"/>
                      <a:pt x="683547" y="305382"/>
                      <a:pt x="683640" y="297549"/>
                    </a:cubicBezTo>
                    <a:close/>
                    <a:moveTo>
                      <a:pt x="470290" y="414993"/>
                    </a:moveTo>
                    <a:cubicBezTo>
                      <a:pt x="470290" y="407096"/>
                      <a:pt x="463884" y="400690"/>
                      <a:pt x="455987" y="400690"/>
                    </a:cubicBezTo>
                    <a:cubicBezTo>
                      <a:pt x="448084" y="400690"/>
                      <a:pt x="441678" y="407096"/>
                      <a:pt x="441678" y="414999"/>
                    </a:cubicBezTo>
                    <a:cubicBezTo>
                      <a:pt x="441684" y="422902"/>
                      <a:pt x="448084" y="429302"/>
                      <a:pt x="455987" y="429302"/>
                    </a:cubicBezTo>
                    <a:lnTo>
                      <a:pt x="456161" y="429302"/>
                    </a:lnTo>
                    <a:cubicBezTo>
                      <a:pt x="464000" y="429203"/>
                      <a:pt x="470301" y="422815"/>
                      <a:pt x="470290" y="414976"/>
                    </a:cubicBezTo>
                    <a:close/>
                    <a:moveTo>
                      <a:pt x="513035" y="414993"/>
                    </a:moveTo>
                    <a:cubicBezTo>
                      <a:pt x="513029" y="407090"/>
                      <a:pt x="506629" y="400690"/>
                      <a:pt x="498727" y="400690"/>
                    </a:cubicBezTo>
                    <a:cubicBezTo>
                      <a:pt x="490824" y="400690"/>
                      <a:pt x="484424" y="407090"/>
                      <a:pt x="484418" y="414993"/>
                    </a:cubicBezTo>
                    <a:cubicBezTo>
                      <a:pt x="484418" y="422896"/>
                      <a:pt x="490824" y="429302"/>
                      <a:pt x="498727" y="429302"/>
                    </a:cubicBezTo>
                    <a:lnTo>
                      <a:pt x="498727" y="429302"/>
                    </a:lnTo>
                    <a:cubicBezTo>
                      <a:pt x="506629" y="429302"/>
                      <a:pt x="513035" y="422896"/>
                      <a:pt x="513035" y="414993"/>
                    </a:cubicBezTo>
                    <a:cubicBezTo>
                      <a:pt x="513035" y="414987"/>
                      <a:pt x="513035" y="414982"/>
                      <a:pt x="513035" y="414976"/>
                    </a:cubicBezTo>
                    <a:close/>
                    <a:moveTo>
                      <a:pt x="555595" y="414993"/>
                    </a:moveTo>
                    <a:cubicBezTo>
                      <a:pt x="555595" y="407096"/>
                      <a:pt x="549189" y="400690"/>
                      <a:pt x="541292" y="400690"/>
                    </a:cubicBezTo>
                    <a:cubicBezTo>
                      <a:pt x="533390" y="400690"/>
                      <a:pt x="526984" y="407096"/>
                      <a:pt x="526984" y="414999"/>
                    </a:cubicBezTo>
                    <a:cubicBezTo>
                      <a:pt x="526990" y="422902"/>
                      <a:pt x="533390" y="429302"/>
                      <a:pt x="541292" y="429302"/>
                    </a:cubicBezTo>
                    <a:lnTo>
                      <a:pt x="541467" y="429302"/>
                    </a:lnTo>
                    <a:cubicBezTo>
                      <a:pt x="549300" y="429203"/>
                      <a:pt x="555595" y="422826"/>
                      <a:pt x="555595" y="414993"/>
                    </a:cubicBezTo>
                    <a:close/>
                    <a:moveTo>
                      <a:pt x="598335" y="414993"/>
                    </a:moveTo>
                    <a:cubicBezTo>
                      <a:pt x="598335" y="407096"/>
                      <a:pt x="591929" y="400690"/>
                      <a:pt x="584032" y="400690"/>
                    </a:cubicBezTo>
                    <a:cubicBezTo>
                      <a:pt x="576129" y="400690"/>
                      <a:pt x="569730" y="407090"/>
                      <a:pt x="569724" y="414993"/>
                    </a:cubicBezTo>
                    <a:cubicBezTo>
                      <a:pt x="569724" y="422896"/>
                      <a:pt x="576129" y="429302"/>
                      <a:pt x="584032" y="429302"/>
                    </a:cubicBezTo>
                    <a:lnTo>
                      <a:pt x="584032" y="429302"/>
                    </a:lnTo>
                    <a:cubicBezTo>
                      <a:pt x="591929" y="429302"/>
                      <a:pt x="598335" y="422896"/>
                      <a:pt x="598335" y="414999"/>
                    </a:cubicBezTo>
                    <a:cubicBezTo>
                      <a:pt x="598335" y="414993"/>
                      <a:pt x="598335" y="414982"/>
                      <a:pt x="598335" y="414976"/>
                    </a:cubicBezTo>
                    <a:close/>
                    <a:moveTo>
                      <a:pt x="640900" y="414993"/>
                    </a:moveTo>
                    <a:cubicBezTo>
                      <a:pt x="640900" y="407096"/>
                      <a:pt x="634495" y="400690"/>
                      <a:pt x="626598" y="400690"/>
                    </a:cubicBezTo>
                    <a:cubicBezTo>
                      <a:pt x="618695" y="400690"/>
                      <a:pt x="612290" y="407096"/>
                      <a:pt x="612290" y="414999"/>
                    </a:cubicBezTo>
                    <a:cubicBezTo>
                      <a:pt x="612295" y="422902"/>
                      <a:pt x="618695" y="429302"/>
                      <a:pt x="626598" y="429302"/>
                    </a:cubicBezTo>
                    <a:lnTo>
                      <a:pt x="626772" y="429302"/>
                    </a:lnTo>
                    <a:cubicBezTo>
                      <a:pt x="634605" y="429203"/>
                      <a:pt x="640900" y="422826"/>
                      <a:pt x="640900" y="414993"/>
                    </a:cubicBezTo>
                    <a:close/>
                    <a:moveTo>
                      <a:pt x="683640" y="414993"/>
                    </a:moveTo>
                    <a:cubicBezTo>
                      <a:pt x="683640" y="407096"/>
                      <a:pt x="677235" y="400690"/>
                      <a:pt x="669338" y="400690"/>
                    </a:cubicBezTo>
                    <a:cubicBezTo>
                      <a:pt x="661435" y="400690"/>
                      <a:pt x="655035" y="407090"/>
                      <a:pt x="655029" y="414993"/>
                    </a:cubicBezTo>
                    <a:cubicBezTo>
                      <a:pt x="655029" y="422896"/>
                      <a:pt x="661435" y="429302"/>
                      <a:pt x="669338" y="429302"/>
                    </a:cubicBezTo>
                    <a:lnTo>
                      <a:pt x="669338" y="429302"/>
                    </a:lnTo>
                    <a:cubicBezTo>
                      <a:pt x="677235" y="429302"/>
                      <a:pt x="683640" y="422896"/>
                      <a:pt x="683640" y="414999"/>
                    </a:cubicBezTo>
                    <a:cubicBezTo>
                      <a:pt x="683640" y="414999"/>
                      <a:pt x="683640" y="414993"/>
                      <a:pt x="683640" y="414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" name="Google Shape;118;p14"/>
            <p:cNvGrpSpPr/>
            <p:nvPr/>
          </p:nvGrpSpPr>
          <p:grpSpPr>
            <a:xfrm>
              <a:off x="7474336" y="3174083"/>
              <a:ext cx="1926867" cy="2244429"/>
              <a:chOff x="7474336" y="3174083"/>
              <a:chExt cx="1926867" cy="2244429"/>
            </a:xfrm>
          </p:grpSpPr>
          <p:sp>
            <p:nvSpPr>
              <p:cNvPr id="119" name="Google Shape;119;p14"/>
              <p:cNvSpPr/>
              <p:nvPr/>
            </p:nvSpPr>
            <p:spPr>
              <a:xfrm>
                <a:off x="8503837" y="3925685"/>
                <a:ext cx="292080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6" h="460262" extrusionOk="0">
                    <a:moveTo>
                      <a:pt x="330005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3" y="88246"/>
                    </a:lnTo>
                    <a:cubicBezTo>
                      <a:pt x="6666" y="89337"/>
                      <a:pt x="5900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9" y="466032"/>
                      <a:pt x="338831" y="462083"/>
                      <a:pt x="338836" y="457209"/>
                    </a:cubicBezTo>
                    <a:cubicBezTo>
                      <a:pt x="338836" y="457205"/>
                      <a:pt x="338836" y="457202"/>
                      <a:pt x="338836" y="457198"/>
                    </a:cubicBezTo>
                    <a:lnTo>
                      <a:pt x="338836" y="14598"/>
                    </a:lnTo>
                    <a:cubicBezTo>
                      <a:pt x="338842" y="9724"/>
                      <a:pt x="334891" y="5770"/>
                      <a:pt x="330017" y="5767"/>
                    </a:cubicBezTo>
                    <a:cubicBezTo>
                      <a:pt x="330011" y="5767"/>
                      <a:pt x="330011" y="5767"/>
                      <a:pt x="330005" y="5767"/>
                    </a:cubicBezTo>
                    <a:close/>
                    <a:moveTo>
                      <a:pt x="91043" y="34871"/>
                    </a:moveTo>
                    <a:lnTo>
                      <a:pt x="91043" y="85780"/>
                    </a:lnTo>
                    <a:lnTo>
                      <a:pt x="36316" y="85780"/>
                    </a:lnTo>
                    <a:close/>
                    <a:moveTo>
                      <a:pt x="321174" y="448366"/>
                    </a:moveTo>
                    <a:lnTo>
                      <a:pt x="22692" y="448366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>
                <a:off x="8806477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30005" y="5767"/>
                    </a:moveTo>
                    <a:lnTo>
                      <a:pt x="97048" y="5767"/>
                    </a:lnTo>
                    <a:cubicBezTo>
                      <a:pt x="94768" y="5765"/>
                      <a:pt x="92569" y="6649"/>
                      <a:pt x="90927" y="8233"/>
                    </a:cubicBezTo>
                    <a:lnTo>
                      <a:pt x="7739" y="88246"/>
                    </a:lnTo>
                    <a:cubicBezTo>
                      <a:pt x="6672" y="89337"/>
                      <a:pt x="5906" y="90690"/>
                      <a:pt x="5529" y="92169"/>
                    </a:cubicBezTo>
                    <a:cubicBezTo>
                      <a:pt x="5424" y="92538"/>
                      <a:pt x="5349" y="92914"/>
                      <a:pt x="5302" y="93294"/>
                    </a:cubicBezTo>
                    <a:cubicBezTo>
                      <a:pt x="5175" y="93726"/>
                      <a:pt x="5088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3" y="466029"/>
                      <a:pt x="338825" y="462084"/>
                      <a:pt x="338831" y="457215"/>
                    </a:cubicBezTo>
                    <a:lnTo>
                      <a:pt x="338831" y="14615"/>
                    </a:lnTo>
                    <a:cubicBezTo>
                      <a:pt x="338842" y="9741"/>
                      <a:pt x="334902" y="5779"/>
                      <a:pt x="330028" y="5767"/>
                    </a:cubicBezTo>
                    <a:cubicBezTo>
                      <a:pt x="330023" y="5767"/>
                      <a:pt x="330011" y="5767"/>
                      <a:pt x="330005" y="5767"/>
                    </a:cubicBezTo>
                    <a:close/>
                    <a:moveTo>
                      <a:pt x="91072" y="34888"/>
                    </a:moveTo>
                    <a:lnTo>
                      <a:pt x="91072" y="85798"/>
                    </a:lnTo>
                    <a:lnTo>
                      <a:pt x="36350" y="85798"/>
                    </a:lnTo>
                    <a:close/>
                    <a:moveTo>
                      <a:pt x="321203" y="448384"/>
                    </a:moveTo>
                    <a:lnTo>
                      <a:pt x="22692" y="448384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4"/>
              <p:cNvSpPr/>
              <p:nvPr/>
            </p:nvSpPr>
            <p:spPr>
              <a:xfrm>
                <a:off x="9109128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29988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4" y="88246"/>
                    </a:lnTo>
                    <a:cubicBezTo>
                      <a:pt x="6666" y="89337"/>
                      <a:pt x="5906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0" y="466029"/>
                    </a:lnTo>
                    <a:cubicBezTo>
                      <a:pt x="334873" y="466032"/>
                      <a:pt x="338825" y="462083"/>
                      <a:pt x="338831" y="457209"/>
                    </a:cubicBezTo>
                    <a:cubicBezTo>
                      <a:pt x="338831" y="457205"/>
                      <a:pt x="338831" y="457202"/>
                      <a:pt x="338831" y="457198"/>
                    </a:cubicBezTo>
                    <a:lnTo>
                      <a:pt x="338831" y="14598"/>
                    </a:lnTo>
                    <a:cubicBezTo>
                      <a:pt x="338836" y="9724"/>
                      <a:pt x="334885" y="5770"/>
                      <a:pt x="330011" y="5767"/>
                    </a:cubicBezTo>
                    <a:cubicBezTo>
                      <a:pt x="330005" y="5767"/>
                      <a:pt x="329994" y="5767"/>
                      <a:pt x="329988" y="5767"/>
                    </a:cubicBezTo>
                    <a:close/>
                    <a:moveTo>
                      <a:pt x="91031" y="34871"/>
                    </a:moveTo>
                    <a:lnTo>
                      <a:pt x="91031" y="85780"/>
                    </a:lnTo>
                    <a:lnTo>
                      <a:pt x="36304" y="85780"/>
                    </a:lnTo>
                    <a:close/>
                    <a:moveTo>
                      <a:pt x="321157" y="448366"/>
                    </a:moveTo>
                    <a:lnTo>
                      <a:pt x="22675" y="448366"/>
                    </a:lnTo>
                    <a:lnTo>
                      <a:pt x="22675" y="103460"/>
                    </a:lnTo>
                    <a:lnTo>
                      <a:pt x="99845" y="103460"/>
                    </a:lnTo>
                    <a:cubicBezTo>
                      <a:pt x="104719" y="103464"/>
                      <a:pt x="108670" y="99514"/>
                      <a:pt x="108676" y="94641"/>
                    </a:cubicBezTo>
                    <a:cubicBezTo>
                      <a:pt x="108676" y="94636"/>
                      <a:pt x="108676" y="94633"/>
                      <a:pt x="108676" y="94629"/>
                    </a:cubicBezTo>
                    <a:lnTo>
                      <a:pt x="108676" y="23446"/>
                    </a:lnTo>
                    <a:lnTo>
                      <a:pt x="321139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 rot="5400000">
                <a:off x="7890349" y="4383229"/>
                <a:ext cx="710265" cy="1287404"/>
              </a:xfrm>
              <a:custGeom>
                <a:avLst/>
                <a:gdLst/>
                <a:ahLst/>
                <a:cxnLst/>
                <a:rect l="l" t="t" r="r" b="b"/>
                <a:pathLst>
                  <a:path w="811731" h="1471319" extrusionOk="0">
                    <a:moveTo>
                      <a:pt x="350859" y="504469"/>
                    </a:moveTo>
                    <a:lnTo>
                      <a:pt x="350859" y="1444396"/>
                    </a:lnTo>
                    <a:lnTo>
                      <a:pt x="346890" y="1447013"/>
                    </a:lnTo>
                    <a:lnTo>
                      <a:pt x="313991" y="1477086"/>
                    </a:lnTo>
                    <a:lnTo>
                      <a:pt x="303048" y="1463161"/>
                    </a:lnTo>
                    <a:lnTo>
                      <a:pt x="333220" y="1434904"/>
                    </a:lnTo>
                    <a:lnTo>
                      <a:pt x="333220" y="504469"/>
                    </a:lnTo>
                    <a:close/>
                    <a:moveTo>
                      <a:pt x="339614" y="473496"/>
                    </a:moveTo>
                    <a:lnTo>
                      <a:pt x="267392" y="5767"/>
                    </a:lnTo>
                    <a:lnTo>
                      <a:pt x="249933" y="8459"/>
                    </a:lnTo>
                    <a:lnTo>
                      <a:pt x="320779" y="467253"/>
                    </a:lnTo>
                    <a:lnTo>
                      <a:pt x="5030" y="778471"/>
                    </a:lnTo>
                    <a:lnTo>
                      <a:pt x="17429" y="791045"/>
                    </a:lnTo>
                    <a:close/>
                    <a:moveTo>
                      <a:pt x="816761" y="215154"/>
                    </a:moveTo>
                    <a:lnTo>
                      <a:pt x="808307" y="199651"/>
                    </a:lnTo>
                    <a:lnTo>
                      <a:pt x="325973" y="462623"/>
                    </a:lnTo>
                    <a:lnTo>
                      <a:pt x="334421" y="4781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 rot="5400000">
                <a:off x="7813542" y="4305066"/>
                <a:ext cx="774239" cy="1452651"/>
              </a:xfrm>
              <a:custGeom>
                <a:avLst/>
                <a:gdLst/>
                <a:ahLst/>
                <a:cxnLst/>
                <a:rect l="l" t="t" r="r" b="b"/>
                <a:pathLst>
                  <a:path w="884845" h="1660173" extrusionOk="0">
                    <a:moveTo>
                      <a:pt x="361634" y="425273"/>
                    </a:moveTo>
                    <a:cubicBezTo>
                      <a:pt x="410408" y="425273"/>
                      <a:pt x="449945" y="464810"/>
                      <a:pt x="449945" y="513584"/>
                    </a:cubicBezTo>
                    <a:cubicBezTo>
                      <a:pt x="449945" y="562359"/>
                      <a:pt x="410408" y="601896"/>
                      <a:pt x="361634" y="601896"/>
                    </a:cubicBezTo>
                    <a:cubicBezTo>
                      <a:pt x="312859" y="601896"/>
                      <a:pt x="273322" y="562359"/>
                      <a:pt x="273322" y="513584"/>
                    </a:cubicBezTo>
                    <a:cubicBezTo>
                      <a:pt x="273317" y="464816"/>
                      <a:pt x="312854" y="425279"/>
                      <a:pt x="361622" y="425273"/>
                    </a:cubicBezTo>
                    <a:cubicBezTo>
                      <a:pt x="361628" y="425273"/>
                      <a:pt x="361628" y="425273"/>
                      <a:pt x="361634" y="425273"/>
                    </a:cubicBezTo>
                    <a:close/>
                    <a:moveTo>
                      <a:pt x="361866" y="1665940"/>
                    </a:moveTo>
                    <a:cubicBezTo>
                      <a:pt x="348927" y="1665934"/>
                      <a:pt x="336034" y="1664472"/>
                      <a:pt x="323419" y="1661588"/>
                    </a:cubicBezTo>
                    <a:cubicBezTo>
                      <a:pt x="231232" y="1640578"/>
                      <a:pt x="173325" y="1548443"/>
                      <a:pt x="194341" y="1456273"/>
                    </a:cubicBezTo>
                    <a:cubicBezTo>
                      <a:pt x="215462" y="1363982"/>
                      <a:pt x="307399" y="1306284"/>
                      <a:pt x="399691" y="1327398"/>
                    </a:cubicBezTo>
                    <a:cubicBezTo>
                      <a:pt x="491982" y="1348519"/>
                      <a:pt x="549681" y="1440456"/>
                      <a:pt x="528560" y="1532748"/>
                    </a:cubicBezTo>
                    <a:cubicBezTo>
                      <a:pt x="510764" y="1610528"/>
                      <a:pt x="441659" y="1665748"/>
                      <a:pt x="361866" y="1665940"/>
                    </a:cubicBezTo>
                    <a:close/>
                    <a:moveTo>
                      <a:pt x="361245" y="1340500"/>
                    </a:moveTo>
                    <a:cubicBezTo>
                      <a:pt x="289563" y="1340686"/>
                      <a:pt x="227490" y="1390319"/>
                      <a:pt x="211545" y="1460202"/>
                    </a:cubicBezTo>
                    <a:lnTo>
                      <a:pt x="211545" y="1460202"/>
                    </a:lnTo>
                    <a:cubicBezTo>
                      <a:pt x="192694" y="1542896"/>
                      <a:pt x="244618" y="1625521"/>
                      <a:pt x="327342" y="1644373"/>
                    </a:cubicBezTo>
                    <a:cubicBezTo>
                      <a:pt x="410118" y="1663514"/>
                      <a:pt x="492742" y="1611920"/>
                      <a:pt x="511878" y="1529145"/>
                    </a:cubicBezTo>
                    <a:cubicBezTo>
                      <a:pt x="531020" y="1446369"/>
                      <a:pt x="479426" y="1363744"/>
                      <a:pt x="396651" y="1344608"/>
                    </a:cubicBezTo>
                    <a:cubicBezTo>
                      <a:pt x="396337" y="1344533"/>
                      <a:pt x="396024" y="1344463"/>
                      <a:pt x="395710" y="1344393"/>
                    </a:cubicBezTo>
                    <a:cubicBezTo>
                      <a:pt x="384402" y="1341806"/>
                      <a:pt x="372844" y="1340488"/>
                      <a:pt x="361245" y="1340471"/>
                    </a:cubicBezTo>
                    <a:close/>
                    <a:moveTo>
                      <a:pt x="361634" y="1406194"/>
                    </a:moveTo>
                    <a:cubicBezTo>
                      <a:pt x="410408" y="1406194"/>
                      <a:pt x="449945" y="1445731"/>
                      <a:pt x="449945" y="1494505"/>
                    </a:cubicBezTo>
                    <a:cubicBezTo>
                      <a:pt x="449945" y="1543279"/>
                      <a:pt x="410408" y="1582816"/>
                      <a:pt x="361634" y="1582816"/>
                    </a:cubicBezTo>
                    <a:cubicBezTo>
                      <a:pt x="312859" y="1582816"/>
                      <a:pt x="273322" y="1543279"/>
                      <a:pt x="273322" y="1494505"/>
                    </a:cubicBezTo>
                    <a:cubicBezTo>
                      <a:pt x="273305" y="1445736"/>
                      <a:pt x="312824" y="1406182"/>
                      <a:pt x="361593" y="1406165"/>
                    </a:cubicBezTo>
                    <a:cubicBezTo>
                      <a:pt x="361604" y="1406165"/>
                      <a:pt x="361622" y="1406165"/>
                      <a:pt x="361634" y="1406165"/>
                    </a:cubicBezTo>
                    <a:close/>
                    <a:moveTo>
                      <a:pt x="49179" y="779005"/>
                    </a:moveTo>
                    <a:cubicBezTo>
                      <a:pt x="73566" y="778999"/>
                      <a:pt x="93335" y="798768"/>
                      <a:pt x="93341" y="823155"/>
                    </a:cubicBezTo>
                    <a:cubicBezTo>
                      <a:pt x="93347" y="847542"/>
                      <a:pt x="73578" y="867310"/>
                      <a:pt x="49191" y="867316"/>
                    </a:cubicBezTo>
                    <a:cubicBezTo>
                      <a:pt x="24804" y="867322"/>
                      <a:pt x="5035" y="847554"/>
                      <a:pt x="5030" y="823166"/>
                    </a:cubicBezTo>
                    <a:cubicBezTo>
                      <a:pt x="5030" y="823166"/>
                      <a:pt x="5030" y="823161"/>
                      <a:pt x="5030" y="823161"/>
                    </a:cubicBezTo>
                    <a:cubicBezTo>
                      <a:pt x="5030" y="798774"/>
                      <a:pt x="24798" y="779011"/>
                      <a:pt x="49179" y="779005"/>
                    </a:cubicBezTo>
                    <a:close/>
                    <a:moveTo>
                      <a:pt x="845714" y="210838"/>
                    </a:moveTo>
                    <a:cubicBezTo>
                      <a:pt x="870101" y="210832"/>
                      <a:pt x="889870" y="230600"/>
                      <a:pt x="889875" y="254987"/>
                    </a:cubicBezTo>
                    <a:cubicBezTo>
                      <a:pt x="889881" y="279374"/>
                      <a:pt x="870113" y="299143"/>
                      <a:pt x="845726" y="299149"/>
                    </a:cubicBezTo>
                    <a:cubicBezTo>
                      <a:pt x="821339" y="299154"/>
                      <a:pt x="801570" y="279386"/>
                      <a:pt x="801564" y="254999"/>
                    </a:cubicBezTo>
                    <a:cubicBezTo>
                      <a:pt x="801564" y="254993"/>
                      <a:pt x="801564" y="254993"/>
                      <a:pt x="801564" y="254987"/>
                    </a:cubicBezTo>
                    <a:cubicBezTo>
                      <a:pt x="801570" y="230600"/>
                      <a:pt x="821339" y="210832"/>
                      <a:pt x="845726" y="210838"/>
                    </a:cubicBezTo>
                    <a:cubicBezTo>
                      <a:pt x="845726" y="210838"/>
                      <a:pt x="845732" y="210838"/>
                      <a:pt x="845732" y="210838"/>
                    </a:cubicBezTo>
                    <a:close/>
                    <a:moveTo>
                      <a:pt x="283389" y="5767"/>
                    </a:moveTo>
                    <a:cubicBezTo>
                      <a:pt x="307776" y="5764"/>
                      <a:pt x="327545" y="25530"/>
                      <a:pt x="327551" y="49916"/>
                    </a:cubicBezTo>
                    <a:cubicBezTo>
                      <a:pt x="327557" y="74303"/>
                      <a:pt x="307788" y="94075"/>
                      <a:pt x="283401" y="94078"/>
                    </a:cubicBezTo>
                    <a:cubicBezTo>
                      <a:pt x="259014" y="94081"/>
                      <a:pt x="239246" y="74314"/>
                      <a:pt x="239240" y="49928"/>
                    </a:cubicBezTo>
                    <a:cubicBezTo>
                      <a:pt x="239240" y="49926"/>
                      <a:pt x="239240" y="49924"/>
                      <a:pt x="239240" y="49922"/>
                    </a:cubicBezTo>
                    <a:cubicBezTo>
                      <a:pt x="239240" y="25538"/>
                      <a:pt x="259002" y="5770"/>
                      <a:pt x="283389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4"/>
              <p:cNvSpPr/>
              <p:nvPr/>
            </p:nvSpPr>
            <p:spPr>
              <a:xfrm>
                <a:off x="8674048" y="3174083"/>
                <a:ext cx="591360" cy="371744"/>
              </a:xfrm>
              <a:custGeom>
                <a:avLst/>
                <a:gdLst/>
                <a:ahLst/>
                <a:cxnLst/>
                <a:rect l="l" t="t" r="r" b="b"/>
                <a:pathLst>
                  <a:path w="675840" h="424850" extrusionOk="0">
                    <a:moveTo>
                      <a:pt x="65715" y="32521"/>
                    </a:moveTo>
                    <a:lnTo>
                      <a:pt x="15908" y="32521"/>
                    </a:lnTo>
                    <a:cubicBezTo>
                      <a:pt x="9131" y="31697"/>
                      <a:pt x="4297" y="25535"/>
                      <a:pt x="5121" y="18758"/>
                    </a:cubicBezTo>
                    <a:cubicBezTo>
                      <a:pt x="5806" y="13106"/>
                      <a:pt x="10256" y="8656"/>
                      <a:pt x="15908" y="7972"/>
                    </a:cubicBezTo>
                    <a:lnTo>
                      <a:pt x="65715" y="7972"/>
                    </a:lnTo>
                    <a:cubicBezTo>
                      <a:pt x="72480" y="7043"/>
                      <a:pt x="78718" y="11772"/>
                      <a:pt x="79646" y="18537"/>
                    </a:cubicBezTo>
                    <a:cubicBezTo>
                      <a:pt x="80574" y="25303"/>
                      <a:pt x="75845" y="31540"/>
                      <a:pt x="69080" y="32469"/>
                    </a:cubicBezTo>
                    <a:cubicBezTo>
                      <a:pt x="68941" y="32492"/>
                      <a:pt x="68801" y="32509"/>
                      <a:pt x="68662" y="32521"/>
                    </a:cubicBezTo>
                    <a:cubicBezTo>
                      <a:pt x="67682" y="32637"/>
                      <a:pt x="66695" y="32637"/>
                      <a:pt x="65715" y="32521"/>
                    </a:cubicBezTo>
                    <a:close/>
                    <a:moveTo>
                      <a:pt x="78079" y="77030"/>
                    </a:moveTo>
                    <a:cubicBezTo>
                      <a:pt x="78079" y="70300"/>
                      <a:pt x="72625" y="64846"/>
                      <a:pt x="65894" y="64846"/>
                    </a:cubicBezTo>
                    <a:lnTo>
                      <a:pt x="15908" y="64846"/>
                    </a:lnTo>
                    <a:cubicBezTo>
                      <a:pt x="9131" y="65670"/>
                      <a:pt x="4297" y="71832"/>
                      <a:pt x="5121" y="78609"/>
                    </a:cubicBezTo>
                    <a:cubicBezTo>
                      <a:pt x="5806" y="84260"/>
                      <a:pt x="10256" y="88711"/>
                      <a:pt x="15908" y="89395"/>
                    </a:cubicBezTo>
                    <a:lnTo>
                      <a:pt x="65715" y="89395"/>
                    </a:lnTo>
                    <a:cubicBezTo>
                      <a:pt x="72544" y="89395"/>
                      <a:pt x="78073" y="83866"/>
                      <a:pt x="78079" y="77036"/>
                    </a:cubicBezTo>
                    <a:close/>
                    <a:moveTo>
                      <a:pt x="78079" y="133893"/>
                    </a:moveTo>
                    <a:cubicBezTo>
                      <a:pt x="78079" y="127162"/>
                      <a:pt x="72625" y="121708"/>
                      <a:pt x="65894" y="121708"/>
                    </a:cubicBezTo>
                    <a:lnTo>
                      <a:pt x="15908" y="121708"/>
                    </a:lnTo>
                    <a:cubicBezTo>
                      <a:pt x="9131" y="122532"/>
                      <a:pt x="4297" y="128694"/>
                      <a:pt x="5121" y="135471"/>
                    </a:cubicBezTo>
                    <a:cubicBezTo>
                      <a:pt x="5806" y="141123"/>
                      <a:pt x="10256" y="145573"/>
                      <a:pt x="15908" y="146258"/>
                    </a:cubicBezTo>
                    <a:lnTo>
                      <a:pt x="65715" y="146258"/>
                    </a:lnTo>
                    <a:cubicBezTo>
                      <a:pt x="72544" y="146258"/>
                      <a:pt x="78079" y="140722"/>
                      <a:pt x="78079" y="133893"/>
                    </a:cubicBezTo>
                    <a:close/>
                    <a:moveTo>
                      <a:pt x="78079" y="190941"/>
                    </a:moveTo>
                    <a:cubicBezTo>
                      <a:pt x="78079" y="184112"/>
                      <a:pt x="72544" y="178577"/>
                      <a:pt x="65715" y="178577"/>
                    </a:cubicBezTo>
                    <a:lnTo>
                      <a:pt x="15908" y="178577"/>
                    </a:lnTo>
                    <a:cubicBezTo>
                      <a:pt x="9131" y="179401"/>
                      <a:pt x="4297" y="185563"/>
                      <a:pt x="5121" y="192340"/>
                    </a:cubicBezTo>
                    <a:cubicBezTo>
                      <a:pt x="5806" y="197991"/>
                      <a:pt x="10256" y="202442"/>
                      <a:pt x="15908" y="203126"/>
                    </a:cubicBezTo>
                    <a:lnTo>
                      <a:pt x="65715" y="203126"/>
                    </a:lnTo>
                    <a:cubicBezTo>
                      <a:pt x="72445" y="203225"/>
                      <a:pt x="77981" y="197852"/>
                      <a:pt x="78079" y="191121"/>
                    </a:cubicBezTo>
                    <a:cubicBezTo>
                      <a:pt x="78079" y="191121"/>
                      <a:pt x="78079" y="191115"/>
                      <a:pt x="78079" y="191115"/>
                    </a:cubicBezTo>
                    <a:close/>
                    <a:moveTo>
                      <a:pt x="78079" y="247804"/>
                    </a:moveTo>
                    <a:cubicBezTo>
                      <a:pt x="78079" y="240975"/>
                      <a:pt x="72544" y="235439"/>
                      <a:pt x="65715" y="235439"/>
                    </a:cubicBezTo>
                    <a:lnTo>
                      <a:pt x="15908" y="235439"/>
                    </a:lnTo>
                    <a:cubicBezTo>
                      <a:pt x="9131" y="236263"/>
                      <a:pt x="4297" y="242425"/>
                      <a:pt x="5121" y="249202"/>
                    </a:cubicBezTo>
                    <a:cubicBezTo>
                      <a:pt x="5806" y="254854"/>
                      <a:pt x="10256" y="259304"/>
                      <a:pt x="15908" y="259989"/>
                    </a:cubicBezTo>
                    <a:lnTo>
                      <a:pt x="65715" y="259989"/>
                    </a:lnTo>
                    <a:cubicBezTo>
                      <a:pt x="72445" y="260099"/>
                      <a:pt x="77986" y="254732"/>
                      <a:pt x="78097" y="248007"/>
                    </a:cubicBezTo>
                    <a:cubicBezTo>
                      <a:pt x="78097" y="248001"/>
                      <a:pt x="78097" y="248001"/>
                      <a:pt x="78097" y="248001"/>
                    </a:cubicBezTo>
                    <a:cubicBezTo>
                      <a:pt x="78097" y="247700"/>
                      <a:pt x="78097" y="247398"/>
                      <a:pt x="78097" y="247096"/>
                    </a:cubicBezTo>
                    <a:close/>
                    <a:moveTo>
                      <a:pt x="78079" y="304667"/>
                    </a:moveTo>
                    <a:cubicBezTo>
                      <a:pt x="78079" y="297843"/>
                      <a:pt x="72544" y="292308"/>
                      <a:pt x="65720" y="292308"/>
                    </a:cubicBezTo>
                    <a:cubicBezTo>
                      <a:pt x="65720" y="292308"/>
                      <a:pt x="65715" y="292308"/>
                      <a:pt x="65715" y="292308"/>
                    </a:cubicBezTo>
                    <a:lnTo>
                      <a:pt x="15908" y="292308"/>
                    </a:lnTo>
                    <a:cubicBezTo>
                      <a:pt x="9131" y="293132"/>
                      <a:pt x="4297" y="299294"/>
                      <a:pt x="5121" y="306071"/>
                    </a:cubicBezTo>
                    <a:cubicBezTo>
                      <a:pt x="5806" y="311722"/>
                      <a:pt x="10256" y="316173"/>
                      <a:pt x="15908" y="316857"/>
                    </a:cubicBezTo>
                    <a:lnTo>
                      <a:pt x="65715" y="316857"/>
                    </a:lnTo>
                    <a:cubicBezTo>
                      <a:pt x="72445" y="316956"/>
                      <a:pt x="77981" y="311583"/>
                      <a:pt x="78079" y="304852"/>
                    </a:cubicBezTo>
                    <a:cubicBezTo>
                      <a:pt x="78079" y="304852"/>
                      <a:pt x="78079" y="304846"/>
                      <a:pt x="78079" y="304846"/>
                    </a:cubicBezTo>
                    <a:lnTo>
                      <a:pt x="78079" y="304667"/>
                    </a:lnTo>
                    <a:close/>
                    <a:moveTo>
                      <a:pt x="78079" y="361529"/>
                    </a:moveTo>
                    <a:cubicBezTo>
                      <a:pt x="78079" y="354700"/>
                      <a:pt x="72544" y="349164"/>
                      <a:pt x="65715" y="349164"/>
                    </a:cubicBezTo>
                    <a:lnTo>
                      <a:pt x="15908" y="349164"/>
                    </a:lnTo>
                    <a:cubicBezTo>
                      <a:pt x="9131" y="349988"/>
                      <a:pt x="4297" y="356150"/>
                      <a:pt x="5121" y="362928"/>
                    </a:cubicBezTo>
                    <a:cubicBezTo>
                      <a:pt x="5806" y="368579"/>
                      <a:pt x="10256" y="373029"/>
                      <a:pt x="15908" y="373714"/>
                    </a:cubicBezTo>
                    <a:lnTo>
                      <a:pt x="65715" y="373714"/>
                    </a:lnTo>
                    <a:cubicBezTo>
                      <a:pt x="72445" y="373813"/>
                      <a:pt x="77981" y="368440"/>
                      <a:pt x="78079" y="361709"/>
                    </a:cubicBezTo>
                    <a:cubicBezTo>
                      <a:pt x="78079" y="361709"/>
                      <a:pt x="78079" y="361703"/>
                      <a:pt x="78079" y="361703"/>
                    </a:cubicBezTo>
                    <a:lnTo>
                      <a:pt x="78079" y="361523"/>
                    </a:lnTo>
                    <a:close/>
                    <a:moveTo>
                      <a:pt x="78079" y="418392"/>
                    </a:moveTo>
                    <a:cubicBezTo>
                      <a:pt x="78079" y="411562"/>
                      <a:pt x="72544" y="406027"/>
                      <a:pt x="65715" y="406027"/>
                    </a:cubicBezTo>
                    <a:lnTo>
                      <a:pt x="15908" y="406027"/>
                    </a:lnTo>
                    <a:cubicBezTo>
                      <a:pt x="9131" y="406851"/>
                      <a:pt x="4297" y="413013"/>
                      <a:pt x="5121" y="419790"/>
                    </a:cubicBezTo>
                    <a:cubicBezTo>
                      <a:pt x="5806" y="425442"/>
                      <a:pt x="10256" y="429892"/>
                      <a:pt x="15908" y="430577"/>
                    </a:cubicBezTo>
                    <a:lnTo>
                      <a:pt x="65715" y="430577"/>
                    </a:lnTo>
                    <a:cubicBezTo>
                      <a:pt x="72445" y="430675"/>
                      <a:pt x="77981" y="425302"/>
                      <a:pt x="78079" y="418572"/>
                    </a:cubicBezTo>
                    <a:cubicBezTo>
                      <a:pt x="78079" y="418572"/>
                      <a:pt x="78079" y="418572"/>
                      <a:pt x="78079" y="418572"/>
                    </a:cubicBezTo>
                    <a:lnTo>
                      <a:pt x="78079" y="418392"/>
                    </a:lnTo>
                    <a:close/>
                    <a:moveTo>
                      <a:pt x="264229" y="20122"/>
                    </a:moveTo>
                    <a:cubicBezTo>
                      <a:pt x="264229" y="13391"/>
                      <a:pt x="258775" y="7937"/>
                      <a:pt x="252044" y="7937"/>
                    </a:cubicBezTo>
                    <a:lnTo>
                      <a:pt x="121359" y="7937"/>
                    </a:lnTo>
                    <a:cubicBezTo>
                      <a:pt x="114564" y="7240"/>
                      <a:pt x="108495" y="12178"/>
                      <a:pt x="107793" y="18973"/>
                    </a:cubicBezTo>
                    <a:cubicBezTo>
                      <a:pt x="107108" y="25599"/>
                      <a:pt x="111808" y="31581"/>
                      <a:pt x="118411" y="32486"/>
                    </a:cubicBezTo>
                    <a:cubicBezTo>
                      <a:pt x="119392" y="32602"/>
                      <a:pt x="120378" y="32602"/>
                      <a:pt x="121359" y="32486"/>
                    </a:cubicBezTo>
                    <a:lnTo>
                      <a:pt x="252938" y="32486"/>
                    </a:lnTo>
                    <a:cubicBezTo>
                      <a:pt x="259390" y="32016"/>
                      <a:pt x="264351" y="26591"/>
                      <a:pt x="264241" y="20122"/>
                    </a:cubicBezTo>
                    <a:close/>
                    <a:moveTo>
                      <a:pt x="264229" y="76984"/>
                    </a:moveTo>
                    <a:cubicBezTo>
                      <a:pt x="264229" y="70253"/>
                      <a:pt x="258775" y="64799"/>
                      <a:pt x="252044" y="64799"/>
                    </a:cubicBezTo>
                    <a:lnTo>
                      <a:pt x="121359" y="64799"/>
                    </a:lnTo>
                    <a:cubicBezTo>
                      <a:pt x="114564" y="64103"/>
                      <a:pt x="108495" y="69041"/>
                      <a:pt x="107793" y="75835"/>
                    </a:cubicBezTo>
                    <a:cubicBezTo>
                      <a:pt x="107108" y="82461"/>
                      <a:pt x="111808" y="88444"/>
                      <a:pt x="118411" y="89349"/>
                    </a:cubicBezTo>
                    <a:cubicBezTo>
                      <a:pt x="119392" y="89471"/>
                      <a:pt x="120378" y="89471"/>
                      <a:pt x="121359" y="89349"/>
                    </a:cubicBezTo>
                    <a:lnTo>
                      <a:pt x="252938" y="89349"/>
                    </a:lnTo>
                    <a:cubicBezTo>
                      <a:pt x="259390" y="88879"/>
                      <a:pt x="264351" y="83454"/>
                      <a:pt x="264241" y="76990"/>
                    </a:cubicBezTo>
                    <a:close/>
                    <a:moveTo>
                      <a:pt x="264229" y="133847"/>
                    </a:moveTo>
                    <a:cubicBezTo>
                      <a:pt x="264229" y="127116"/>
                      <a:pt x="258775" y="121662"/>
                      <a:pt x="252044" y="121662"/>
                    </a:cubicBezTo>
                    <a:lnTo>
                      <a:pt x="121359" y="121662"/>
                    </a:lnTo>
                    <a:cubicBezTo>
                      <a:pt x="114564" y="120966"/>
                      <a:pt x="108495" y="125903"/>
                      <a:pt x="107793" y="132698"/>
                    </a:cubicBezTo>
                    <a:cubicBezTo>
                      <a:pt x="107108" y="139324"/>
                      <a:pt x="111808" y="145306"/>
                      <a:pt x="118411" y="146211"/>
                    </a:cubicBezTo>
                    <a:cubicBezTo>
                      <a:pt x="119392" y="146327"/>
                      <a:pt x="120378" y="146327"/>
                      <a:pt x="121359" y="146211"/>
                    </a:cubicBezTo>
                    <a:lnTo>
                      <a:pt x="252938" y="146211"/>
                    </a:lnTo>
                    <a:cubicBezTo>
                      <a:pt x="259390" y="145741"/>
                      <a:pt x="264351" y="140316"/>
                      <a:pt x="264241" y="133847"/>
                    </a:cubicBezTo>
                    <a:close/>
                    <a:moveTo>
                      <a:pt x="264229" y="190895"/>
                    </a:moveTo>
                    <a:cubicBezTo>
                      <a:pt x="264328" y="184164"/>
                      <a:pt x="258955" y="178629"/>
                      <a:pt x="252224" y="178530"/>
                    </a:cubicBezTo>
                    <a:cubicBezTo>
                      <a:pt x="252224" y="178530"/>
                      <a:pt x="252224" y="178530"/>
                      <a:pt x="252224" y="178530"/>
                    </a:cubicBezTo>
                    <a:lnTo>
                      <a:pt x="121359" y="178530"/>
                    </a:lnTo>
                    <a:cubicBezTo>
                      <a:pt x="114564" y="177834"/>
                      <a:pt x="108495" y="182772"/>
                      <a:pt x="107793" y="189566"/>
                    </a:cubicBezTo>
                    <a:cubicBezTo>
                      <a:pt x="107108" y="196192"/>
                      <a:pt x="111808" y="202175"/>
                      <a:pt x="118411" y="203080"/>
                    </a:cubicBezTo>
                    <a:cubicBezTo>
                      <a:pt x="119392" y="203196"/>
                      <a:pt x="120378" y="203196"/>
                      <a:pt x="121359" y="203080"/>
                    </a:cubicBezTo>
                    <a:lnTo>
                      <a:pt x="252938" y="203080"/>
                    </a:lnTo>
                    <a:cubicBezTo>
                      <a:pt x="259297" y="202610"/>
                      <a:pt x="264217" y="197324"/>
                      <a:pt x="264229" y="190947"/>
                    </a:cubicBezTo>
                    <a:close/>
                    <a:moveTo>
                      <a:pt x="264229" y="247757"/>
                    </a:moveTo>
                    <a:cubicBezTo>
                      <a:pt x="264328" y="241027"/>
                      <a:pt x="258955" y="235491"/>
                      <a:pt x="252224" y="235393"/>
                    </a:cubicBezTo>
                    <a:cubicBezTo>
                      <a:pt x="252224" y="235393"/>
                      <a:pt x="252224" y="235393"/>
                      <a:pt x="252224" y="235393"/>
                    </a:cubicBezTo>
                    <a:lnTo>
                      <a:pt x="121359" y="235393"/>
                    </a:lnTo>
                    <a:cubicBezTo>
                      <a:pt x="114564" y="234697"/>
                      <a:pt x="108495" y="239634"/>
                      <a:pt x="107793" y="246429"/>
                    </a:cubicBezTo>
                    <a:cubicBezTo>
                      <a:pt x="107108" y="253055"/>
                      <a:pt x="111808" y="259037"/>
                      <a:pt x="118411" y="259942"/>
                    </a:cubicBezTo>
                    <a:cubicBezTo>
                      <a:pt x="119392" y="260064"/>
                      <a:pt x="120378" y="260064"/>
                      <a:pt x="121359" y="259942"/>
                    </a:cubicBezTo>
                    <a:lnTo>
                      <a:pt x="252938" y="259942"/>
                    </a:lnTo>
                    <a:cubicBezTo>
                      <a:pt x="259604" y="259472"/>
                      <a:pt x="264647" y="253722"/>
                      <a:pt x="264241" y="247050"/>
                    </a:cubicBezTo>
                    <a:close/>
                    <a:moveTo>
                      <a:pt x="420711" y="304620"/>
                    </a:moveTo>
                    <a:cubicBezTo>
                      <a:pt x="420711" y="297797"/>
                      <a:pt x="415176" y="292261"/>
                      <a:pt x="408352" y="292261"/>
                    </a:cubicBezTo>
                    <a:cubicBezTo>
                      <a:pt x="408352" y="292261"/>
                      <a:pt x="408347" y="292261"/>
                      <a:pt x="408347" y="292261"/>
                    </a:cubicBezTo>
                    <a:lnTo>
                      <a:pt x="277829" y="292261"/>
                    </a:lnTo>
                    <a:cubicBezTo>
                      <a:pt x="271064" y="291333"/>
                      <a:pt x="264826" y="296062"/>
                      <a:pt x="263898" y="302827"/>
                    </a:cubicBezTo>
                    <a:cubicBezTo>
                      <a:pt x="262970" y="309593"/>
                      <a:pt x="267699" y="315830"/>
                      <a:pt x="274464" y="316759"/>
                    </a:cubicBezTo>
                    <a:cubicBezTo>
                      <a:pt x="274603" y="316782"/>
                      <a:pt x="274743" y="316799"/>
                      <a:pt x="274882" y="316811"/>
                    </a:cubicBezTo>
                    <a:cubicBezTo>
                      <a:pt x="275862" y="316927"/>
                      <a:pt x="276849" y="316927"/>
                      <a:pt x="277829" y="316811"/>
                    </a:cubicBezTo>
                    <a:lnTo>
                      <a:pt x="408347" y="316811"/>
                    </a:lnTo>
                    <a:cubicBezTo>
                      <a:pt x="415077" y="316909"/>
                      <a:pt x="420613" y="311537"/>
                      <a:pt x="420711" y="304806"/>
                    </a:cubicBezTo>
                    <a:cubicBezTo>
                      <a:pt x="420711" y="304806"/>
                      <a:pt x="420711" y="304800"/>
                      <a:pt x="420711" y="304800"/>
                    </a:cubicBezTo>
                    <a:lnTo>
                      <a:pt x="420711" y="304620"/>
                    </a:lnTo>
                    <a:close/>
                    <a:moveTo>
                      <a:pt x="420711" y="361483"/>
                    </a:moveTo>
                    <a:cubicBezTo>
                      <a:pt x="420711" y="354653"/>
                      <a:pt x="415176" y="349118"/>
                      <a:pt x="408347" y="349118"/>
                    </a:cubicBezTo>
                    <a:lnTo>
                      <a:pt x="277829" y="349118"/>
                    </a:lnTo>
                    <a:cubicBezTo>
                      <a:pt x="271064" y="348190"/>
                      <a:pt x="264826" y="352919"/>
                      <a:pt x="263898" y="359684"/>
                    </a:cubicBezTo>
                    <a:cubicBezTo>
                      <a:pt x="262970" y="366449"/>
                      <a:pt x="267699" y="372687"/>
                      <a:pt x="274464" y="373615"/>
                    </a:cubicBezTo>
                    <a:cubicBezTo>
                      <a:pt x="274603" y="373639"/>
                      <a:pt x="274743" y="373656"/>
                      <a:pt x="274882" y="373668"/>
                    </a:cubicBezTo>
                    <a:cubicBezTo>
                      <a:pt x="275862" y="373784"/>
                      <a:pt x="276849" y="373784"/>
                      <a:pt x="277829" y="373668"/>
                    </a:cubicBezTo>
                    <a:lnTo>
                      <a:pt x="408347" y="373668"/>
                    </a:lnTo>
                    <a:cubicBezTo>
                      <a:pt x="415077" y="373766"/>
                      <a:pt x="420613" y="368393"/>
                      <a:pt x="420711" y="361663"/>
                    </a:cubicBezTo>
                    <a:cubicBezTo>
                      <a:pt x="420711" y="361663"/>
                      <a:pt x="420711" y="361657"/>
                      <a:pt x="420711" y="361657"/>
                    </a:cubicBezTo>
                    <a:lnTo>
                      <a:pt x="420711" y="361477"/>
                    </a:lnTo>
                    <a:close/>
                    <a:moveTo>
                      <a:pt x="420711" y="418345"/>
                    </a:moveTo>
                    <a:cubicBezTo>
                      <a:pt x="420711" y="411516"/>
                      <a:pt x="415176" y="405981"/>
                      <a:pt x="408347" y="405981"/>
                    </a:cubicBezTo>
                    <a:lnTo>
                      <a:pt x="277829" y="405981"/>
                    </a:lnTo>
                    <a:cubicBezTo>
                      <a:pt x="271064" y="405052"/>
                      <a:pt x="264826" y="409781"/>
                      <a:pt x="263898" y="416547"/>
                    </a:cubicBezTo>
                    <a:cubicBezTo>
                      <a:pt x="262970" y="423312"/>
                      <a:pt x="267699" y="429550"/>
                      <a:pt x="274464" y="430478"/>
                    </a:cubicBezTo>
                    <a:cubicBezTo>
                      <a:pt x="274603" y="430501"/>
                      <a:pt x="274743" y="430519"/>
                      <a:pt x="274882" y="430530"/>
                    </a:cubicBezTo>
                    <a:cubicBezTo>
                      <a:pt x="275862" y="430646"/>
                      <a:pt x="276849" y="430646"/>
                      <a:pt x="277829" y="430530"/>
                    </a:cubicBezTo>
                    <a:lnTo>
                      <a:pt x="408347" y="430530"/>
                    </a:lnTo>
                    <a:cubicBezTo>
                      <a:pt x="415077" y="430629"/>
                      <a:pt x="420613" y="425256"/>
                      <a:pt x="420711" y="418525"/>
                    </a:cubicBezTo>
                    <a:cubicBezTo>
                      <a:pt x="420711" y="418525"/>
                      <a:pt x="420711" y="418525"/>
                      <a:pt x="420711" y="418525"/>
                    </a:cubicBezTo>
                    <a:lnTo>
                      <a:pt x="420711" y="418345"/>
                    </a:lnTo>
                    <a:close/>
                    <a:moveTo>
                      <a:pt x="321805" y="20075"/>
                    </a:moveTo>
                    <a:cubicBezTo>
                      <a:pt x="321805" y="12172"/>
                      <a:pt x="315399" y="5767"/>
                      <a:pt x="307497" y="5767"/>
                    </a:cubicBezTo>
                    <a:cubicBezTo>
                      <a:pt x="299594" y="5767"/>
                      <a:pt x="293188" y="12172"/>
                      <a:pt x="293188" y="20075"/>
                    </a:cubicBezTo>
                    <a:cubicBezTo>
                      <a:pt x="293188" y="27978"/>
                      <a:pt x="299594" y="34383"/>
                      <a:pt x="307497" y="34383"/>
                    </a:cubicBezTo>
                    <a:cubicBezTo>
                      <a:pt x="307497" y="34383"/>
                      <a:pt x="307503" y="34383"/>
                      <a:pt x="307503" y="34383"/>
                    </a:cubicBezTo>
                    <a:lnTo>
                      <a:pt x="307503" y="34383"/>
                    </a:lnTo>
                    <a:cubicBezTo>
                      <a:pt x="315295" y="34482"/>
                      <a:pt x="321695" y="28251"/>
                      <a:pt x="321805" y="20458"/>
                    </a:cubicBezTo>
                    <a:cubicBezTo>
                      <a:pt x="321805" y="20336"/>
                      <a:pt x="321805" y="20220"/>
                      <a:pt x="321805" y="20098"/>
                    </a:cubicBezTo>
                    <a:close/>
                    <a:moveTo>
                      <a:pt x="364371" y="20075"/>
                    </a:moveTo>
                    <a:cubicBezTo>
                      <a:pt x="364371" y="12172"/>
                      <a:pt x="357965" y="5767"/>
                      <a:pt x="350063" y="5767"/>
                    </a:cubicBezTo>
                    <a:cubicBezTo>
                      <a:pt x="342160" y="5767"/>
                      <a:pt x="335754" y="12172"/>
                      <a:pt x="335754" y="20075"/>
                    </a:cubicBezTo>
                    <a:cubicBezTo>
                      <a:pt x="335754" y="27978"/>
                      <a:pt x="342160" y="34383"/>
                      <a:pt x="350063" y="34383"/>
                    </a:cubicBezTo>
                    <a:cubicBezTo>
                      <a:pt x="350063" y="34383"/>
                      <a:pt x="350068" y="34383"/>
                      <a:pt x="350068" y="34383"/>
                    </a:cubicBezTo>
                    <a:lnTo>
                      <a:pt x="350242" y="34383"/>
                    </a:lnTo>
                    <a:cubicBezTo>
                      <a:pt x="358046" y="34383"/>
                      <a:pt x="364371" y="28059"/>
                      <a:pt x="364371" y="20255"/>
                    </a:cubicBezTo>
                    <a:lnTo>
                      <a:pt x="364371" y="20075"/>
                    </a:lnTo>
                    <a:close/>
                    <a:moveTo>
                      <a:pt x="407111" y="20075"/>
                    </a:moveTo>
                    <a:cubicBezTo>
                      <a:pt x="407111" y="12172"/>
                      <a:pt x="400705" y="5767"/>
                      <a:pt x="392802" y="5767"/>
                    </a:cubicBezTo>
                    <a:cubicBezTo>
                      <a:pt x="384900" y="5767"/>
                      <a:pt x="378494" y="12172"/>
                      <a:pt x="378494" y="20075"/>
                    </a:cubicBezTo>
                    <a:cubicBezTo>
                      <a:pt x="378494" y="27978"/>
                      <a:pt x="384900" y="34383"/>
                      <a:pt x="392802" y="34383"/>
                    </a:cubicBezTo>
                    <a:cubicBezTo>
                      <a:pt x="392802" y="34383"/>
                      <a:pt x="392808" y="34383"/>
                      <a:pt x="392808" y="34383"/>
                    </a:cubicBezTo>
                    <a:lnTo>
                      <a:pt x="392808" y="34383"/>
                    </a:lnTo>
                    <a:cubicBezTo>
                      <a:pt x="400600" y="34482"/>
                      <a:pt x="407000" y="28251"/>
                      <a:pt x="407111" y="20458"/>
                    </a:cubicBezTo>
                    <a:cubicBezTo>
                      <a:pt x="407111" y="20336"/>
                      <a:pt x="407111" y="20220"/>
                      <a:pt x="407111" y="20098"/>
                    </a:cubicBezTo>
                    <a:close/>
                    <a:moveTo>
                      <a:pt x="449676" y="20075"/>
                    </a:moveTo>
                    <a:cubicBezTo>
                      <a:pt x="449676" y="12172"/>
                      <a:pt x="443271" y="5767"/>
                      <a:pt x="435368" y="5767"/>
                    </a:cubicBezTo>
                    <a:cubicBezTo>
                      <a:pt x="427465" y="5767"/>
                      <a:pt x="421059" y="12172"/>
                      <a:pt x="421059" y="20075"/>
                    </a:cubicBezTo>
                    <a:cubicBezTo>
                      <a:pt x="421059" y="27978"/>
                      <a:pt x="427465" y="34383"/>
                      <a:pt x="435368" y="34383"/>
                    </a:cubicBezTo>
                    <a:cubicBezTo>
                      <a:pt x="435368" y="34383"/>
                      <a:pt x="435374" y="34383"/>
                      <a:pt x="435374" y="34383"/>
                    </a:cubicBezTo>
                    <a:lnTo>
                      <a:pt x="435548" y="34383"/>
                    </a:lnTo>
                    <a:cubicBezTo>
                      <a:pt x="443352" y="34383"/>
                      <a:pt x="449676" y="28059"/>
                      <a:pt x="449676" y="20255"/>
                    </a:cubicBezTo>
                    <a:lnTo>
                      <a:pt x="449676" y="20075"/>
                    </a:lnTo>
                    <a:close/>
                    <a:moveTo>
                      <a:pt x="492416" y="20075"/>
                    </a:moveTo>
                    <a:cubicBezTo>
                      <a:pt x="492416" y="12172"/>
                      <a:pt x="486010" y="5767"/>
                      <a:pt x="478108" y="5767"/>
                    </a:cubicBezTo>
                    <a:cubicBezTo>
                      <a:pt x="470205" y="5767"/>
                      <a:pt x="463799" y="12172"/>
                      <a:pt x="463799" y="20075"/>
                    </a:cubicBezTo>
                    <a:cubicBezTo>
                      <a:pt x="463799" y="27978"/>
                      <a:pt x="470205" y="34383"/>
                      <a:pt x="478108" y="34383"/>
                    </a:cubicBezTo>
                    <a:cubicBezTo>
                      <a:pt x="478108" y="34383"/>
                      <a:pt x="478114" y="34383"/>
                      <a:pt x="478114" y="34383"/>
                    </a:cubicBezTo>
                    <a:lnTo>
                      <a:pt x="478114" y="34383"/>
                    </a:lnTo>
                    <a:cubicBezTo>
                      <a:pt x="485906" y="34482"/>
                      <a:pt x="492306" y="28251"/>
                      <a:pt x="492416" y="20458"/>
                    </a:cubicBezTo>
                    <a:lnTo>
                      <a:pt x="492416" y="20098"/>
                    </a:lnTo>
                    <a:close/>
                    <a:moveTo>
                      <a:pt x="535162" y="20075"/>
                    </a:moveTo>
                    <a:cubicBezTo>
                      <a:pt x="535162" y="12172"/>
                      <a:pt x="528756" y="5767"/>
                      <a:pt x="520853" y="5767"/>
                    </a:cubicBezTo>
                    <a:cubicBezTo>
                      <a:pt x="512951" y="5767"/>
                      <a:pt x="506545" y="12172"/>
                      <a:pt x="506545" y="20075"/>
                    </a:cubicBezTo>
                    <a:cubicBezTo>
                      <a:pt x="506545" y="27978"/>
                      <a:pt x="512951" y="34383"/>
                      <a:pt x="520853" y="34383"/>
                    </a:cubicBezTo>
                    <a:lnTo>
                      <a:pt x="520853" y="34383"/>
                    </a:lnTo>
                    <a:cubicBezTo>
                      <a:pt x="528744" y="34575"/>
                      <a:pt x="535295" y="28343"/>
                      <a:pt x="535510" y="20458"/>
                    </a:cubicBezTo>
                    <a:lnTo>
                      <a:pt x="535510" y="20098"/>
                    </a:lnTo>
                    <a:close/>
                    <a:moveTo>
                      <a:pt x="321811" y="133800"/>
                    </a:moveTo>
                    <a:cubicBezTo>
                      <a:pt x="321817" y="125898"/>
                      <a:pt x="315411" y="119492"/>
                      <a:pt x="307508" y="119486"/>
                    </a:cubicBezTo>
                    <a:cubicBezTo>
                      <a:pt x="299606" y="119480"/>
                      <a:pt x="293200" y="125886"/>
                      <a:pt x="293194" y="133789"/>
                    </a:cubicBezTo>
                    <a:cubicBezTo>
                      <a:pt x="293194" y="141691"/>
                      <a:pt x="299594" y="148097"/>
                      <a:pt x="307497" y="148103"/>
                    </a:cubicBezTo>
                    <a:cubicBezTo>
                      <a:pt x="307497" y="148103"/>
                      <a:pt x="307503" y="148103"/>
                      <a:pt x="307503" y="148103"/>
                    </a:cubicBezTo>
                    <a:lnTo>
                      <a:pt x="307503" y="148103"/>
                    </a:lnTo>
                    <a:cubicBezTo>
                      <a:pt x="315295" y="148207"/>
                      <a:pt x="321701" y="141970"/>
                      <a:pt x="321805" y="134177"/>
                    </a:cubicBezTo>
                    <a:cubicBezTo>
                      <a:pt x="321805" y="134061"/>
                      <a:pt x="321805" y="133939"/>
                      <a:pt x="321805" y="133823"/>
                    </a:cubicBezTo>
                    <a:close/>
                    <a:moveTo>
                      <a:pt x="364371" y="133800"/>
                    </a:moveTo>
                    <a:cubicBezTo>
                      <a:pt x="364371" y="125898"/>
                      <a:pt x="357965" y="119492"/>
                      <a:pt x="350063" y="119492"/>
                    </a:cubicBezTo>
                    <a:cubicBezTo>
                      <a:pt x="342160" y="119492"/>
                      <a:pt x="335754" y="125898"/>
                      <a:pt x="335754" y="133800"/>
                    </a:cubicBezTo>
                    <a:cubicBezTo>
                      <a:pt x="335754" y="141703"/>
                      <a:pt x="342160" y="148109"/>
                      <a:pt x="350063" y="148109"/>
                    </a:cubicBezTo>
                    <a:cubicBezTo>
                      <a:pt x="350063" y="148109"/>
                      <a:pt x="350068" y="148109"/>
                      <a:pt x="350068" y="148109"/>
                    </a:cubicBezTo>
                    <a:lnTo>
                      <a:pt x="350242" y="148109"/>
                    </a:lnTo>
                    <a:cubicBezTo>
                      <a:pt x="358046" y="148109"/>
                      <a:pt x="364371" y="141784"/>
                      <a:pt x="364371" y="133980"/>
                    </a:cubicBezTo>
                    <a:lnTo>
                      <a:pt x="364371" y="133806"/>
                    </a:lnTo>
                    <a:close/>
                    <a:moveTo>
                      <a:pt x="407111" y="133800"/>
                    </a:moveTo>
                    <a:cubicBezTo>
                      <a:pt x="407117" y="125898"/>
                      <a:pt x="400711" y="119492"/>
                      <a:pt x="392808" y="119486"/>
                    </a:cubicBezTo>
                    <a:cubicBezTo>
                      <a:pt x="384905" y="119480"/>
                      <a:pt x="378499" y="125886"/>
                      <a:pt x="378494" y="133789"/>
                    </a:cubicBezTo>
                    <a:cubicBezTo>
                      <a:pt x="378488" y="141691"/>
                      <a:pt x="384894" y="148097"/>
                      <a:pt x="392796" y="148103"/>
                    </a:cubicBezTo>
                    <a:cubicBezTo>
                      <a:pt x="392802" y="148103"/>
                      <a:pt x="392802" y="148103"/>
                      <a:pt x="392808" y="148103"/>
                    </a:cubicBezTo>
                    <a:lnTo>
                      <a:pt x="392808" y="148103"/>
                    </a:lnTo>
                    <a:cubicBezTo>
                      <a:pt x="400600" y="148202"/>
                      <a:pt x="407000" y="141970"/>
                      <a:pt x="407111" y="134177"/>
                    </a:cubicBezTo>
                    <a:cubicBezTo>
                      <a:pt x="407111" y="134061"/>
                      <a:pt x="407111" y="133939"/>
                      <a:pt x="407111" y="133823"/>
                    </a:cubicBezTo>
                    <a:close/>
                    <a:moveTo>
                      <a:pt x="449676" y="133800"/>
                    </a:moveTo>
                    <a:cubicBezTo>
                      <a:pt x="449676" y="125898"/>
                      <a:pt x="443271" y="119492"/>
                      <a:pt x="435368" y="119492"/>
                    </a:cubicBezTo>
                    <a:cubicBezTo>
                      <a:pt x="427465" y="119492"/>
                      <a:pt x="421059" y="125898"/>
                      <a:pt x="421059" y="133800"/>
                    </a:cubicBezTo>
                    <a:cubicBezTo>
                      <a:pt x="421059" y="141703"/>
                      <a:pt x="427465" y="148109"/>
                      <a:pt x="435368" y="148109"/>
                    </a:cubicBezTo>
                    <a:cubicBezTo>
                      <a:pt x="435368" y="148109"/>
                      <a:pt x="435374" y="148109"/>
                      <a:pt x="435374" y="148109"/>
                    </a:cubicBezTo>
                    <a:lnTo>
                      <a:pt x="435548" y="148109"/>
                    </a:lnTo>
                    <a:cubicBezTo>
                      <a:pt x="443352" y="148109"/>
                      <a:pt x="449676" y="141784"/>
                      <a:pt x="449676" y="133980"/>
                    </a:cubicBezTo>
                    <a:lnTo>
                      <a:pt x="449676" y="133806"/>
                    </a:lnTo>
                    <a:close/>
                    <a:moveTo>
                      <a:pt x="492416" y="133800"/>
                    </a:moveTo>
                    <a:cubicBezTo>
                      <a:pt x="492422" y="125898"/>
                      <a:pt x="486016" y="119492"/>
                      <a:pt x="478114" y="119486"/>
                    </a:cubicBezTo>
                    <a:cubicBezTo>
                      <a:pt x="470211" y="119480"/>
                      <a:pt x="463805" y="125886"/>
                      <a:pt x="463799" y="133789"/>
                    </a:cubicBezTo>
                    <a:cubicBezTo>
                      <a:pt x="463793" y="141691"/>
                      <a:pt x="470199" y="148097"/>
                      <a:pt x="478102" y="148103"/>
                    </a:cubicBezTo>
                    <a:cubicBezTo>
                      <a:pt x="478108" y="148103"/>
                      <a:pt x="478108" y="148103"/>
                      <a:pt x="478114" y="148103"/>
                    </a:cubicBezTo>
                    <a:lnTo>
                      <a:pt x="478114" y="148103"/>
                    </a:lnTo>
                    <a:cubicBezTo>
                      <a:pt x="485906" y="148202"/>
                      <a:pt x="492306" y="141970"/>
                      <a:pt x="492416" y="134177"/>
                    </a:cubicBezTo>
                    <a:lnTo>
                      <a:pt x="492416" y="133823"/>
                    </a:lnTo>
                    <a:close/>
                    <a:moveTo>
                      <a:pt x="535162" y="133800"/>
                    </a:moveTo>
                    <a:cubicBezTo>
                      <a:pt x="535168" y="125898"/>
                      <a:pt x="528762" y="119492"/>
                      <a:pt x="520859" y="119486"/>
                    </a:cubicBezTo>
                    <a:cubicBezTo>
                      <a:pt x="512956" y="119480"/>
                      <a:pt x="506551" y="125886"/>
                      <a:pt x="506545" y="133789"/>
                    </a:cubicBezTo>
                    <a:cubicBezTo>
                      <a:pt x="506539" y="141691"/>
                      <a:pt x="512945" y="148097"/>
                      <a:pt x="520848" y="148103"/>
                    </a:cubicBezTo>
                    <a:cubicBezTo>
                      <a:pt x="520848" y="148103"/>
                      <a:pt x="520853" y="148103"/>
                      <a:pt x="520853" y="148103"/>
                    </a:cubicBezTo>
                    <a:lnTo>
                      <a:pt x="520853" y="148103"/>
                    </a:lnTo>
                    <a:cubicBezTo>
                      <a:pt x="528744" y="148300"/>
                      <a:pt x="535301" y="142069"/>
                      <a:pt x="535510" y="134177"/>
                    </a:cubicBezTo>
                    <a:lnTo>
                      <a:pt x="535510" y="133823"/>
                    </a:lnTo>
                    <a:close/>
                    <a:moveTo>
                      <a:pt x="467518" y="297437"/>
                    </a:moveTo>
                    <a:cubicBezTo>
                      <a:pt x="467518" y="289534"/>
                      <a:pt x="461113" y="283128"/>
                      <a:pt x="453210" y="283128"/>
                    </a:cubicBezTo>
                    <a:cubicBezTo>
                      <a:pt x="445307" y="283128"/>
                      <a:pt x="438902" y="289534"/>
                      <a:pt x="438902" y="297437"/>
                    </a:cubicBezTo>
                    <a:cubicBezTo>
                      <a:pt x="438902" y="305340"/>
                      <a:pt x="445307" y="311745"/>
                      <a:pt x="453210" y="311745"/>
                    </a:cubicBezTo>
                    <a:lnTo>
                      <a:pt x="453210" y="311745"/>
                    </a:lnTo>
                    <a:cubicBezTo>
                      <a:pt x="461014" y="311844"/>
                      <a:pt x="467414" y="305595"/>
                      <a:pt x="467513" y="297791"/>
                    </a:cubicBezTo>
                    <a:cubicBezTo>
                      <a:pt x="467513" y="297791"/>
                      <a:pt x="467513" y="297791"/>
                      <a:pt x="467513" y="297791"/>
                    </a:cubicBezTo>
                    <a:cubicBezTo>
                      <a:pt x="467513" y="297675"/>
                      <a:pt x="467513" y="297559"/>
                      <a:pt x="467513" y="297437"/>
                    </a:cubicBezTo>
                    <a:close/>
                    <a:moveTo>
                      <a:pt x="510258" y="297437"/>
                    </a:moveTo>
                    <a:cubicBezTo>
                      <a:pt x="510258" y="289534"/>
                      <a:pt x="503853" y="283128"/>
                      <a:pt x="495950" y="283128"/>
                    </a:cubicBezTo>
                    <a:cubicBezTo>
                      <a:pt x="488047" y="283128"/>
                      <a:pt x="481641" y="289534"/>
                      <a:pt x="481641" y="297437"/>
                    </a:cubicBezTo>
                    <a:cubicBezTo>
                      <a:pt x="481641" y="305340"/>
                      <a:pt x="488047" y="311745"/>
                      <a:pt x="495950" y="311745"/>
                    </a:cubicBezTo>
                    <a:lnTo>
                      <a:pt x="495950" y="311745"/>
                    </a:lnTo>
                    <a:cubicBezTo>
                      <a:pt x="503754" y="311844"/>
                      <a:pt x="510160" y="305595"/>
                      <a:pt x="510258" y="297791"/>
                    </a:cubicBezTo>
                    <a:lnTo>
                      <a:pt x="510258" y="297437"/>
                    </a:lnTo>
                    <a:close/>
                    <a:moveTo>
                      <a:pt x="552824" y="297437"/>
                    </a:moveTo>
                    <a:cubicBezTo>
                      <a:pt x="552824" y="289534"/>
                      <a:pt x="546418" y="283128"/>
                      <a:pt x="538516" y="283128"/>
                    </a:cubicBezTo>
                    <a:cubicBezTo>
                      <a:pt x="530613" y="283128"/>
                      <a:pt x="524207" y="289534"/>
                      <a:pt x="524207" y="297437"/>
                    </a:cubicBezTo>
                    <a:cubicBezTo>
                      <a:pt x="524207" y="305340"/>
                      <a:pt x="530613" y="311745"/>
                      <a:pt x="538516" y="311745"/>
                    </a:cubicBezTo>
                    <a:lnTo>
                      <a:pt x="538695" y="311745"/>
                    </a:lnTo>
                    <a:cubicBezTo>
                      <a:pt x="546494" y="311937"/>
                      <a:pt x="552975" y="305769"/>
                      <a:pt x="553172" y="297971"/>
                    </a:cubicBezTo>
                    <a:cubicBezTo>
                      <a:pt x="553172" y="297791"/>
                      <a:pt x="553172" y="297617"/>
                      <a:pt x="553172" y="297437"/>
                    </a:cubicBezTo>
                    <a:close/>
                    <a:moveTo>
                      <a:pt x="595564" y="297437"/>
                    </a:moveTo>
                    <a:cubicBezTo>
                      <a:pt x="595564" y="289534"/>
                      <a:pt x="589158" y="283128"/>
                      <a:pt x="581255" y="283128"/>
                    </a:cubicBezTo>
                    <a:cubicBezTo>
                      <a:pt x="573353" y="283128"/>
                      <a:pt x="566947" y="289534"/>
                      <a:pt x="566947" y="297437"/>
                    </a:cubicBezTo>
                    <a:cubicBezTo>
                      <a:pt x="566947" y="305340"/>
                      <a:pt x="573353" y="311745"/>
                      <a:pt x="581255" y="311745"/>
                    </a:cubicBezTo>
                    <a:lnTo>
                      <a:pt x="581255" y="311745"/>
                    </a:lnTo>
                    <a:cubicBezTo>
                      <a:pt x="589059" y="311844"/>
                      <a:pt x="595459" y="305595"/>
                      <a:pt x="595558" y="297791"/>
                    </a:cubicBezTo>
                    <a:cubicBezTo>
                      <a:pt x="595558" y="297791"/>
                      <a:pt x="595558" y="297791"/>
                      <a:pt x="595558" y="297791"/>
                    </a:cubicBezTo>
                    <a:cubicBezTo>
                      <a:pt x="595558" y="297675"/>
                      <a:pt x="595558" y="297553"/>
                      <a:pt x="595558" y="297437"/>
                    </a:cubicBezTo>
                    <a:close/>
                    <a:moveTo>
                      <a:pt x="638129" y="297437"/>
                    </a:moveTo>
                    <a:cubicBezTo>
                      <a:pt x="638129" y="289534"/>
                      <a:pt x="631724" y="283128"/>
                      <a:pt x="623821" y="283128"/>
                    </a:cubicBezTo>
                    <a:cubicBezTo>
                      <a:pt x="615918" y="283128"/>
                      <a:pt x="609513" y="289534"/>
                      <a:pt x="609513" y="297437"/>
                    </a:cubicBezTo>
                    <a:cubicBezTo>
                      <a:pt x="609513" y="305340"/>
                      <a:pt x="615918" y="311745"/>
                      <a:pt x="623821" y="311745"/>
                    </a:cubicBezTo>
                    <a:lnTo>
                      <a:pt x="624001" y="311745"/>
                    </a:lnTo>
                    <a:cubicBezTo>
                      <a:pt x="631805" y="311740"/>
                      <a:pt x="638129" y="305415"/>
                      <a:pt x="638124" y="297611"/>
                    </a:cubicBezTo>
                    <a:lnTo>
                      <a:pt x="638124" y="297437"/>
                    </a:lnTo>
                    <a:close/>
                    <a:moveTo>
                      <a:pt x="680869" y="297437"/>
                    </a:moveTo>
                    <a:cubicBezTo>
                      <a:pt x="680869" y="289534"/>
                      <a:pt x="674464" y="283128"/>
                      <a:pt x="666561" y="283128"/>
                    </a:cubicBezTo>
                    <a:cubicBezTo>
                      <a:pt x="658658" y="283128"/>
                      <a:pt x="652252" y="289534"/>
                      <a:pt x="652252" y="297437"/>
                    </a:cubicBezTo>
                    <a:cubicBezTo>
                      <a:pt x="652252" y="305340"/>
                      <a:pt x="658658" y="311745"/>
                      <a:pt x="666561" y="311745"/>
                    </a:cubicBezTo>
                    <a:lnTo>
                      <a:pt x="666561" y="311745"/>
                    </a:lnTo>
                    <a:cubicBezTo>
                      <a:pt x="674365" y="311844"/>
                      <a:pt x="680765" y="305595"/>
                      <a:pt x="680863" y="297791"/>
                    </a:cubicBezTo>
                    <a:cubicBezTo>
                      <a:pt x="680863" y="297791"/>
                      <a:pt x="680863" y="297791"/>
                      <a:pt x="680863" y="297791"/>
                    </a:cubicBezTo>
                    <a:cubicBezTo>
                      <a:pt x="680863" y="297675"/>
                      <a:pt x="680863" y="297553"/>
                      <a:pt x="680863" y="297437"/>
                    </a:cubicBezTo>
                    <a:close/>
                    <a:moveTo>
                      <a:pt x="467518" y="414887"/>
                    </a:moveTo>
                    <a:cubicBezTo>
                      <a:pt x="467617" y="406984"/>
                      <a:pt x="461293" y="400498"/>
                      <a:pt x="453390" y="400399"/>
                    </a:cubicBezTo>
                    <a:cubicBezTo>
                      <a:pt x="445487" y="400300"/>
                      <a:pt x="439000" y="406630"/>
                      <a:pt x="438902" y="414527"/>
                    </a:cubicBezTo>
                    <a:cubicBezTo>
                      <a:pt x="438803" y="422424"/>
                      <a:pt x="445116" y="428906"/>
                      <a:pt x="453013" y="429016"/>
                    </a:cubicBezTo>
                    <a:lnTo>
                      <a:pt x="453187" y="429016"/>
                    </a:lnTo>
                    <a:cubicBezTo>
                      <a:pt x="461020" y="429022"/>
                      <a:pt x="467397" y="422720"/>
                      <a:pt x="467490" y="414887"/>
                    </a:cubicBezTo>
                    <a:close/>
                    <a:moveTo>
                      <a:pt x="510258" y="414887"/>
                    </a:moveTo>
                    <a:cubicBezTo>
                      <a:pt x="510357" y="406984"/>
                      <a:pt x="504032" y="400498"/>
                      <a:pt x="496130" y="400399"/>
                    </a:cubicBezTo>
                    <a:cubicBezTo>
                      <a:pt x="488227" y="400300"/>
                      <a:pt x="481740" y="406630"/>
                      <a:pt x="481641" y="414527"/>
                    </a:cubicBezTo>
                    <a:cubicBezTo>
                      <a:pt x="481543" y="422424"/>
                      <a:pt x="487861" y="428906"/>
                      <a:pt x="495753" y="429016"/>
                    </a:cubicBezTo>
                    <a:lnTo>
                      <a:pt x="495932" y="429016"/>
                    </a:lnTo>
                    <a:cubicBezTo>
                      <a:pt x="503766" y="429016"/>
                      <a:pt x="510136" y="422714"/>
                      <a:pt x="510235" y="414887"/>
                    </a:cubicBezTo>
                    <a:close/>
                    <a:moveTo>
                      <a:pt x="552824" y="414887"/>
                    </a:moveTo>
                    <a:cubicBezTo>
                      <a:pt x="552923" y="406984"/>
                      <a:pt x="546598" y="400498"/>
                      <a:pt x="538695" y="400399"/>
                    </a:cubicBezTo>
                    <a:cubicBezTo>
                      <a:pt x="530793" y="400300"/>
                      <a:pt x="524306" y="406630"/>
                      <a:pt x="524207" y="414527"/>
                    </a:cubicBezTo>
                    <a:cubicBezTo>
                      <a:pt x="524108" y="422424"/>
                      <a:pt x="530421" y="428906"/>
                      <a:pt x="538318" y="429016"/>
                    </a:cubicBezTo>
                    <a:lnTo>
                      <a:pt x="538672" y="429016"/>
                    </a:lnTo>
                    <a:cubicBezTo>
                      <a:pt x="546471" y="429219"/>
                      <a:pt x="552963" y="423063"/>
                      <a:pt x="553166" y="415259"/>
                    </a:cubicBezTo>
                    <a:cubicBezTo>
                      <a:pt x="553166" y="415247"/>
                      <a:pt x="553166" y="415235"/>
                      <a:pt x="553166" y="415224"/>
                    </a:cubicBezTo>
                    <a:cubicBezTo>
                      <a:pt x="553166" y="415108"/>
                      <a:pt x="553166" y="414986"/>
                      <a:pt x="553166" y="414870"/>
                    </a:cubicBezTo>
                    <a:close/>
                    <a:moveTo>
                      <a:pt x="595564" y="414887"/>
                    </a:moveTo>
                    <a:cubicBezTo>
                      <a:pt x="595662" y="406984"/>
                      <a:pt x="589338" y="400498"/>
                      <a:pt x="581435" y="400399"/>
                    </a:cubicBezTo>
                    <a:cubicBezTo>
                      <a:pt x="573532" y="400300"/>
                      <a:pt x="567046" y="406630"/>
                      <a:pt x="566947" y="414527"/>
                    </a:cubicBezTo>
                    <a:cubicBezTo>
                      <a:pt x="566848" y="422424"/>
                      <a:pt x="573167" y="428906"/>
                      <a:pt x="581058" y="429016"/>
                    </a:cubicBezTo>
                    <a:lnTo>
                      <a:pt x="581238" y="429016"/>
                    </a:lnTo>
                    <a:cubicBezTo>
                      <a:pt x="589071" y="429016"/>
                      <a:pt x="595442" y="422720"/>
                      <a:pt x="595535" y="414887"/>
                    </a:cubicBezTo>
                    <a:close/>
                    <a:moveTo>
                      <a:pt x="638129" y="414887"/>
                    </a:moveTo>
                    <a:cubicBezTo>
                      <a:pt x="638228" y="406984"/>
                      <a:pt x="631904" y="400498"/>
                      <a:pt x="624001" y="400399"/>
                    </a:cubicBezTo>
                    <a:cubicBezTo>
                      <a:pt x="616098" y="400300"/>
                      <a:pt x="609611" y="406630"/>
                      <a:pt x="609513" y="414527"/>
                    </a:cubicBezTo>
                    <a:cubicBezTo>
                      <a:pt x="609414" y="422424"/>
                      <a:pt x="615727" y="428906"/>
                      <a:pt x="623624" y="429016"/>
                    </a:cubicBezTo>
                    <a:lnTo>
                      <a:pt x="623978" y="429016"/>
                    </a:lnTo>
                    <a:cubicBezTo>
                      <a:pt x="631776" y="429010"/>
                      <a:pt x="638101" y="422686"/>
                      <a:pt x="638101" y="414887"/>
                    </a:cubicBezTo>
                    <a:close/>
                    <a:moveTo>
                      <a:pt x="680869" y="414887"/>
                    </a:moveTo>
                    <a:cubicBezTo>
                      <a:pt x="680968" y="406984"/>
                      <a:pt x="674643" y="400498"/>
                      <a:pt x="666741" y="400399"/>
                    </a:cubicBezTo>
                    <a:cubicBezTo>
                      <a:pt x="658838" y="400300"/>
                      <a:pt x="652351" y="406630"/>
                      <a:pt x="652252" y="414527"/>
                    </a:cubicBezTo>
                    <a:cubicBezTo>
                      <a:pt x="652154" y="422424"/>
                      <a:pt x="658472" y="428906"/>
                      <a:pt x="666364" y="429016"/>
                    </a:cubicBezTo>
                    <a:lnTo>
                      <a:pt x="666543" y="429016"/>
                    </a:lnTo>
                    <a:cubicBezTo>
                      <a:pt x="674377" y="429016"/>
                      <a:pt x="680748" y="422720"/>
                      <a:pt x="680840" y="4148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5" name="Google Shape;125;p14"/>
          <p:cNvGrpSpPr/>
          <p:nvPr/>
        </p:nvGrpSpPr>
        <p:grpSpPr>
          <a:xfrm>
            <a:off x="11" y="-2372163"/>
            <a:ext cx="10710293" cy="12651680"/>
            <a:chOff x="8" y="-1779122"/>
            <a:chExt cx="8032720" cy="9488760"/>
          </a:xfrm>
        </p:grpSpPr>
        <p:sp>
          <p:nvSpPr>
            <p:cNvPr id="126" name="Google Shape;126;p14"/>
            <p:cNvSpPr/>
            <p:nvPr/>
          </p:nvSpPr>
          <p:spPr>
            <a:xfrm flipH="1">
              <a:off x="8" y="4761517"/>
              <a:ext cx="3167369" cy="2948121"/>
            </a:xfrm>
            <a:custGeom>
              <a:avLst/>
              <a:gdLst/>
              <a:ahLst/>
              <a:cxnLst/>
              <a:rect l="l" t="t" r="r" b="b"/>
              <a:pathLst>
                <a:path w="3167369" h="2948121" extrusionOk="0">
                  <a:moveTo>
                    <a:pt x="34236" y="1013848"/>
                  </a:moveTo>
                  <a:cubicBezTo>
                    <a:pt x="34236" y="1013848"/>
                    <a:pt x="167945" y="448589"/>
                    <a:pt x="694863" y="173392"/>
                  </a:cubicBezTo>
                  <a:cubicBezTo>
                    <a:pt x="1221781" y="-101805"/>
                    <a:pt x="1850178" y="15442"/>
                    <a:pt x="2361884" y="96292"/>
                  </a:cubicBezTo>
                  <a:cubicBezTo>
                    <a:pt x="2873590" y="177143"/>
                    <a:pt x="3199076" y="568615"/>
                    <a:pt x="3164277" y="1038229"/>
                  </a:cubicBezTo>
                  <a:cubicBezTo>
                    <a:pt x="3129478" y="1507842"/>
                    <a:pt x="2716821" y="1552227"/>
                    <a:pt x="2401754" y="2023090"/>
                  </a:cubicBezTo>
                  <a:cubicBezTo>
                    <a:pt x="2086687" y="2493955"/>
                    <a:pt x="2070364" y="2669061"/>
                    <a:pt x="1562825" y="2885496"/>
                  </a:cubicBezTo>
                  <a:cubicBezTo>
                    <a:pt x="1055287" y="3101931"/>
                    <a:pt x="403481" y="2745814"/>
                    <a:pt x="152803" y="2114499"/>
                  </a:cubicBezTo>
                  <a:cubicBezTo>
                    <a:pt x="-97875" y="1483184"/>
                    <a:pt x="34236" y="1013848"/>
                    <a:pt x="34236" y="1013848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 rot="-1701538" flipH="1">
              <a:off x="5216436" y="-1284494"/>
              <a:ext cx="2539372" cy="180758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subTitle" idx="1"/>
          </p:nvPr>
        </p:nvSpPr>
        <p:spPr>
          <a:xfrm>
            <a:off x="951100" y="1356967"/>
            <a:ext cx="10290000" cy="1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u="sng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497205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5"/>
          <p:cNvGrpSpPr/>
          <p:nvPr/>
        </p:nvGrpSpPr>
        <p:grpSpPr>
          <a:xfrm>
            <a:off x="-2519842" y="-3553951"/>
            <a:ext cx="14885932" cy="12288384"/>
            <a:chOff x="-1889882" y="-2665463"/>
            <a:chExt cx="11164449" cy="9216288"/>
          </a:xfrm>
        </p:grpSpPr>
        <p:sp>
          <p:nvSpPr>
            <p:cNvPr id="132" name="Google Shape;132;p15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15"/>
          <p:cNvGrpSpPr/>
          <p:nvPr/>
        </p:nvGrpSpPr>
        <p:grpSpPr>
          <a:xfrm>
            <a:off x="-173107" y="-643891"/>
            <a:ext cx="12600029" cy="5800501"/>
            <a:chOff x="-129830" y="-482918"/>
            <a:chExt cx="9450022" cy="4350376"/>
          </a:xfrm>
        </p:grpSpPr>
        <p:grpSp>
          <p:nvGrpSpPr>
            <p:cNvPr id="135" name="Google Shape;135;p15"/>
            <p:cNvGrpSpPr/>
            <p:nvPr/>
          </p:nvGrpSpPr>
          <p:grpSpPr>
            <a:xfrm>
              <a:off x="-129830" y="3013234"/>
              <a:ext cx="646623" cy="854224"/>
              <a:chOff x="-129830" y="3390059"/>
              <a:chExt cx="646623" cy="854224"/>
            </a:xfrm>
          </p:grpSpPr>
          <p:sp>
            <p:nvSpPr>
              <p:cNvPr id="136" name="Google Shape;136;p15"/>
              <p:cNvSpPr/>
              <p:nvPr/>
            </p:nvSpPr>
            <p:spPr>
              <a:xfrm>
                <a:off x="-129830" y="3390059"/>
                <a:ext cx="646623" cy="407481"/>
              </a:xfrm>
              <a:custGeom>
                <a:avLst/>
                <a:gdLst/>
                <a:ahLst/>
                <a:cxnLst/>
                <a:rect l="l" t="t" r="r" b="b"/>
                <a:pathLst>
                  <a:path w="646623" h="407481" extrusionOk="0">
                    <a:moveTo>
                      <a:pt x="58927" y="25217"/>
                    </a:moveTo>
                    <a:lnTo>
                      <a:pt x="11213" y="25217"/>
                    </a:lnTo>
                    <a:cubicBezTo>
                      <a:pt x="4702" y="24452"/>
                      <a:pt x="44" y="18551"/>
                      <a:pt x="817" y="12040"/>
                    </a:cubicBezTo>
                    <a:cubicBezTo>
                      <a:pt x="1459" y="6586"/>
                      <a:pt x="5758" y="2286"/>
                      <a:pt x="11213" y="1644"/>
                    </a:cubicBezTo>
                    <a:lnTo>
                      <a:pt x="58927" y="1644"/>
                    </a:lnTo>
                    <a:cubicBezTo>
                      <a:pt x="65438" y="855"/>
                      <a:pt x="71348" y="5497"/>
                      <a:pt x="72136" y="12008"/>
                    </a:cubicBezTo>
                    <a:cubicBezTo>
                      <a:pt x="72924" y="18519"/>
                      <a:pt x="68283" y="24428"/>
                      <a:pt x="61772" y="25217"/>
                    </a:cubicBezTo>
                    <a:close/>
                    <a:moveTo>
                      <a:pt x="70794" y="67891"/>
                    </a:moveTo>
                    <a:cubicBezTo>
                      <a:pt x="70844" y="61470"/>
                      <a:pt x="65674" y="56235"/>
                      <a:pt x="59252" y="56186"/>
                    </a:cubicBezTo>
                    <a:cubicBezTo>
                      <a:pt x="59196" y="56186"/>
                      <a:pt x="59146" y="56186"/>
                      <a:pt x="59090" y="56186"/>
                    </a:cubicBezTo>
                    <a:lnTo>
                      <a:pt x="11213" y="56186"/>
                    </a:lnTo>
                    <a:cubicBezTo>
                      <a:pt x="4702" y="56950"/>
                      <a:pt x="44" y="62851"/>
                      <a:pt x="817" y="69362"/>
                    </a:cubicBezTo>
                    <a:cubicBezTo>
                      <a:pt x="1459" y="74817"/>
                      <a:pt x="5758" y="79117"/>
                      <a:pt x="11213" y="79759"/>
                    </a:cubicBezTo>
                    <a:lnTo>
                      <a:pt x="58927" y="79759"/>
                    </a:lnTo>
                    <a:cubicBezTo>
                      <a:pt x="65478" y="79759"/>
                      <a:pt x="70794" y="74443"/>
                      <a:pt x="70794" y="67891"/>
                    </a:cubicBezTo>
                    <a:close/>
                    <a:moveTo>
                      <a:pt x="70794" y="122596"/>
                    </a:moveTo>
                    <a:cubicBezTo>
                      <a:pt x="70794" y="116044"/>
                      <a:pt x="65478" y="110728"/>
                      <a:pt x="58927" y="110728"/>
                    </a:cubicBezTo>
                    <a:lnTo>
                      <a:pt x="11213" y="110728"/>
                    </a:lnTo>
                    <a:cubicBezTo>
                      <a:pt x="4702" y="111492"/>
                      <a:pt x="44" y="117394"/>
                      <a:pt x="817" y="123905"/>
                    </a:cubicBezTo>
                    <a:cubicBezTo>
                      <a:pt x="1459" y="129359"/>
                      <a:pt x="5758" y="133659"/>
                      <a:pt x="11213" y="134301"/>
                    </a:cubicBezTo>
                    <a:lnTo>
                      <a:pt x="58927" y="134301"/>
                    </a:lnTo>
                    <a:cubicBezTo>
                      <a:pt x="65373" y="134350"/>
                      <a:pt x="70664" y="129204"/>
                      <a:pt x="70794" y="122759"/>
                    </a:cubicBezTo>
                    <a:lnTo>
                      <a:pt x="70794" y="122759"/>
                    </a:lnTo>
                    <a:close/>
                    <a:moveTo>
                      <a:pt x="70794" y="177138"/>
                    </a:moveTo>
                    <a:cubicBezTo>
                      <a:pt x="70794" y="170587"/>
                      <a:pt x="65478" y="165271"/>
                      <a:pt x="58927" y="165271"/>
                    </a:cubicBezTo>
                    <a:lnTo>
                      <a:pt x="11213" y="165271"/>
                    </a:lnTo>
                    <a:cubicBezTo>
                      <a:pt x="4726" y="165807"/>
                      <a:pt x="-94" y="171505"/>
                      <a:pt x="442" y="177992"/>
                    </a:cubicBezTo>
                    <a:cubicBezTo>
                      <a:pt x="922" y="183730"/>
                      <a:pt x="5474" y="188282"/>
                      <a:pt x="11213" y="188762"/>
                    </a:cubicBezTo>
                    <a:lnTo>
                      <a:pt x="58927" y="188762"/>
                    </a:lnTo>
                    <a:cubicBezTo>
                      <a:pt x="65348" y="188900"/>
                      <a:pt x="70656" y="183804"/>
                      <a:pt x="70794" y="177382"/>
                    </a:cubicBezTo>
                    <a:cubicBezTo>
                      <a:pt x="70794" y="177358"/>
                      <a:pt x="70794" y="177325"/>
                      <a:pt x="70794" y="177301"/>
                    </a:cubicBezTo>
                    <a:lnTo>
                      <a:pt x="70794" y="177301"/>
                    </a:lnTo>
                    <a:close/>
                    <a:moveTo>
                      <a:pt x="70794" y="231599"/>
                    </a:moveTo>
                    <a:cubicBezTo>
                      <a:pt x="70794" y="225088"/>
                      <a:pt x="65519" y="219813"/>
                      <a:pt x="59008" y="219813"/>
                    </a:cubicBezTo>
                    <a:cubicBezTo>
                      <a:pt x="58984" y="219813"/>
                      <a:pt x="58951" y="219813"/>
                      <a:pt x="58927" y="219813"/>
                    </a:cubicBezTo>
                    <a:lnTo>
                      <a:pt x="11213" y="219813"/>
                    </a:lnTo>
                    <a:cubicBezTo>
                      <a:pt x="4726" y="220349"/>
                      <a:pt x="-94" y="226047"/>
                      <a:pt x="442" y="232534"/>
                    </a:cubicBezTo>
                    <a:cubicBezTo>
                      <a:pt x="922" y="238273"/>
                      <a:pt x="5474" y="242825"/>
                      <a:pt x="11213" y="243304"/>
                    </a:cubicBezTo>
                    <a:lnTo>
                      <a:pt x="58927" y="243304"/>
                    </a:lnTo>
                    <a:cubicBezTo>
                      <a:pt x="65365" y="243394"/>
                      <a:pt x="70664" y="238273"/>
                      <a:pt x="70794" y="231843"/>
                    </a:cubicBezTo>
                    <a:lnTo>
                      <a:pt x="70794" y="231843"/>
                    </a:lnTo>
                    <a:close/>
                    <a:moveTo>
                      <a:pt x="70794" y="286141"/>
                    </a:moveTo>
                    <a:cubicBezTo>
                      <a:pt x="70794" y="279590"/>
                      <a:pt x="65478" y="274274"/>
                      <a:pt x="58927" y="274274"/>
                    </a:cubicBezTo>
                    <a:lnTo>
                      <a:pt x="11213" y="274274"/>
                    </a:lnTo>
                    <a:cubicBezTo>
                      <a:pt x="4702" y="275038"/>
                      <a:pt x="44" y="280939"/>
                      <a:pt x="817" y="287450"/>
                    </a:cubicBezTo>
                    <a:cubicBezTo>
                      <a:pt x="1459" y="292904"/>
                      <a:pt x="5758" y="297204"/>
                      <a:pt x="11213" y="297846"/>
                    </a:cubicBezTo>
                    <a:lnTo>
                      <a:pt x="58927" y="297846"/>
                    </a:lnTo>
                    <a:cubicBezTo>
                      <a:pt x="65389" y="297936"/>
                      <a:pt x="70705" y="292766"/>
                      <a:pt x="70794" y="286304"/>
                    </a:cubicBezTo>
                    <a:cubicBezTo>
                      <a:pt x="70794" y="286304"/>
                      <a:pt x="70794" y="286304"/>
                      <a:pt x="70794" y="286304"/>
                    </a:cubicBezTo>
                    <a:lnTo>
                      <a:pt x="70794" y="286304"/>
                    </a:lnTo>
                    <a:close/>
                    <a:moveTo>
                      <a:pt x="70794" y="340683"/>
                    </a:moveTo>
                    <a:cubicBezTo>
                      <a:pt x="70794" y="334132"/>
                      <a:pt x="65478" y="328816"/>
                      <a:pt x="58927" y="328816"/>
                    </a:cubicBezTo>
                    <a:lnTo>
                      <a:pt x="11213" y="328816"/>
                    </a:lnTo>
                    <a:cubicBezTo>
                      <a:pt x="4702" y="329580"/>
                      <a:pt x="44" y="335481"/>
                      <a:pt x="817" y="341992"/>
                    </a:cubicBezTo>
                    <a:cubicBezTo>
                      <a:pt x="1459" y="347446"/>
                      <a:pt x="5758" y="351747"/>
                      <a:pt x="11213" y="352389"/>
                    </a:cubicBezTo>
                    <a:lnTo>
                      <a:pt x="58927" y="352389"/>
                    </a:lnTo>
                    <a:cubicBezTo>
                      <a:pt x="65389" y="352478"/>
                      <a:pt x="70705" y="347308"/>
                      <a:pt x="70794" y="340846"/>
                    </a:cubicBezTo>
                    <a:cubicBezTo>
                      <a:pt x="70794" y="340846"/>
                      <a:pt x="70794" y="340846"/>
                      <a:pt x="70794" y="340846"/>
                    </a:cubicBezTo>
                    <a:lnTo>
                      <a:pt x="70794" y="340846"/>
                    </a:lnTo>
                    <a:close/>
                    <a:moveTo>
                      <a:pt x="70794" y="395226"/>
                    </a:moveTo>
                    <a:cubicBezTo>
                      <a:pt x="70794" y="388674"/>
                      <a:pt x="65478" y="383358"/>
                      <a:pt x="58927" y="383358"/>
                    </a:cubicBezTo>
                    <a:lnTo>
                      <a:pt x="11213" y="383358"/>
                    </a:lnTo>
                    <a:cubicBezTo>
                      <a:pt x="4718" y="383448"/>
                      <a:pt x="-492" y="388731"/>
                      <a:pt x="-492" y="395226"/>
                    </a:cubicBezTo>
                    <a:cubicBezTo>
                      <a:pt x="-492" y="401688"/>
                      <a:pt x="4750" y="406931"/>
                      <a:pt x="11213" y="406931"/>
                    </a:cubicBezTo>
                    <a:lnTo>
                      <a:pt x="58927" y="406931"/>
                    </a:lnTo>
                    <a:cubicBezTo>
                      <a:pt x="65373" y="406980"/>
                      <a:pt x="70664" y="401834"/>
                      <a:pt x="70794" y="395388"/>
                    </a:cubicBezTo>
                    <a:lnTo>
                      <a:pt x="70794" y="395388"/>
                    </a:lnTo>
                    <a:close/>
                    <a:moveTo>
                      <a:pt x="249621" y="13674"/>
                    </a:moveTo>
                    <a:cubicBezTo>
                      <a:pt x="249581" y="7228"/>
                      <a:pt x="244362" y="2010"/>
                      <a:pt x="237917" y="1969"/>
                    </a:cubicBezTo>
                    <a:lnTo>
                      <a:pt x="112250" y="1969"/>
                    </a:lnTo>
                    <a:cubicBezTo>
                      <a:pt x="105755" y="1254"/>
                      <a:pt x="99887" y="5887"/>
                      <a:pt x="99082" y="12374"/>
                    </a:cubicBezTo>
                    <a:cubicBezTo>
                      <a:pt x="98277" y="18836"/>
                      <a:pt x="102853" y="24721"/>
                      <a:pt x="109315" y="25534"/>
                    </a:cubicBezTo>
                    <a:cubicBezTo>
                      <a:pt x="109348" y="25534"/>
                      <a:pt x="109373" y="25542"/>
                      <a:pt x="109405" y="25542"/>
                    </a:cubicBezTo>
                    <a:lnTo>
                      <a:pt x="237429" y="25542"/>
                    </a:lnTo>
                    <a:cubicBezTo>
                      <a:pt x="243980" y="25542"/>
                      <a:pt x="249296" y="20226"/>
                      <a:pt x="249296" y="13674"/>
                    </a:cubicBezTo>
                    <a:close/>
                    <a:moveTo>
                      <a:pt x="249621" y="68216"/>
                    </a:moveTo>
                    <a:cubicBezTo>
                      <a:pt x="249581" y="61770"/>
                      <a:pt x="244362" y="56552"/>
                      <a:pt x="237917" y="56511"/>
                    </a:cubicBezTo>
                    <a:lnTo>
                      <a:pt x="112250" y="56511"/>
                    </a:lnTo>
                    <a:cubicBezTo>
                      <a:pt x="105755" y="55796"/>
                      <a:pt x="99887" y="60429"/>
                      <a:pt x="99082" y="66916"/>
                    </a:cubicBezTo>
                    <a:cubicBezTo>
                      <a:pt x="98277" y="73378"/>
                      <a:pt x="102853" y="79263"/>
                      <a:pt x="109315" y="80076"/>
                    </a:cubicBezTo>
                    <a:cubicBezTo>
                      <a:pt x="109348" y="80076"/>
                      <a:pt x="109373" y="80084"/>
                      <a:pt x="109405" y="80084"/>
                    </a:cubicBezTo>
                    <a:lnTo>
                      <a:pt x="237429" y="80084"/>
                    </a:lnTo>
                    <a:cubicBezTo>
                      <a:pt x="243980" y="80084"/>
                      <a:pt x="249296" y="74768"/>
                      <a:pt x="249296" y="68216"/>
                    </a:cubicBezTo>
                    <a:lnTo>
                      <a:pt x="249296" y="68216"/>
                    </a:lnTo>
                    <a:close/>
                    <a:moveTo>
                      <a:pt x="249621" y="122921"/>
                    </a:moveTo>
                    <a:cubicBezTo>
                      <a:pt x="249621" y="116370"/>
                      <a:pt x="244305" y="111053"/>
                      <a:pt x="237754" y="111053"/>
                    </a:cubicBezTo>
                    <a:lnTo>
                      <a:pt x="112575" y="111053"/>
                    </a:lnTo>
                    <a:cubicBezTo>
                      <a:pt x="106064" y="110265"/>
                      <a:pt x="100155" y="114906"/>
                      <a:pt x="99366" y="121417"/>
                    </a:cubicBezTo>
                    <a:cubicBezTo>
                      <a:pt x="98578" y="127928"/>
                      <a:pt x="103219" y="133838"/>
                      <a:pt x="109730" y="134626"/>
                    </a:cubicBezTo>
                    <a:cubicBezTo>
                      <a:pt x="110673" y="134707"/>
                      <a:pt x="111632" y="134707"/>
                      <a:pt x="112575" y="134626"/>
                    </a:cubicBezTo>
                    <a:lnTo>
                      <a:pt x="237754" y="134626"/>
                    </a:lnTo>
                    <a:cubicBezTo>
                      <a:pt x="244200" y="134675"/>
                      <a:pt x="249491" y="129530"/>
                      <a:pt x="249621" y="123084"/>
                    </a:cubicBezTo>
                    <a:lnTo>
                      <a:pt x="249621" y="123084"/>
                    </a:lnTo>
                    <a:close/>
                    <a:moveTo>
                      <a:pt x="249621" y="177463"/>
                    </a:moveTo>
                    <a:cubicBezTo>
                      <a:pt x="249621" y="170912"/>
                      <a:pt x="244305" y="165596"/>
                      <a:pt x="237754" y="165596"/>
                    </a:cubicBezTo>
                    <a:lnTo>
                      <a:pt x="112575" y="165596"/>
                    </a:lnTo>
                    <a:cubicBezTo>
                      <a:pt x="105999" y="164791"/>
                      <a:pt x="100009" y="169465"/>
                      <a:pt x="99204" y="176041"/>
                    </a:cubicBezTo>
                    <a:cubicBezTo>
                      <a:pt x="98399" y="182617"/>
                      <a:pt x="103073" y="188608"/>
                      <a:pt x="109649" y="189412"/>
                    </a:cubicBezTo>
                    <a:lnTo>
                      <a:pt x="237673" y="189412"/>
                    </a:lnTo>
                    <a:cubicBezTo>
                      <a:pt x="244119" y="189461"/>
                      <a:pt x="249410" y="184316"/>
                      <a:pt x="249541" y="177870"/>
                    </a:cubicBezTo>
                    <a:lnTo>
                      <a:pt x="249541" y="177870"/>
                    </a:lnTo>
                    <a:close/>
                    <a:moveTo>
                      <a:pt x="249621" y="232006"/>
                    </a:moveTo>
                    <a:cubicBezTo>
                      <a:pt x="249621" y="225454"/>
                      <a:pt x="244305" y="220138"/>
                      <a:pt x="237754" y="220138"/>
                    </a:cubicBezTo>
                    <a:lnTo>
                      <a:pt x="112575" y="220138"/>
                    </a:lnTo>
                    <a:cubicBezTo>
                      <a:pt x="106024" y="219862"/>
                      <a:pt x="100496" y="224942"/>
                      <a:pt x="100212" y="231493"/>
                    </a:cubicBezTo>
                    <a:cubicBezTo>
                      <a:pt x="99968" y="237330"/>
                      <a:pt x="103999" y="242475"/>
                      <a:pt x="109730" y="243629"/>
                    </a:cubicBezTo>
                    <a:cubicBezTo>
                      <a:pt x="110673" y="243800"/>
                      <a:pt x="111632" y="243800"/>
                      <a:pt x="112575" y="243629"/>
                    </a:cubicBezTo>
                    <a:lnTo>
                      <a:pt x="237754" y="243629"/>
                    </a:lnTo>
                    <a:cubicBezTo>
                      <a:pt x="244175" y="243767"/>
                      <a:pt x="249483" y="238671"/>
                      <a:pt x="249621" y="232249"/>
                    </a:cubicBezTo>
                    <a:cubicBezTo>
                      <a:pt x="249621" y="232225"/>
                      <a:pt x="249621" y="232193"/>
                      <a:pt x="249621" y="232168"/>
                    </a:cubicBezTo>
                    <a:lnTo>
                      <a:pt x="249621" y="232168"/>
                    </a:lnTo>
                    <a:close/>
                    <a:moveTo>
                      <a:pt x="399674" y="286467"/>
                    </a:moveTo>
                    <a:cubicBezTo>
                      <a:pt x="399625" y="279947"/>
                      <a:pt x="394325" y="274680"/>
                      <a:pt x="387806" y="274680"/>
                    </a:cubicBezTo>
                    <a:lnTo>
                      <a:pt x="262140" y="274680"/>
                    </a:lnTo>
                    <a:cubicBezTo>
                      <a:pt x="255653" y="275615"/>
                      <a:pt x="251150" y="281638"/>
                      <a:pt x="252093" y="288125"/>
                    </a:cubicBezTo>
                    <a:cubicBezTo>
                      <a:pt x="252841" y="293327"/>
                      <a:pt x="256929" y="297415"/>
                      <a:pt x="262140" y="298172"/>
                    </a:cubicBezTo>
                    <a:lnTo>
                      <a:pt x="387481" y="298172"/>
                    </a:lnTo>
                    <a:cubicBezTo>
                      <a:pt x="393911" y="298261"/>
                      <a:pt x="399219" y="293140"/>
                      <a:pt x="399349" y="286710"/>
                    </a:cubicBezTo>
                    <a:lnTo>
                      <a:pt x="399349" y="286710"/>
                    </a:lnTo>
                    <a:close/>
                    <a:moveTo>
                      <a:pt x="399674" y="341009"/>
                    </a:moveTo>
                    <a:cubicBezTo>
                      <a:pt x="399633" y="334473"/>
                      <a:pt x="394341" y="329182"/>
                      <a:pt x="387806" y="329141"/>
                    </a:cubicBezTo>
                    <a:lnTo>
                      <a:pt x="262140" y="329141"/>
                    </a:lnTo>
                    <a:cubicBezTo>
                      <a:pt x="255628" y="329905"/>
                      <a:pt x="250971" y="335807"/>
                      <a:pt x="251743" y="342317"/>
                    </a:cubicBezTo>
                    <a:cubicBezTo>
                      <a:pt x="252385" y="347772"/>
                      <a:pt x="256685" y="352072"/>
                      <a:pt x="262140" y="352714"/>
                    </a:cubicBezTo>
                    <a:lnTo>
                      <a:pt x="387481" y="352714"/>
                    </a:lnTo>
                    <a:cubicBezTo>
                      <a:pt x="393927" y="352763"/>
                      <a:pt x="399219" y="347617"/>
                      <a:pt x="399349" y="341171"/>
                    </a:cubicBezTo>
                    <a:lnTo>
                      <a:pt x="399349" y="341171"/>
                    </a:lnTo>
                    <a:close/>
                    <a:moveTo>
                      <a:pt x="399674" y="395551"/>
                    </a:moveTo>
                    <a:cubicBezTo>
                      <a:pt x="399633" y="389016"/>
                      <a:pt x="394341" y="383724"/>
                      <a:pt x="387806" y="383683"/>
                    </a:cubicBezTo>
                    <a:lnTo>
                      <a:pt x="262140" y="383683"/>
                    </a:lnTo>
                    <a:cubicBezTo>
                      <a:pt x="255645" y="383773"/>
                      <a:pt x="250435" y="389056"/>
                      <a:pt x="250435" y="395551"/>
                    </a:cubicBezTo>
                    <a:cubicBezTo>
                      <a:pt x="250435" y="402013"/>
                      <a:pt x="255678" y="407256"/>
                      <a:pt x="262140" y="407256"/>
                    </a:cubicBezTo>
                    <a:lnTo>
                      <a:pt x="387481" y="407256"/>
                    </a:lnTo>
                    <a:cubicBezTo>
                      <a:pt x="393927" y="407305"/>
                      <a:pt x="399219" y="402159"/>
                      <a:pt x="399349" y="395714"/>
                    </a:cubicBezTo>
                    <a:lnTo>
                      <a:pt x="399349" y="395714"/>
                    </a:lnTo>
                    <a:close/>
                    <a:moveTo>
                      <a:pt x="304814" y="13511"/>
                    </a:moveTo>
                    <a:cubicBezTo>
                      <a:pt x="305026" y="6334"/>
                      <a:pt x="299384" y="335"/>
                      <a:pt x="292199" y="124"/>
                    </a:cubicBezTo>
                    <a:cubicBezTo>
                      <a:pt x="285021" y="-88"/>
                      <a:pt x="279031" y="5554"/>
                      <a:pt x="278811" y="12739"/>
                    </a:cubicBezTo>
                    <a:cubicBezTo>
                      <a:pt x="278795" y="13536"/>
                      <a:pt x="278844" y="14341"/>
                      <a:pt x="278966" y="15137"/>
                    </a:cubicBezTo>
                    <a:cubicBezTo>
                      <a:pt x="279413" y="22274"/>
                      <a:pt x="285566" y="27696"/>
                      <a:pt x="292703" y="27249"/>
                    </a:cubicBezTo>
                    <a:cubicBezTo>
                      <a:pt x="299840" y="26802"/>
                      <a:pt x="305261" y="20648"/>
                      <a:pt x="304814" y="13511"/>
                    </a:cubicBezTo>
                    <a:close/>
                    <a:moveTo>
                      <a:pt x="345457" y="13511"/>
                    </a:moveTo>
                    <a:cubicBezTo>
                      <a:pt x="345457" y="5928"/>
                      <a:pt x="339303" y="-226"/>
                      <a:pt x="331720" y="-226"/>
                    </a:cubicBezTo>
                    <a:cubicBezTo>
                      <a:pt x="324136" y="-226"/>
                      <a:pt x="317982" y="5928"/>
                      <a:pt x="317982" y="13511"/>
                    </a:cubicBezTo>
                    <a:cubicBezTo>
                      <a:pt x="317982" y="21095"/>
                      <a:pt x="324136" y="27249"/>
                      <a:pt x="331720" y="27249"/>
                    </a:cubicBezTo>
                    <a:lnTo>
                      <a:pt x="331720" y="27249"/>
                    </a:lnTo>
                    <a:cubicBezTo>
                      <a:pt x="339181" y="27297"/>
                      <a:pt x="345286" y="21299"/>
                      <a:pt x="345375" y="13837"/>
                    </a:cubicBezTo>
                    <a:lnTo>
                      <a:pt x="345375" y="13837"/>
                    </a:lnTo>
                    <a:close/>
                    <a:moveTo>
                      <a:pt x="386099" y="13511"/>
                    </a:moveTo>
                    <a:cubicBezTo>
                      <a:pt x="386099" y="5928"/>
                      <a:pt x="379946" y="-226"/>
                      <a:pt x="372362" y="-226"/>
                    </a:cubicBezTo>
                    <a:cubicBezTo>
                      <a:pt x="364778" y="-226"/>
                      <a:pt x="358625" y="5928"/>
                      <a:pt x="358625" y="13511"/>
                    </a:cubicBezTo>
                    <a:cubicBezTo>
                      <a:pt x="358625" y="21095"/>
                      <a:pt x="364778" y="27249"/>
                      <a:pt x="372362" y="27249"/>
                    </a:cubicBezTo>
                    <a:lnTo>
                      <a:pt x="372362" y="27249"/>
                    </a:lnTo>
                    <a:cubicBezTo>
                      <a:pt x="379857" y="27338"/>
                      <a:pt x="386010" y="21331"/>
                      <a:pt x="386099" y="13837"/>
                    </a:cubicBezTo>
                    <a:cubicBezTo>
                      <a:pt x="386099" y="13837"/>
                      <a:pt x="386099" y="13837"/>
                      <a:pt x="386099" y="13837"/>
                    </a:cubicBezTo>
                    <a:lnTo>
                      <a:pt x="386099" y="13837"/>
                    </a:lnTo>
                    <a:close/>
                    <a:moveTo>
                      <a:pt x="426742" y="13511"/>
                    </a:moveTo>
                    <a:cubicBezTo>
                      <a:pt x="426742" y="5928"/>
                      <a:pt x="420588" y="-226"/>
                      <a:pt x="413005" y="-226"/>
                    </a:cubicBezTo>
                    <a:cubicBezTo>
                      <a:pt x="405421" y="-226"/>
                      <a:pt x="399267" y="5928"/>
                      <a:pt x="399267" y="13511"/>
                    </a:cubicBezTo>
                    <a:cubicBezTo>
                      <a:pt x="399267" y="21095"/>
                      <a:pt x="405421" y="27249"/>
                      <a:pt x="413005" y="27249"/>
                    </a:cubicBezTo>
                    <a:lnTo>
                      <a:pt x="413005" y="27249"/>
                    </a:lnTo>
                    <a:cubicBezTo>
                      <a:pt x="420458" y="27249"/>
                      <a:pt x="426498" y="21209"/>
                      <a:pt x="426498" y="13755"/>
                    </a:cubicBezTo>
                    <a:cubicBezTo>
                      <a:pt x="426498" y="13731"/>
                      <a:pt x="426498" y="13698"/>
                      <a:pt x="426498" y="13674"/>
                    </a:cubicBezTo>
                    <a:lnTo>
                      <a:pt x="426498" y="13674"/>
                    </a:lnTo>
                    <a:close/>
                    <a:moveTo>
                      <a:pt x="467384" y="13511"/>
                    </a:moveTo>
                    <a:cubicBezTo>
                      <a:pt x="467384" y="5928"/>
                      <a:pt x="461231" y="-226"/>
                      <a:pt x="453647" y="-226"/>
                    </a:cubicBezTo>
                    <a:cubicBezTo>
                      <a:pt x="446063" y="-226"/>
                      <a:pt x="439910" y="5928"/>
                      <a:pt x="439910" y="13511"/>
                    </a:cubicBezTo>
                    <a:cubicBezTo>
                      <a:pt x="439910" y="21095"/>
                      <a:pt x="446063" y="27249"/>
                      <a:pt x="453647" y="27249"/>
                    </a:cubicBezTo>
                    <a:cubicBezTo>
                      <a:pt x="453671" y="27249"/>
                      <a:pt x="453704" y="27249"/>
                      <a:pt x="453728" y="27249"/>
                    </a:cubicBezTo>
                    <a:lnTo>
                      <a:pt x="453728" y="27249"/>
                    </a:lnTo>
                    <a:cubicBezTo>
                      <a:pt x="461182" y="27338"/>
                      <a:pt x="467295" y="21372"/>
                      <a:pt x="467384" y="13918"/>
                    </a:cubicBezTo>
                    <a:cubicBezTo>
                      <a:pt x="467384" y="13894"/>
                      <a:pt x="467384" y="13861"/>
                      <a:pt x="467384" y="13837"/>
                    </a:cubicBezTo>
                    <a:lnTo>
                      <a:pt x="467384" y="13837"/>
                    </a:lnTo>
                    <a:close/>
                    <a:moveTo>
                      <a:pt x="508027" y="13511"/>
                    </a:moveTo>
                    <a:cubicBezTo>
                      <a:pt x="508027" y="5928"/>
                      <a:pt x="501873" y="-226"/>
                      <a:pt x="494290" y="-226"/>
                    </a:cubicBezTo>
                    <a:cubicBezTo>
                      <a:pt x="486706" y="-226"/>
                      <a:pt x="480552" y="5928"/>
                      <a:pt x="480552" y="13511"/>
                    </a:cubicBezTo>
                    <a:cubicBezTo>
                      <a:pt x="480552" y="21095"/>
                      <a:pt x="486706" y="27249"/>
                      <a:pt x="494290" y="27249"/>
                    </a:cubicBezTo>
                    <a:cubicBezTo>
                      <a:pt x="494314" y="27249"/>
                      <a:pt x="494347" y="27249"/>
                      <a:pt x="494371" y="27249"/>
                    </a:cubicBezTo>
                    <a:lnTo>
                      <a:pt x="494371" y="27249"/>
                    </a:lnTo>
                    <a:cubicBezTo>
                      <a:pt x="501825" y="27249"/>
                      <a:pt x="507864" y="21209"/>
                      <a:pt x="507864" y="13755"/>
                    </a:cubicBezTo>
                    <a:cubicBezTo>
                      <a:pt x="507864" y="13731"/>
                      <a:pt x="507864" y="13698"/>
                      <a:pt x="507864" y="13674"/>
                    </a:cubicBezTo>
                    <a:lnTo>
                      <a:pt x="507864" y="13674"/>
                    </a:lnTo>
                    <a:close/>
                    <a:moveTo>
                      <a:pt x="304733" y="122921"/>
                    </a:moveTo>
                    <a:cubicBezTo>
                      <a:pt x="304733" y="115337"/>
                      <a:pt x="298579" y="109184"/>
                      <a:pt x="290996" y="109184"/>
                    </a:cubicBezTo>
                    <a:cubicBezTo>
                      <a:pt x="283412" y="109184"/>
                      <a:pt x="277259" y="115337"/>
                      <a:pt x="277259" y="122921"/>
                    </a:cubicBezTo>
                    <a:cubicBezTo>
                      <a:pt x="277259" y="130505"/>
                      <a:pt x="283412" y="136658"/>
                      <a:pt x="290996" y="136658"/>
                    </a:cubicBezTo>
                    <a:cubicBezTo>
                      <a:pt x="298579" y="136658"/>
                      <a:pt x="304733" y="130505"/>
                      <a:pt x="304733" y="122921"/>
                    </a:cubicBezTo>
                    <a:close/>
                    <a:moveTo>
                      <a:pt x="345375" y="122921"/>
                    </a:moveTo>
                    <a:cubicBezTo>
                      <a:pt x="345465" y="115337"/>
                      <a:pt x="339385" y="109111"/>
                      <a:pt x="331801" y="109021"/>
                    </a:cubicBezTo>
                    <a:cubicBezTo>
                      <a:pt x="324217" y="108932"/>
                      <a:pt x="317990" y="115012"/>
                      <a:pt x="317901" y="122596"/>
                    </a:cubicBezTo>
                    <a:cubicBezTo>
                      <a:pt x="317812" y="130180"/>
                      <a:pt x="323892" y="136406"/>
                      <a:pt x="331475" y="136496"/>
                    </a:cubicBezTo>
                    <a:lnTo>
                      <a:pt x="331475" y="136496"/>
                    </a:lnTo>
                    <a:cubicBezTo>
                      <a:pt x="338970" y="136496"/>
                      <a:pt x="345050" y="130416"/>
                      <a:pt x="345050" y="122921"/>
                    </a:cubicBezTo>
                    <a:lnTo>
                      <a:pt x="345050" y="122921"/>
                    </a:lnTo>
                    <a:close/>
                    <a:moveTo>
                      <a:pt x="386018" y="122921"/>
                    </a:moveTo>
                    <a:cubicBezTo>
                      <a:pt x="386107" y="115337"/>
                      <a:pt x="380027" y="109111"/>
                      <a:pt x="372443" y="109021"/>
                    </a:cubicBezTo>
                    <a:cubicBezTo>
                      <a:pt x="364859" y="108932"/>
                      <a:pt x="358633" y="115012"/>
                      <a:pt x="358544" y="122596"/>
                    </a:cubicBezTo>
                    <a:cubicBezTo>
                      <a:pt x="358454" y="130180"/>
                      <a:pt x="364534" y="136406"/>
                      <a:pt x="372118" y="136496"/>
                    </a:cubicBezTo>
                    <a:lnTo>
                      <a:pt x="372118" y="136496"/>
                    </a:lnTo>
                    <a:cubicBezTo>
                      <a:pt x="379702" y="136585"/>
                      <a:pt x="385929" y="130505"/>
                      <a:pt x="386018" y="122921"/>
                    </a:cubicBezTo>
                    <a:cubicBezTo>
                      <a:pt x="386018" y="122864"/>
                      <a:pt x="386018" y="122815"/>
                      <a:pt x="386018" y="122759"/>
                    </a:cubicBezTo>
                    <a:lnTo>
                      <a:pt x="386018" y="122759"/>
                    </a:lnTo>
                    <a:close/>
                    <a:moveTo>
                      <a:pt x="426660" y="122921"/>
                    </a:moveTo>
                    <a:cubicBezTo>
                      <a:pt x="426750" y="115337"/>
                      <a:pt x="420670" y="109111"/>
                      <a:pt x="413086" y="109021"/>
                    </a:cubicBezTo>
                    <a:cubicBezTo>
                      <a:pt x="405502" y="108932"/>
                      <a:pt x="399275" y="115012"/>
                      <a:pt x="399186" y="122596"/>
                    </a:cubicBezTo>
                    <a:cubicBezTo>
                      <a:pt x="399097" y="130180"/>
                      <a:pt x="405177" y="136406"/>
                      <a:pt x="412760" y="136496"/>
                    </a:cubicBezTo>
                    <a:lnTo>
                      <a:pt x="412760" y="136496"/>
                    </a:lnTo>
                    <a:cubicBezTo>
                      <a:pt x="420214" y="136496"/>
                      <a:pt x="426254" y="130456"/>
                      <a:pt x="426254" y="123002"/>
                    </a:cubicBezTo>
                    <a:cubicBezTo>
                      <a:pt x="426254" y="122978"/>
                      <a:pt x="426254" y="122945"/>
                      <a:pt x="426254" y="122921"/>
                    </a:cubicBezTo>
                    <a:lnTo>
                      <a:pt x="426254" y="122921"/>
                    </a:lnTo>
                    <a:close/>
                    <a:moveTo>
                      <a:pt x="467303" y="122921"/>
                    </a:moveTo>
                    <a:cubicBezTo>
                      <a:pt x="467392" y="115337"/>
                      <a:pt x="461312" y="109111"/>
                      <a:pt x="453728" y="109021"/>
                    </a:cubicBezTo>
                    <a:cubicBezTo>
                      <a:pt x="446144" y="108932"/>
                      <a:pt x="439918" y="115012"/>
                      <a:pt x="439829" y="122596"/>
                    </a:cubicBezTo>
                    <a:cubicBezTo>
                      <a:pt x="439739" y="130180"/>
                      <a:pt x="445819" y="136406"/>
                      <a:pt x="453403" y="136496"/>
                    </a:cubicBezTo>
                    <a:cubicBezTo>
                      <a:pt x="453428" y="136496"/>
                      <a:pt x="453460" y="136496"/>
                      <a:pt x="453484" y="136496"/>
                    </a:cubicBezTo>
                    <a:lnTo>
                      <a:pt x="453484" y="136496"/>
                    </a:lnTo>
                    <a:cubicBezTo>
                      <a:pt x="461036" y="136455"/>
                      <a:pt x="467140" y="130310"/>
                      <a:pt x="467140" y="122759"/>
                    </a:cubicBezTo>
                    <a:lnTo>
                      <a:pt x="467140" y="122759"/>
                    </a:lnTo>
                    <a:close/>
                    <a:moveTo>
                      <a:pt x="507945" y="122921"/>
                    </a:moveTo>
                    <a:cubicBezTo>
                      <a:pt x="508035" y="115337"/>
                      <a:pt x="501955" y="109111"/>
                      <a:pt x="494371" y="109021"/>
                    </a:cubicBezTo>
                    <a:cubicBezTo>
                      <a:pt x="486787" y="108932"/>
                      <a:pt x="480560" y="115012"/>
                      <a:pt x="480471" y="122596"/>
                    </a:cubicBezTo>
                    <a:cubicBezTo>
                      <a:pt x="480382" y="130180"/>
                      <a:pt x="486462" y="136406"/>
                      <a:pt x="494045" y="136496"/>
                    </a:cubicBezTo>
                    <a:cubicBezTo>
                      <a:pt x="494070" y="136496"/>
                      <a:pt x="494103" y="136496"/>
                      <a:pt x="494127" y="136496"/>
                    </a:cubicBezTo>
                    <a:lnTo>
                      <a:pt x="494127" y="136496"/>
                    </a:lnTo>
                    <a:cubicBezTo>
                      <a:pt x="501621" y="136496"/>
                      <a:pt x="507701" y="130416"/>
                      <a:pt x="507701" y="122921"/>
                    </a:cubicBezTo>
                    <a:lnTo>
                      <a:pt x="507701" y="122921"/>
                    </a:lnTo>
                    <a:close/>
                    <a:moveTo>
                      <a:pt x="442917" y="279720"/>
                    </a:moveTo>
                    <a:cubicBezTo>
                      <a:pt x="443007" y="272136"/>
                      <a:pt x="436927" y="265910"/>
                      <a:pt x="429343" y="265820"/>
                    </a:cubicBezTo>
                    <a:cubicBezTo>
                      <a:pt x="421759" y="265731"/>
                      <a:pt x="415532" y="271811"/>
                      <a:pt x="415443" y="279395"/>
                    </a:cubicBezTo>
                    <a:cubicBezTo>
                      <a:pt x="415354" y="286979"/>
                      <a:pt x="421434" y="293205"/>
                      <a:pt x="429017" y="293294"/>
                    </a:cubicBezTo>
                    <a:lnTo>
                      <a:pt x="429017" y="293294"/>
                    </a:lnTo>
                    <a:cubicBezTo>
                      <a:pt x="436602" y="293294"/>
                      <a:pt x="442755" y="287141"/>
                      <a:pt x="442755" y="279557"/>
                    </a:cubicBezTo>
                    <a:lnTo>
                      <a:pt x="442755" y="279557"/>
                    </a:lnTo>
                    <a:close/>
                    <a:moveTo>
                      <a:pt x="483560" y="279720"/>
                    </a:moveTo>
                    <a:cubicBezTo>
                      <a:pt x="483649" y="272136"/>
                      <a:pt x="477569" y="265910"/>
                      <a:pt x="469985" y="265820"/>
                    </a:cubicBezTo>
                    <a:cubicBezTo>
                      <a:pt x="462401" y="265731"/>
                      <a:pt x="456175" y="271811"/>
                      <a:pt x="456086" y="279395"/>
                    </a:cubicBezTo>
                    <a:cubicBezTo>
                      <a:pt x="455996" y="286979"/>
                      <a:pt x="462076" y="293205"/>
                      <a:pt x="469660" y="293294"/>
                    </a:cubicBezTo>
                    <a:lnTo>
                      <a:pt x="469660" y="293294"/>
                    </a:lnTo>
                    <a:cubicBezTo>
                      <a:pt x="477154" y="293294"/>
                      <a:pt x="483235" y="287214"/>
                      <a:pt x="483235" y="279720"/>
                    </a:cubicBezTo>
                    <a:lnTo>
                      <a:pt x="483235" y="279720"/>
                    </a:lnTo>
                    <a:close/>
                    <a:moveTo>
                      <a:pt x="524202" y="279720"/>
                    </a:moveTo>
                    <a:cubicBezTo>
                      <a:pt x="524292" y="272136"/>
                      <a:pt x="518212" y="265910"/>
                      <a:pt x="510628" y="265820"/>
                    </a:cubicBezTo>
                    <a:cubicBezTo>
                      <a:pt x="503044" y="265731"/>
                      <a:pt x="496817" y="271811"/>
                      <a:pt x="496728" y="279395"/>
                    </a:cubicBezTo>
                    <a:cubicBezTo>
                      <a:pt x="496639" y="286979"/>
                      <a:pt x="502719" y="293205"/>
                      <a:pt x="510302" y="293294"/>
                    </a:cubicBezTo>
                    <a:lnTo>
                      <a:pt x="510302" y="293294"/>
                    </a:lnTo>
                    <a:cubicBezTo>
                      <a:pt x="517797" y="293294"/>
                      <a:pt x="523877" y="287214"/>
                      <a:pt x="523877" y="279720"/>
                    </a:cubicBezTo>
                    <a:lnTo>
                      <a:pt x="523877" y="279720"/>
                    </a:lnTo>
                    <a:close/>
                    <a:moveTo>
                      <a:pt x="564845" y="279720"/>
                    </a:moveTo>
                    <a:cubicBezTo>
                      <a:pt x="564934" y="272136"/>
                      <a:pt x="558854" y="265910"/>
                      <a:pt x="551270" y="265820"/>
                    </a:cubicBezTo>
                    <a:cubicBezTo>
                      <a:pt x="543686" y="265731"/>
                      <a:pt x="537460" y="271811"/>
                      <a:pt x="537371" y="279395"/>
                    </a:cubicBezTo>
                    <a:cubicBezTo>
                      <a:pt x="537281" y="286979"/>
                      <a:pt x="543361" y="293205"/>
                      <a:pt x="550945" y="293294"/>
                    </a:cubicBezTo>
                    <a:lnTo>
                      <a:pt x="550945" y="293294"/>
                    </a:lnTo>
                    <a:cubicBezTo>
                      <a:pt x="558529" y="293294"/>
                      <a:pt x="564682" y="287141"/>
                      <a:pt x="564682" y="279557"/>
                    </a:cubicBezTo>
                    <a:lnTo>
                      <a:pt x="564682" y="279557"/>
                    </a:lnTo>
                    <a:close/>
                    <a:moveTo>
                      <a:pt x="605487" y="279720"/>
                    </a:moveTo>
                    <a:cubicBezTo>
                      <a:pt x="605577" y="272136"/>
                      <a:pt x="599497" y="265910"/>
                      <a:pt x="591913" y="265820"/>
                    </a:cubicBezTo>
                    <a:cubicBezTo>
                      <a:pt x="584329" y="265731"/>
                      <a:pt x="578102" y="271811"/>
                      <a:pt x="578013" y="279395"/>
                    </a:cubicBezTo>
                    <a:cubicBezTo>
                      <a:pt x="577924" y="286979"/>
                      <a:pt x="584004" y="293205"/>
                      <a:pt x="591587" y="293294"/>
                    </a:cubicBezTo>
                    <a:lnTo>
                      <a:pt x="591587" y="293294"/>
                    </a:lnTo>
                    <a:cubicBezTo>
                      <a:pt x="599082" y="293294"/>
                      <a:pt x="605162" y="287214"/>
                      <a:pt x="605162" y="279720"/>
                    </a:cubicBezTo>
                    <a:lnTo>
                      <a:pt x="605162" y="279720"/>
                    </a:lnTo>
                    <a:close/>
                    <a:moveTo>
                      <a:pt x="646130" y="279720"/>
                    </a:moveTo>
                    <a:cubicBezTo>
                      <a:pt x="646219" y="272136"/>
                      <a:pt x="640139" y="265910"/>
                      <a:pt x="632555" y="265820"/>
                    </a:cubicBezTo>
                    <a:cubicBezTo>
                      <a:pt x="624971" y="265731"/>
                      <a:pt x="618745" y="271811"/>
                      <a:pt x="618656" y="279395"/>
                    </a:cubicBezTo>
                    <a:cubicBezTo>
                      <a:pt x="618566" y="286979"/>
                      <a:pt x="624646" y="293205"/>
                      <a:pt x="632230" y="293294"/>
                    </a:cubicBezTo>
                    <a:cubicBezTo>
                      <a:pt x="632255" y="293294"/>
                      <a:pt x="632287" y="293294"/>
                      <a:pt x="632311" y="293294"/>
                    </a:cubicBezTo>
                    <a:lnTo>
                      <a:pt x="632311" y="293294"/>
                    </a:lnTo>
                    <a:cubicBezTo>
                      <a:pt x="639863" y="293254"/>
                      <a:pt x="645967" y="287109"/>
                      <a:pt x="645967" y="279557"/>
                    </a:cubicBezTo>
                    <a:lnTo>
                      <a:pt x="645967" y="279557"/>
                    </a:lnTo>
                    <a:close/>
                    <a:moveTo>
                      <a:pt x="441617" y="392137"/>
                    </a:moveTo>
                    <a:cubicBezTo>
                      <a:pt x="441706" y="384553"/>
                      <a:pt x="435626" y="378327"/>
                      <a:pt x="428042" y="378237"/>
                    </a:cubicBezTo>
                    <a:cubicBezTo>
                      <a:pt x="420458" y="378148"/>
                      <a:pt x="414232" y="384228"/>
                      <a:pt x="414143" y="391812"/>
                    </a:cubicBezTo>
                    <a:cubicBezTo>
                      <a:pt x="414053" y="399396"/>
                      <a:pt x="420133" y="405622"/>
                      <a:pt x="427717" y="405711"/>
                    </a:cubicBezTo>
                    <a:lnTo>
                      <a:pt x="427717" y="405711"/>
                    </a:lnTo>
                    <a:cubicBezTo>
                      <a:pt x="435301" y="405711"/>
                      <a:pt x="441454" y="399558"/>
                      <a:pt x="441454" y="391975"/>
                    </a:cubicBezTo>
                    <a:lnTo>
                      <a:pt x="441454" y="391975"/>
                    </a:lnTo>
                    <a:close/>
                    <a:moveTo>
                      <a:pt x="482260" y="392137"/>
                    </a:moveTo>
                    <a:cubicBezTo>
                      <a:pt x="482349" y="384553"/>
                      <a:pt x="476269" y="378327"/>
                      <a:pt x="468685" y="378237"/>
                    </a:cubicBezTo>
                    <a:cubicBezTo>
                      <a:pt x="461101" y="378148"/>
                      <a:pt x="454874" y="384228"/>
                      <a:pt x="454785" y="391812"/>
                    </a:cubicBezTo>
                    <a:cubicBezTo>
                      <a:pt x="454695" y="399396"/>
                      <a:pt x="460776" y="405622"/>
                      <a:pt x="468360" y="405711"/>
                    </a:cubicBezTo>
                    <a:lnTo>
                      <a:pt x="468360" y="405711"/>
                    </a:lnTo>
                    <a:cubicBezTo>
                      <a:pt x="475854" y="405711"/>
                      <a:pt x="481934" y="399631"/>
                      <a:pt x="481934" y="392137"/>
                    </a:cubicBezTo>
                    <a:lnTo>
                      <a:pt x="481934" y="392137"/>
                    </a:lnTo>
                    <a:close/>
                    <a:moveTo>
                      <a:pt x="522902" y="392137"/>
                    </a:moveTo>
                    <a:cubicBezTo>
                      <a:pt x="522991" y="384553"/>
                      <a:pt x="516911" y="378327"/>
                      <a:pt x="509327" y="378237"/>
                    </a:cubicBezTo>
                    <a:cubicBezTo>
                      <a:pt x="501743" y="378148"/>
                      <a:pt x="495517" y="384228"/>
                      <a:pt x="495428" y="391812"/>
                    </a:cubicBezTo>
                    <a:cubicBezTo>
                      <a:pt x="495338" y="399396"/>
                      <a:pt x="501418" y="405622"/>
                      <a:pt x="509002" y="405711"/>
                    </a:cubicBezTo>
                    <a:lnTo>
                      <a:pt x="509002" y="405711"/>
                    </a:lnTo>
                    <a:cubicBezTo>
                      <a:pt x="516497" y="405711"/>
                      <a:pt x="522577" y="399631"/>
                      <a:pt x="522577" y="392137"/>
                    </a:cubicBezTo>
                    <a:lnTo>
                      <a:pt x="522577" y="392137"/>
                    </a:lnTo>
                    <a:close/>
                    <a:moveTo>
                      <a:pt x="563545" y="392137"/>
                    </a:moveTo>
                    <a:cubicBezTo>
                      <a:pt x="563634" y="384553"/>
                      <a:pt x="557554" y="378327"/>
                      <a:pt x="549970" y="378237"/>
                    </a:cubicBezTo>
                    <a:cubicBezTo>
                      <a:pt x="542386" y="378148"/>
                      <a:pt x="536159" y="384228"/>
                      <a:pt x="536070" y="391812"/>
                    </a:cubicBezTo>
                    <a:cubicBezTo>
                      <a:pt x="535980" y="399396"/>
                      <a:pt x="542061" y="405622"/>
                      <a:pt x="549645" y="405711"/>
                    </a:cubicBezTo>
                    <a:lnTo>
                      <a:pt x="549645" y="405711"/>
                    </a:lnTo>
                    <a:cubicBezTo>
                      <a:pt x="557188" y="405760"/>
                      <a:pt x="563333" y="399680"/>
                      <a:pt x="563382" y="392137"/>
                    </a:cubicBezTo>
                    <a:cubicBezTo>
                      <a:pt x="563382" y="392080"/>
                      <a:pt x="563382" y="392031"/>
                      <a:pt x="563382" y="391975"/>
                    </a:cubicBezTo>
                    <a:lnTo>
                      <a:pt x="563382" y="391975"/>
                    </a:lnTo>
                    <a:close/>
                    <a:moveTo>
                      <a:pt x="604187" y="392137"/>
                    </a:moveTo>
                    <a:cubicBezTo>
                      <a:pt x="604276" y="384553"/>
                      <a:pt x="598196" y="378327"/>
                      <a:pt x="590612" y="378237"/>
                    </a:cubicBezTo>
                    <a:cubicBezTo>
                      <a:pt x="583028" y="378148"/>
                      <a:pt x="576802" y="384228"/>
                      <a:pt x="576713" y="391812"/>
                    </a:cubicBezTo>
                    <a:cubicBezTo>
                      <a:pt x="576623" y="399396"/>
                      <a:pt x="582703" y="405622"/>
                      <a:pt x="590287" y="405711"/>
                    </a:cubicBezTo>
                    <a:lnTo>
                      <a:pt x="590287" y="405711"/>
                    </a:lnTo>
                    <a:cubicBezTo>
                      <a:pt x="597741" y="405711"/>
                      <a:pt x="603780" y="399672"/>
                      <a:pt x="603780" y="392218"/>
                    </a:cubicBezTo>
                    <a:cubicBezTo>
                      <a:pt x="603780" y="392194"/>
                      <a:pt x="603780" y="392161"/>
                      <a:pt x="603780" y="392137"/>
                    </a:cubicBezTo>
                    <a:lnTo>
                      <a:pt x="603780" y="392137"/>
                    </a:lnTo>
                    <a:close/>
                    <a:moveTo>
                      <a:pt x="644830" y="392137"/>
                    </a:moveTo>
                    <a:cubicBezTo>
                      <a:pt x="644244" y="384569"/>
                      <a:pt x="637644" y="378912"/>
                      <a:pt x="630076" y="379497"/>
                    </a:cubicBezTo>
                    <a:cubicBezTo>
                      <a:pt x="623321" y="380017"/>
                      <a:pt x="617956" y="385382"/>
                      <a:pt x="617436" y="392137"/>
                    </a:cubicBezTo>
                    <a:cubicBezTo>
                      <a:pt x="617347" y="399721"/>
                      <a:pt x="623419" y="405947"/>
                      <a:pt x="631011" y="406037"/>
                    </a:cubicBezTo>
                    <a:cubicBezTo>
                      <a:pt x="631011" y="406037"/>
                      <a:pt x="631011" y="406037"/>
                      <a:pt x="631011" y="406037"/>
                    </a:cubicBezTo>
                    <a:lnTo>
                      <a:pt x="631011" y="406037"/>
                    </a:lnTo>
                    <a:cubicBezTo>
                      <a:pt x="638554" y="406037"/>
                      <a:pt x="644667" y="399924"/>
                      <a:pt x="644667" y="392381"/>
                    </a:cubicBezTo>
                    <a:cubicBezTo>
                      <a:pt x="644667" y="392357"/>
                      <a:pt x="644667" y="392324"/>
                      <a:pt x="644667" y="392300"/>
                    </a:cubicBezTo>
                    <a:lnTo>
                      <a:pt x="644667" y="392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-129830" y="3836475"/>
                <a:ext cx="646622" cy="407808"/>
              </a:xfrm>
              <a:custGeom>
                <a:avLst/>
                <a:gdLst/>
                <a:ahLst/>
                <a:cxnLst/>
                <a:rect l="l" t="t" r="r" b="b"/>
                <a:pathLst>
                  <a:path w="646622" h="407808" extrusionOk="0">
                    <a:moveTo>
                      <a:pt x="58927" y="25705"/>
                    </a:moveTo>
                    <a:lnTo>
                      <a:pt x="11213" y="25705"/>
                    </a:lnTo>
                    <a:cubicBezTo>
                      <a:pt x="4750" y="25705"/>
                      <a:pt x="-492" y="20462"/>
                      <a:pt x="-492" y="14000"/>
                    </a:cubicBezTo>
                    <a:lnTo>
                      <a:pt x="-492" y="14000"/>
                    </a:lnTo>
                    <a:cubicBezTo>
                      <a:pt x="-492" y="7505"/>
                      <a:pt x="4718" y="2222"/>
                      <a:pt x="11213" y="2133"/>
                    </a:cubicBezTo>
                    <a:lnTo>
                      <a:pt x="58927" y="2133"/>
                    </a:lnTo>
                    <a:cubicBezTo>
                      <a:pt x="65478" y="2133"/>
                      <a:pt x="70794" y="7449"/>
                      <a:pt x="70794" y="14000"/>
                    </a:cubicBezTo>
                    <a:lnTo>
                      <a:pt x="70794" y="14000"/>
                    </a:lnTo>
                    <a:cubicBezTo>
                      <a:pt x="70794" y="20462"/>
                      <a:pt x="65552" y="25705"/>
                      <a:pt x="59090" y="25705"/>
                    </a:cubicBezTo>
                    <a:close/>
                    <a:moveTo>
                      <a:pt x="70794" y="68542"/>
                    </a:moveTo>
                    <a:cubicBezTo>
                      <a:pt x="70794" y="62080"/>
                      <a:pt x="65552" y="56837"/>
                      <a:pt x="59090" y="56837"/>
                    </a:cubicBezTo>
                    <a:lnTo>
                      <a:pt x="11213" y="56837"/>
                    </a:lnTo>
                    <a:cubicBezTo>
                      <a:pt x="4791" y="56789"/>
                      <a:pt x="-444" y="61958"/>
                      <a:pt x="-492" y="68380"/>
                    </a:cubicBezTo>
                    <a:cubicBezTo>
                      <a:pt x="-492" y="68437"/>
                      <a:pt x="-492" y="68486"/>
                      <a:pt x="-492" y="68542"/>
                    </a:cubicBezTo>
                    <a:lnTo>
                      <a:pt x="-492" y="68542"/>
                    </a:lnTo>
                    <a:cubicBezTo>
                      <a:pt x="-492" y="75037"/>
                      <a:pt x="4718" y="80321"/>
                      <a:pt x="11213" y="80410"/>
                    </a:cubicBezTo>
                    <a:lnTo>
                      <a:pt x="58927" y="80410"/>
                    </a:lnTo>
                    <a:cubicBezTo>
                      <a:pt x="65478" y="80410"/>
                      <a:pt x="70794" y="75094"/>
                      <a:pt x="70794" y="68542"/>
                    </a:cubicBezTo>
                    <a:close/>
                    <a:moveTo>
                      <a:pt x="70794" y="123085"/>
                    </a:moveTo>
                    <a:cubicBezTo>
                      <a:pt x="70844" y="116663"/>
                      <a:pt x="65674" y="111428"/>
                      <a:pt x="59252" y="111380"/>
                    </a:cubicBezTo>
                    <a:cubicBezTo>
                      <a:pt x="59196" y="111380"/>
                      <a:pt x="59146" y="111380"/>
                      <a:pt x="59090" y="111380"/>
                    </a:cubicBezTo>
                    <a:lnTo>
                      <a:pt x="11213" y="111380"/>
                    </a:lnTo>
                    <a:cubicBezTo>
                      <a:pt x="4702" y="112144"/>
                      <a:pt x="44" y="118045"/>
                      <a:pt x="817" y="124556"/>
                    </a:cubicBezTo>
                    <a:cubicBezTo>
                      <a:pt x="1459" y="130010"/>
                      <a:pt x="5758" y="134310"/>
                      <a:pt x="11213" y="134952"/>
                    </a:cubicBezTo>
                    <a:lnTo>
                      <a:pt x="58927" y="134952"/>
                    </a:lnTo>
                    <a:cubicBezTo>
                      <a:pt x="65478" y="134952"/>
                      <a:pt x="70794" y="129636"/>
                      <a:pt x="70794" y="123085"/>
                    </a:cubicBezTo>
                    <a:close/>
                    <a:moveTo>
                      <a:pt x="70794" y="177627"/>
                    </a:moveTo>
                    <a:cubicBezTo>
                      <a:pt x="70844" y="171205"/>
                      <a:pt x="65674" y="165971"/>
                      <a:pt x="59252" y="165922"/>
                    </a:cubicBezTo>
                    <a:cubicBezTo>
                      <a:pt x="59196" y="165922"/>
                      <a:pt x="59146" y="165922"/>
                      <a:pt x="59090" y="165922"/>
                    </a:cubicBezTo>
                    <a:lnTo>
                      <a:pt x="11213" y="165922"/>
                    </a:lnTo>
                    <a:cubicBezTo>
                      <a:pt x="4726" y="166458"/>
                      <a:pt x="-94" y="172156"/>
                      <a:pt x="442" y="178643"/>
                    </a:cubicBezTo>
                    <a:cubicBezTo>
                      <a:pt x="922" y="184382"/>
                      <a:pt x="5474" y="188934"/>
                      <a:pt x="11213" y="189413"/>
                    </a:cubicBezTo>
                    <a:lnTo>
                      <a:pt x="58927" y="189413"/>
                    </a:lnTo>
                    <a:cubicBezTo>
                      <a:pt x="65438" y="189462"/>
                      <a:pt x="70746" y="184219"/>
                      <a:pt x="70794" y="177708"/>
                    </a:cubicBezTo>
                    <a:cubicBezTo>
                      <a:pt x="70794" y="177684"/>
                      <a:pt x="70794" y="177651"/>
                      <a:pt x="70794" y="177627"/>
                    </a:cubicBezTo>
                    <a:lnTo>
                      <a:pt x="70794" y="177627"/>
                    </a:lnTo>
                    <a:close/>
                    <a:moveTo>
                      <a:pt x="70794" y="232088"/>
                    </a:moveTo>
                    <a:cubicBezTo>
                      <a:pt x="70794" y="225666"/>
                      <a:pt x="65593" y="220464"/>
                      <a:pt x="59171" y="220464"/>
                    </a:cubicBezTo>
                    <a:cubicBezTo>
                      <a:pt x="59146" y="220464"/>
                      <a:pt x="59114" y="220464"/>
                      <a:pt x="59090" y="220464"/>
                    </a:cubicBezTo>
                    <a:lnTo>
                      <a:pt x="11213" y="220464"/>
                    </a:lnTo>
                    <a:cubicBezTo>
                      <a:pt x="4726" y="221001"/>
                      <a:pt x="-94" y="226699"/>
                      <a:pt x="442" y="233185"/>
                    </a:cubicBezTo>
                    <a:cubicBezTo>
                      <a:pt x="922" y="238924"/>
                      <a:pt x="5474" y="243476"/>
                      <a:pt x="11213" y="243955"/>
                    </a:cubicBezTo>
                    <a:lnTo>
                      <a:pt x="58927" y="243955"/>
                    </a:lnTo>
                    <a:cubicBezTo>
                      <a:pt x="65478" y="243955"/>
                      <a:pt x="70794" y="238640"/>
                      <a:pt x="70794" y="232088"/>
                    </a:cubicBezTo>
                    <a:close/>
                    <a:moveTo>
                      <a:pt x="70794" y="286630"/>
                    </a:moveTo>
                    <a:cubicBezTo>
                      <a:pt x="70794" y="280168"/>
                      <a:pt x="65552" y="274925"/>
                      <a:pt x="59090" y="274925"/>
                    </a:cubicBezTo>
                    <a:lnTo>
                      <a:pt x="11213" y="274925"/>
                    </a:lnTo>
                    <a:cubicBezTo>
                      <a:pt x="4702" y="275689"/>
                      <a:pt x="44" y="281590"/>
                      <a:pt x="817" y="288101"/>
                    </a:cubicBezTo>
                    <a:cubicBezTo>
                      <a:pt x="1459" y="293556"/>
                      <a:pt x="5758" y="297855"/>
                      <a:pt x="11213" y="298498"/>
                    </a:cubicBezTo>
                    <a:lnTo>
                      <a:pt x="58927" y="298498"/>
                    </a:lnTo>
                    <a:cubicBezTo>
                      <a:pt x="65478" y="298498"/>
                      <a:pt x="70794" y="293182"/>
                      <a:pt x="70794" y="286630"/>
                    </a:cubicBezTo>
                    <a:close/>
                    <a:moveTo>
                      <a:pt x="70794" y="341172"/>
                    </a:moveTo>
                    <a:cubicBezTo>
                      <a:pt x="70794" y="334710"/>
                      <a:pt x="65552" y="329467"/>
                      <a:pt x="59090" y="329467"/>
                    </a:cubicBezTo>
                    <a:lnTo>
                      <a:pt x="11213" y="329467"/>
                    </a:lnTo>
                    <a:cubicBezTo>
                      <a:pt x="4702" y="330231"/>
                      <a:pt x="44" y="336133"/>
                      <a:pt x="817" y="342644"/>
                    </a:cubicBezTo>
                    <a:cubicBezTo>
                      <a:pt x="1459" y="348098"/>
                      <a:pt x="5758" y="352398"/>
                      <a:pt x="11213" y="353040"/>
                    </a:cubicBezTo>
                    <a:lnTo>
                      <a:pt x="58927" y="353040"/>
                    </a:lnTo>
                    <a:cubicBezTo>
                      <a:pt x="65478" y="353040"/>
                      <a:pt x="70794" y="347724"/>
                      <a:pt x="70794" y="341172"/>
                    </a:cubicBezTo>
                    <a:close/>
                    <a:moveTo>
                      <a:pt x="70794" y="395877"/>
                    </a:moveTo>
                    <a:cubicBezTo>
                      <a:pt x="70794" y="389326"/>
                      <a:pt x="65478" y="384009"/>
                      <a:pt x="58927" y="384009"/>
                    </a:cubicBezTo>
                    <a:lnTo>
                      <a:pt x="11213" y="384009"/>
                    </a:lnTo>
                    <a:cubicBezTo>
                      <a:pt x="4702" y="384774"/>
                      <a:pt x="44" y="390675"/>
                      <a:pt x="817" y="397186"/>
                    </a:cubicBezTo>
                    <a:cubicBezTo>
                      <a:pt x="1459" y="402640"/>
                      <a:pt x="5758" y="406940"/>
                      <a:pt x="11213" y="407582"/>
                    </a:cubicBezTo>
                    <a:lnTo>
                      <a:pt x="58927" y="407582"/>
                    </a:lnTo>
                    <a:cubicBezTo>
                      <a:pt x="65373" y="407631"/>
                      <a:pt x="70664" y="402486"/>
                      <a:pt x="70794" y="396040"/>
                    </a:cubicBezTo>
                    <a:lnTo>
                      <a:pt x="70794" y="396040"/>
                    </a:lnTo>
                    <a:close/>
                    <a:moveTo>
                      <a:pt x="249621" y="13838"/>
                    </a:moveTo>
                    <a:cubicBezTo>
                      <a:pt x="249581" y="7302"/>
                      <a:pt x="244290" y="2011"/>
                      <a:pt x="237754" y="1970"/>
                    </a:cubicBezTo>
                    <a:lnTo>
                      <a:pt x="112575" y="1970"/>
                    </a:lnTo>
                    <a:cubicBezTo>
                      <a:pt x="106040" y="2011"/>
                      <a:pt x="100748" y="7302"/>
                      <a:pt x="100708" y="13838"/>
                    </a:cubicBezTo>
                    <a:lnTo>
                      <a:pt x="100708" y="13838"/>
                    </a:lnTo>
                    <a:cubicBezTo>
                      <a:pt x="100748" y="20284"/>
                      <a:pt x="105967" y="25502"/>
                      <a:pt x="112413" y="25543"/>
                    </a:cubicBezTo>
                    <a:lnTo>
                      <a:pt x="237754" y="25543"/>
                    </a:lnTo>
                    <a:cubicBezTo>
                      <a:pt x="244216" y="25632"/>
                      <a:pt x="249532" y="20462"/>
                      <a:pt x="249621" y="14000"/>
                    </a:cubicBezTo>
                    <a:cubicBezTo>
                      <a:pt x="249621" y="14000"/>
                      <a:pt x="249621" y="14000"/>
                      <a:pt x="249621" y="14000"/>
                    </a:cubicBezTo>
                    <a:lnTo>
                      <a:pt x="249621" y="14000"/>
                    </a:lnTo>
                    <a:close/>
                    <a:moveTo>
                      <a:pt x="249621" y="68380"/>
                    </a:moveTo>
                    <a:cubicBezTo>
                      <a:pt x="249581" y="61934"/>
                      <a:pt x="244362" y="56715"/>
                      <a:pt x="237917" y="56675"/>
                    </a:cubicBezTo>
                    <a:lnTo>
                      <a:pt x="112250" y="56675"/>
                    </a:lnTo>
                    <a:cubicBezTo>
                      <a:pt x="105804" y="56626"/>
                      <a:pt x="100512" y="61771"/>
                      <a:pt x="100382" y="68217"/>
                    </a:cubicBezTo>
                    <a:lnTo>
                      <a:pt x="100382" y="68217"/>
                    </a:lnTo>
                    <a:cubicBezTo>
                      <a:pt x="100423" y="74753"/>
                      <a:pt x="105715" y="80044"/>
                      <a:pt x="112250" y="80085"/>
                    </a:cubicBezTo>
                    <a:lnTo>
                      <a:pt x="237429" y="80085"/>
                    </a:lnTo>
                    <a:cubicBezTo>
                      <a:pt x="243964" y="80044"/>
                      <a:pt x="249248" y="74753"/>
                      <a:pt x="249296" y="68217"/>
                    </a:cubicBezTo>
                    <a:close/>
                    <a:moveTo>
                      <a:pt x="249621" y="122922"/>
                    </a:moveTo>
                    <a:cubicBezTo>
                      <a:pt x="249621" y="116460"/>
                      <a:pt x="244379" y="111217"/>
                      <a:pt x="237917" y="111217"/>
                    </a:cubicBezTo>
                    <a:lnTo>
                      <a:pt x="112250" y="111217"/>
                    </a:lnTo>
                    <a:cubicBezTo>
                      <a:pt x="105788" y="110412"/>
                      <a:pt x="99903" y="114989"/>
                      <a:pt x="99090" y="121451"/>
                    </a:cubicBezTo>
                    <a:cubicBezTo>
                      <a:pt x="99090" y="121483"/>
                      <a:pt x="99082" y="121508"/>
                      <a:pt x="99082" y="121540"/>
                    </a:cubicBezTo>
                    <a:cubicBezTo>
                      <a:pt x="98318" y="128035"/>
                      <a:pt x="102918" y="133944"/>
                      <a:pt x="109405" y="134790"/>
                    </a:cubicBezTo>
                    <a:lnTo>
                      <a:pt x="237429" y="134790"/>
                    </a:lnTo>
                    <a:cubicBezTo>
                      <a:pt x="243964" y="134749"/>
                      <a:pt x="249248" y="129457"/>
                      <a:pt x="249296" y="122922"/>
                    </a:cubicBezTo>
                    <a:close/>
                    <a:moveTo>
                      <a:pt x="249621" y="177464"/>
                    </a:moveTo>
                    <a:cubicBezTo>
                      <a:pt x="249621" y="171002"/>
                      <a:pt x="244379" y="165759"/>
                      <a:pt x="237917" y="165759"/>
                    </a:cubicBezTo>
                    <a:lnTo>
                      <a:pt x="112250" y="165759"/>
                    </a:lnTo>
                    <a:cubicBezTo>
                      <a:pt x="105698" y="165483"/>
                      <a:pt x="100171" y="170563"/>
                      <a:pt x="99887" y="177115"/>
                    </a:cubicBezTo>
                    <a:cubicBezTo>
                      <a:pt x="99643" y="182951"/>
                      <a:pt x="103675" y="188096"/>
                      <a:pt x="109405" y="189251"/>
                    </a:cubicBezTo>
                    <a:cubicBezTo>
                      <a:pt x="110348" y="189421"/>
                      <a:pt x="111307" y="189421"/>
                      <a:pt x="112250" y="189251"/>
                    </a:cubicBezTo>
                    <a:lnTo>
                      <a:pt x="237429" y="189251"/>
                    </a:lnTo>
                    <a:cubicBezTo>
                      <a:pt x="243940" y="189299"/>
                      <a:pt x="249248" y="184056"/>
                      <a:pt x="249296" y="177546"/>
                    </a:cubicBezTo>
                    <a:cubicBezTo>
                      <a:pt x="249296" y="177521"/>
                      <a:pt x="249296" y="177489"/>
                      <a:pt x="249296" y="177464"/>
                    </a:cubicBezTo>
                    <a:lnTo>
                      <a:pt x="249296" y="177464"/>
                    </a:lnTo>
                    <a:close/>
                    <a:moveTo>
                      <a:pt x="249621" y="231925"/>
                    </a:moveTo>
                    <a:cubicBezTo>
                      <a:pt x="249573" y="225496"/>
                      <a:pt x="244346" y="220302"/>
                      <a:pt x="237917" y="220302"/>
                    </a:cubicBezTo>
                    <a:lnTo>
                      <a:pt x="112250" y="220302"/>
                    </a:lnTo>
                    <a:cubicBezTo>
                      <a:pt x="105829" y="219009"/>
                      <a:pt x="99570" y="223171"/>
                      <a:pt x="98277" y="229592"/>
                    </a:cubicBezTo>
                    <a:cubicBezTo>
                      <a:pt x="96985" y="236022"/>
                      <a:pt x="101146" y="242281"/>
                      <a:pt x="107568" y="243573"/>
                    </a:cubicBezTo>
                    <a:cubicBezTo>
                      <a:pt x="108177" y="243695"/>
                      <a:pt x="108787" y="243768"/>
                      <a:pt x="109405" y="243793"/>
                    </a:cubicBezTo>
                    <a:cubicBezTo>
                      <a:pt x="110348" y="243964"/>
                      <a:pt x="111307" y="243964"/>
                      <a:pt x="112250" y="243793"/>
                    </a:cubicBezTo>
                    <a:lnTo>
                      <a:pt x="237429" y="243793"/>
                    </a:lnTo>
                    <a:cubicBezTo>
                      <a:pt x="243980" y="243793"/>
                      <a:pt x="249296" y="238477"/>
                      <a:pt x="249296" y="231925"/>
                    </a:cubicBezTo>
                    <a:close/>
                    <a:moveTo>
                      <a:pt x="399674" y="286467"/>
                    </a:moveTo>
                    <a:cubicBezTo>
                      <a:pt x="399633" y="280021"/>
                      <a:pt x="394415" y="274803"/>
                      <a:pt x="387969" y="274763"/>
                    </a:cubicBezTo>
                    <a:lnTo>
                      <a:pt x="262140" y="274763"/>
                    </a:lnTo>
                    <a:cubicBezTo>
                      <a:pt x="255628" y="275527"/>
                      <a:pt x="250971" y="281428"/>
                      <a:pt x="251743" y="287939"/>
                    </a:cubicBezTo>
                    <a:cubicBezTo>
                      <a:pt x="252385" y="293393"/>
                      <a:pt x="256685" y="297693"/>
                      <a:pt x="262140" y="298335"/>
                    </a:cubicBezTo>
                    <a:lnTo>
                      <a:pt x="387481" y="298335"/>
                    </a:lnTo>
                    <a:cubicBezTo>
                      <a:pt x="394033" y="298335"/>
                      <a:pt x="399349" y="293019"/>
                      <a:pt x="399349" y="286467"/>
                    </a:cubicBezTo>
                    <a:close/>
                    <a:moveTo>
                      <a:pt x="399674" y="341010"/>
                    </a:moveTo>
                    <a:cubicBezTo>
                      <a:pt x="399633" y="334564"/>
                      <a:pt x="394415" y="329345"/>
                      <a:pt x="387969" y="329305"/>
                    </a:cubicBezTo>
                    <a:lnTo>
                      <a:pt x="262140" y="329305"/>
                    </a:lnTo>
                    <a:cubicBezTo>
                      <a:pt x="255628" y="330069"/>
                      <a:pt x="250971" y="335970"/>
                      <a:pt x="251743" y="342481"/>
                    </a:cubicBezTo>
                    <a:cubicBezTo>
                      <a:pt x="252385" y="347935"/>
                      <a:pt x="256685" y="352235"/>
                      <a:pt x="262140" y="352877"/>
                    </a:cubicBezTo>
                    <a:lnTo>
                      <a:pt x="387481" y="352877"/>
                    </a:lnTo>
                    <a:cubicBezTo>
                      <a:pt x="394033" y="352877"/>
                      <a:pt x="399349" y="347561"/>
                      <a:pt x="399349" y="341010"/>
                    </a:cubicBezTo>
                    <a:close/>
                    <a:moveTo>
                      <a:pt x="399674" y="395714"/>
                    </a:moveTo>
                    <a:cubicBezTo>
                      <a:pt x="399674" y="389163"/>
                      <a:pt x="394358" y="383847"/>
                      <a:pt x="387806" y="383847"/>
                    </a:cubicBezTo>
                    <a:lnTo>
                      <a:pt x="262140" y="383847"/>
                    </a:lnTo>
                    <a:cubicBezTo>
                      <a:pt x="255628" y="384611"/>
                      <a:pt x="250971" y="390512"/>
                      <a:pt x="251743" y="397023"/>
                    </a:cubicBezTo>
                    <a:cubicBezTo>
                      <a:pt x="252385" y="402477"/>
                      <a:pt x="256685" y="406778"/>
                      <a:pt x="262140" y="407419"/>
                    </a:cubicBezTo>
                    <a:lnTo>
                      <a:pt x="387481" y="407419"/>
                    </a:lnTo>
                    <a:cubicBezTo>
                      <a:pt x="393927" y="407468"/>
                      <a:pt x="399219" y="402323"/>
                      <a:pt x="399349" y="395877"/>
                    </a:cubicBezTo>
                    <a:lnTo>
                      <a:pt x="399349" y="395877"/>
                    </a:lnTo>
                    <a:close/>
                    <a:moveTo>
                      <a:pt x="304814" y="13675"/>
                    </a:moveTo>
                    <a:cubicBezTo>
                      <a:pt x="304814" y="6091"/>
                      <a:pt x="298661" y="-62"/>
                      <a:pt x="291077" y="-62"/>
                    </a:cubicBezTo>
                    <a:cubicBezTo>
                      <a:pt x="283493" y="-62"/>
                      <a:pt x="277340" y="6091"/>
                      <a:pt x="277340" y="13675"/>
                    </a:cubicBezTo>
                    <a:cubicBezTo>
                      <a:pt x="277340" y="21259"/>
                      <a:pt x="283493" y="27412"/>
                      <a:pt x="291077" y="27412"/>
                    </a:cubicBezTo>
                    <a:cubicBezTo>
                      <a:pt x="298661" y="27412"/>
                      <a:pt x="304814" y="21259"/>
                      <a:pt x="304814" y="13675"/>
                    </a:cubicBezTo>
                    <a:close/>
                    <a:moveTo>
                      <a:pt x="345457" y="13675"/>
                    </a:moveTo>
                    <a:cubicBezTo>
                      <a:pt x="345546" y="6091"/>
                      <a:pt x="339466" y="-135"/>
                      <a:pt x="331882" y="-225"/>
                    </a:cubicBezTo>
                    <a:cubicBezTo>
                      <a:pt x="324298" y="-314"/>
                      <a:pt x="318072" y="5766"/>
                      <a:pt x="317982" y="13350"/>
                    </a:cubicBezTo>
                    <a:cubicBezTo>
                      <a:pt x="317893" y="20934"/>
                      <a:pt x="323973" y="27160"/>
                      <a:pt x="331557" y="27250"/>
                    </a:cubicBezTo>
                    <a:lnTo>
                      <a:pt x="331557" y="27250"/>
                    </a:lnTo>
                    <a:cubicBezTo>
                      <a:pt x="339051" y="27250"/>
                      <a:pt x="345131" y="21169"/>
                      <a:pt x="345131" y="13675"/>
                    </a:cubicBezTo>
                    <a:close/>
                    <a:moveTo>
                      <a:pt x="386099" y="13675"/>
                    </a:moveTo>
                    <a:cubicBezTo>
                      <a:pt x="386189" y="6091"/>
                      <a:pt x="380109" y="-135"/>
                      <a:pt x="372525" y="-225"/>
                    </a:cubicBezTo>
                    <a:cubicBezTo>
                      <a:pt x="364941" y="-314"/>
                      <a:pt x="358714" y="5766"/>
                      <a:pt x="358625" y="13350"/>
                    </a:cubicBezTo>
                    <a:cubicBezTo>
                      <a:pt x="358536" y="20934"/>
                      <a:pt x="364616" y="27160"/>
                      <a:pt x="372199" y="27250"/>
                    </a:cubicBezTo>
                    <a:lnTo>
                      <a:pt x="372199" y="27250"/>
                    </a:lnTo>
                    <a:cubicBezTo>
                      <a:pt x="379727" y="27250"/>
                      <a:pt x="385847" y="21202"/>
                      <a:pt x="385937" y="13675"/>
                    </a:cubicBezTo>
                    <a:close/>
                    <a:moveTo>
                      <a:pt x="426742" y="13675"/>
                    </a:moveTo>
                    <a:cubicBezTo>
                      <a:pt x="426831" y="6091"/>
                      <a:pt x="420751" y="-135"/>
                      <a:pt x="413167" y="-225"/>
                    </a:cubicBezTo>
                    <a:cubicBezTo>
                      <a:pt x="405583" y="-314"/>
                      <a:pt x="399357" y="5766"/>
                      <a:pt x="399267" y="13350"/>
                    </a:cubicBezTo>
                    <a:cubicBezTo>
                      <a:pt x="399178" y="20934"/>
                      <a:pt x="405258" y="27160"/>
                      <a:pt x="412842" y="27250"/>
                    </a:cubicBezTo>
                    <a:lnTo>
                      <a:pt x="412842" y="27250"/>
                    </a:lnTo>
                    <a:cubicBezTo>
                      <a:pt x="420296" y="27250"/>
                      <a:pt x="426335" y="21210"/>
                      <a:pt x="426335" y="13756"/>
                    </a:cubicBezTo>
                    <a:cubicBezTo>
                      <a:pt x="426335" y="13732"/>
                      <a:pt x="426335" y="13700"/>
                      <a:pt x="426335" y="13675"/>
                    </a:cubicBezTo>
                    <a:close/>
                    <a:moveTo>
                      <a:pt x="467384" y="13675"/>
                    </a:moveTo>
                    <a:cubicBezTo>
                      <a:pt x="467474" y="6091"/>
                      <a:pt x="461394" y="-135"/>
                      <a:pt x="453810" y="-225"/>
                    </a:cubicBezTo>
                    <a:cubicBezTo>
                      <a:pt x="446226" y="-314"/>
                      <a:pt x="439999" y="5766"/>
                      <a:pt x="439910" y="13350"/>
                    </a:cubicBezTo>
                    <a:cubicBezTo>
                      <a:pt x="439821" y="20934"/>
                      <a:pt x="445901" y="27160"/>
                      <a:pt x="453484" y="27250"/>
                    </a:cubicBezTo>
                    <a:cubicBezTo>
                      <a:pt x="453509" y="27250"/>
                      <a:pt x="453541" y="27250"/>
                      <a:pt x="453566" y="27250"/>
                    </a:cubicBezTo>
                    <a:lnTo>
                      <a:pt x="453566" y="27250"/>
                    </a:lnTo>
                    <a:cubicBezTo>
                      <a:pt x="461060" y="27209"/>
                      <a:pt x="467132" y="21169"/>
                      <a:pt x="467222" y="13675"/>
                    </a:cubicBezTo>
                    <a:close/>
                    <a:moveTo>
                      <a:pt x="508027" y="13675"/>
                    </a:moveTo>
                    <a:cubicBezTo>
                      <a:pt x="508116" y="6091"/>
                      <a:pt x="502036" y="-135"/>
                      <a:pt x="494452" y="-225"/>
                    </a:cubicBezTo>
                    <a:cubicBezTo>
                      <a:pt x="486868" y="-314"/>
                      <a:pt x="480642" y="5766"/>
                      <a:pt x="480552" y="13350"/>
                    </a:cubicBezTo>
                    <a:cubicBezTo>
                      <a:pt x="480463" y="20934"/>
                      <a:pt x="486543" y="27160"/>
                      <a:pt x="494127" y="27250"/>
                    </a:cubicBezTo>
                    <a:cubicBezTo>
                      <a:pt x="494151" y="27250"/>
                      <a:pt x="494184" y="27250"/>
                      <a:pt x="494208" y="27250"/>
                    </a:cubicBezTo>
                    <a:lnTo>
                      <a:pt x="494208" y="27250"/>
                    </a:lnTo>
                    <a:cubicBezTo>
                      <a:pt x="501662" y="27250"/>
                      <a:pt x="507701" y="21210"/>
                      <a:pt x="507701" y="13756"/>
                    </a:cubicBezTo>
                    <a:cubicBezTo>
                      <a:pt x="507701" y="13732"/>
                      <a:pt x="507701" y="13700"/>
                      <a:pt x="507701" y="13675"/>
                    </a:cubicBezTo>
                    <a:close/>
                    <a:moveTo>
                      <a:pt x="304733" y="123085"/>
                    </a:moveTo>
                    <a:cubicBezTo>
                      <a:pt x="304310" y="115956"/>
                      <a:pt x="298197" y="110526"/>
                      <a:pt x="291069" y="110941"/>
                    </a:cubicBezTo>
                    <a:cubicBezTo>
                      <a:pt x="283948" y="111363"/>
                      <a:pt x="278510" y="117476"/>
                      <a:pt x="278925" y="124605"/>
                    </a:cubicBezTo>
                    <a:cubicBezTo>
                      <a:pt x="279315" y="131115"/>
                      <a:pt x="284485" y="136318"/>
                      <a:pt x="290996" y="136741"/>
                    </a:cubicBezTo>
                    <a:cubicBezTo>
                      <a:pt x="298539" y="136789"/>
                      <a:pt x="304684" y="130709"/>
                      <a:pt x="304733" y="123166"/>
                    </a:cubicBezTo>
                    <a:cubicBezTo>
                      <a:pt x="304733" y="123142"/>
                      <a:pt x="304733" y="123109"/>
                      <a:pt x="304733" y="123085"/>
                    </a:cubicBezTo>
                    <a:close/>
                    <a:moveTo>
                      <a:pt x="345375" y="123085"/>
                    </a:moveTo>
                    <a:cubicBezTo>
                      <a:pt x="345416" y="115501"/>
                      <a:pt x="339303" y="109315"/>
                      <a:pt x="331720" y="109266"/>
                    </a:cubicBezTo>
                    <a:cubicBezTo>
                      <a:pt x="324136" y="109225"/>
                      <a:pt x="317950" y="115338"/>
                      <a:pt x="317901" y="122922"/>
                    </a:cubicBezTo>
                    <a:cubicBezTo>
                      <a:pt x="317860" y="130506"/>
                      <a:pt x="323973" y="136692"/>
                      <a:pt x="331557" y="136741"/>
                    </a:cubicBezTo>
                    <a:cubicBezTo>
                      <a:pt x="331581" y="136741"/>
                      <a:pt x="331614" y="136741"/>
                      <a:pt x="331638" y="136741"/>
                    </a:cubicBezTo>
                    <a:lnTo>
                      <a:pt x="331638" y="136741"/>
                    </a:lnTo>
                    <a:cubicBezTo>
                      <a:pt x="339092" y="136789"/>
                      <a:pt x="345164" y="130782"/>
                      <a:pt x="345213" y="123329"/>
                    </a:cubicBezTo>
                    <a:cubicBezTo>
                      <a:pt x="345213" y="123304"/>
                      <a:pt x="345213" y="123272"/>
                      <a:pt x="345213" y="123247"/>
                    </a:cubicBezTo>
                    <a:lnTo>
                      <a:pt x="345213" y="123247"/>
                    </a:lnTo>
                    <a:close/>
                    <a:moveTo>
                      <a:pt x="386018" y="123085"/>
                    </a:moveTo>
                    <a:cubicBezTo>
                      <a:pt x="386059" y="115501"/>
                      <a:pt x="379946" y="109315"/>
                      <a:pt x="372362" y="109266"/>
                    </a:cubicBezTo>
                    <a:cubicBezTo>
                      <a:pt x="364778" y="109225"/>
                      <a:pt x="358592" y="115338"/>
                      <a:pt x="358544" y="122922"/>
                    </a:cubicBezTo>
                    <a:cubicBezTo>
                      <a:pt x="358503" y="130506"/>
                      <a:pt x="364616" y="136692"/>
                      <a:pt x="372199" y="136741"/>
                    </a:cubicBezTo>
                    <a:cubicBezTo>
                      <a:pt x="372224" y="136741"/>
                      <a:pt x="372256" y="136741"/>
                      <a:pt x="372281" y="136741"/>
                    </a:cubicBezTo>
                    <a:lnTo>
                      <a:pt x="372281" y="136741"/>
                    </a:lnTo>
                    <a:cubicBezTo>
                      <a:pt x="379734" y="136879"/>
                      <a:pt x="385879" y="130945"/>
                      <a:pt x="386018" y="123491"/>
                    </a:cubicBezTo>
                    <a:cubicBezTo>
                      <a:pt x="386018" y="123467"/>
                      <a:pt x="386018" y="123434"/>
                      <a:pt x="386018" y="123410"/>
                    </a:cubicBezTo>
                    <a:lnTo>
                      <a:pt x="386018" y="123410"/>
                    </a:lnTo>
                    <a:close/>
                    <a:moveTo>
                      <a:pt x="426660" y="123085"/>
                    </a:moveTo>
                    <a:cubicBezTo>
                      <a:pt x="426701" y="115501"/>
                      <a:pt x="420588" y="109315"/>
                      <a:pt x="413005" y="109266"/>
                    </a:cubicBezTo>
                    <a:cubicBezTo>
                      <a:pt x="405421" y="109225"/>
                      <a:pt x="399235" y="115338"/>
                      <a:pt x="399186" y="122922"/>
                    </a:cubicBezTo>
                    <a:cubicBezTo>
                      <a:pt x="399145" y="130506"/>
                      <a:pt x="405258" y="136692"/>
                      <a:pt x="412842" y="136741"/>
                    </a:cubicBezTo>
                    <a:cubicBezTo>
                      <a:pt x="412866" y="136741"/>
                      <a:pt x="412899" y="136741"/>
                      <a:pt x="412923" y="136741"/>
                    </a:cubicBezTo>
                    <a:lnTo>
                      <a:pt x="412923" y="136741"/>
                    </a:lnTo>
                    <a:cubicBezTo>
                      <a:pt x="420377" y="136741"/>
                      <a:pt x="426416" y="130701"/>
                      <a:pt x="426416" y="123247"/>
                    </a:cubicBezTo>
                    <a:lnTo>
                      <a:pt x="426416" y="123247"/>
                    </a:lnTo>
                    <a:close/>
                    <a:moveTo>
                      <a:pt x="467303" y="123085"/>
                    </a:moveTo>
                    <a:cubicBezTo>
                      <a:pt x="467344" y="115501"/>
                      <a:pt x="461231" y="109315"/>
                      <a:pt x="453647" y="109266"/>
                    </a:cubicBezTo>
                    <a:cubicBezTo>
                      <a:pt x="446063" y="109225"/>
                      <a:pt x="439877" y="115338"/>
                      <a:pt x="439829" y="122922"/>
                    </a:cubicBezTo>
                    <a:cubicBezTo>
                      <a:pt x="439788" y="130506"/>
                      <a:pt x="445901" y="136692"/>
                      <a:pt x="453484" y="136741"/>
                    </a:cubicBezTo>
                    <a:cubicBezTo>
                      <a:pt x="453541" y="136741"/>
                      <a:pt x="453590" y="136741"/>
                      <a:pt x="453647" y="136741"/>
                    </a:cubicBezTo>
                    <a:lnTo>
                      <a:pt x="453647" y="136741"/>
                    </a:lnTo>
                    <a:cubicBezTo>
                      <a:pt x="461052" y="136879"/>
                      <a:pt x="467164" y="130977"/>
                      <a:pt x="467303" y="123572"/>
                    </a:cubicBezTo>
                    <a:cubicBezTo>
                      <a:pt x="467303" y="123524"/>
                      <a:pt x="467303" y="123467"/>
                      <a:pt x="467303" y="123410"/>
                    </a:cubicBezTo>
                    <a:lnTo>
                      <a:pt x="467303" y="123410"/>
                    </a:lnTo>
                    <a:close/>
                    <a:moveTo>
                      <a:pt x="507945" y="123085"/>
                    </a:moveTo>
                    <a:cubicBezTo>
                      <a:pt x="507986" y="115501"/>
                      <a:pt x="501873" y="109315"/>
                      <a:pt x="494290" y="109266"/>
                    </a:cubicBezTo>
                    <a:cubicBezTo>
                      <a:pt x="486706" y="109225"/>
                      <a:pt x="480520" y="115338"/>
                      <a:pt x="480471" y="122922"/>
                    </a:cubicBezTo>
                    <a:cubicBezTo>
                      <a:pt x="480430" y="130506"/>
                      <a:pt x="486543" y="136692"/>
                      <a:pt x="494127" y="136741"/>
                    </a:cubicBezTo>
                    <a:cubicBezTo>
                      <a:pt x="494184" y="136741"/>
                      <a:pt x="494232" y="136741"/>
                      <a:pt x="494290" y="136741"/>
                    </a:cubicBezTo>
                    <a:lnTo>
                      <a:pt x="494290" y="136741"/>
                    </a:lnTo>
                    <a:cubicBezTo>
                      <a:pt x="501743" y="136741"/>
                      <a:pt x="507783" y="130701"/>
                      <a:pt x="507783" y="123247"/>
                    </a:cubicBezTo>
                    <a:lnTo>
                      <a:pt x="507783" y="123247"/>
                    </a:lnTo>
                    <a:close/>
                    <a:moveTo>
                      <a:pt x="442917" y="279883"/>
                    </a:moveTo>
                    <a:cubicBezTo>
                      <a:pt x="442917" y="272300"/>
                      <a:pt x="436764" y="266146"/>
                      <a:pt x="429180" y="266146"/>
                    </a:cubicBezTo>
                    <a:cubicBezTo>
                      <a:pt x="421596" y="266146"/>
                      <a:pt x="415443" y="272300"/>
                      <a:pt x="415443" y="279883"/>
                    </a:cubicBezTo>
                    <a:cubicBezTo>
                      <a:pt x="415443" y="287467"/>
                      <a:pt x="421596" y="293620"/>
                      <a:pt x="429180" y="293620"/>
                    </a:cubicBezTo>
                    <a:lnTo>
                      <a:pt x="429180" y="293620"/>
                    </a:lnTo>
                    <a:cubicBezTo>
                      <a:pt x="436658" y="293669"/>
                      <a:pt x="442787" y="287687"/>
                      <a:pt x="442917" y="280209"/>
                    </a:cubicBezTo>
                    <a:lnTo>
                      <a:pt x="442917" y="280209"/>
                    </a:lnTo>
                    <a:close/>
                    <a:moveTo>
                      <a:pt x="483560" y="279883"/>
                    </a:moveTo>
                    <a:cubicBezTo>
                      <a:pt x="483560" y="272300"/>
                      <a:pt x="477406" y="266146"/>
                      <a:pt x="469823" y="266146"/>
                    </a:cubicBezTo>
                    <a:cubicBezTo>
                      <a:pt x="462239" y="266146"/>
                      <a:pt x="456086" y="272300"/>
                      <a:pt x="456086" y="279883"/>
                    </a:cubicBezTo>
                    <a:cubicBezTo>
                      <a:pt x="456086" y="287467"/>
                      <a:pt x="462239" y="293620"/>
                      <a:pt x="469823" y="293620"/>
                    </a:cubicBezTo>
                    <a:lnTo>
                      <a:pt x="469823" y="293620"/>
                    </a:lnTo>
                    <a:cubicBezTo>
                      <a:pt x="477317" y="293620"/>
                      <a:pt x="483397" y="287540"/>
                      <a:pt x="483397" y="280046"/>
                    </a:cubicBezTo>
                    <a:lnTo>
                      <a:pt x="483397" y="280046"/>
                    </a:lnTo>
                    <a:close/>
                    <a:moveTo>
                      <a:pt x="524202" y="279883"/>
                    </a:moveTo>
                    <a:cubicBezTo>
                      <a:pt x="524202" y="272300"/>
                      <a:pt x="518049" y="266146"/>
                      <a:pt x="510465" y="266146"/>
                    </a:cubicBezTo>
                    <a:cubicBezTo>
                      <a:pt x="502881" y="266146"/>
                      <a:pt x="496728" y="272300"/>
                      <a:pt x="496728" y="279883"/>
                    </a:cubicBezTo>
                    <a:cubicBezTo>
                      <a:pt x="496728" y="287467"/>
                      <a:pt x="502881" y="293620"/>
                      <a:pt x="510465" y="293620"/>
                    </a:cubicBezTo>
                    <a:lnTo>
                      <a:pt x="510465" y="293620"/>
                    </a:lnTo>
                    <a:cubicBezTo>
                      <a:pt x="517960" y="293620"/>
                      <a:pt x="524040" y="287540"/>
                      <a:pt x="524040" y="280046"/>
                    </a:cubicBezTo>
                    <a:lnTo>
                      <a:pt x="524040" y="280046"/>
                    </a:lnTo>
                    <a:close/>
                    <a:moveTo>
                      <a:pt x="564845" y="279883"/>
                    </a:moveTo>
                    <a:cubicBezTo>
                      <a:pt x="564845" y="272300"/>
                      <a:pt x="558691" y="266146"/>
                      <a:pt x="551108" y="266146"/>
                    </a:cubicBezTo>
                    <a:cubicBezTo>
                      <a:pt x="543524" y="266146"/>
                      <a:pt x="537371" y="272300"/>
                      <a:pt x="537371" y="279883"/>
                    </a:cubicBezTo>
                    <a:cubicBezTo>
                      <a:pt x="537371" y="287467"/>
                      <a:pt x="543524" y="293620"/>
                      <a:pt x="551108" y="293620"/>
                    </a:cubicBezTo>
                    <a:lnTo>
                      <a:pt x="551108" y="293620"/>
                    </a:lnTo>
                    <a:cubicBezTo>
                      <a:pt x="558602" y="293710"/>
                      <a:pt x="564756" y="287703"/>
                      <a:pt x="564845" y="280209"/>
                    </a:cubicBezTo>
                    <a:cubicBezTo>
                      <a:pt x="564845" y="280209"/>
                      <a:pt x="564845" y="280209"/>
                      <a:pt x="564845" y="280209"/>
                    </a:cubicBezTo>
                    <a:lnTo>
                      <a:pt x="564845" y="280209"/>
                    </a:lnTo>
                    <a:close/>
                    <a:moveTo>
                      <a:pt x="605487" y="279883"/>
                    </a:moveTo>
                    <a:cubicBezTo>
                      <a:pt x="605487" y="272300"/>
                      <a:pt x="599334" y="266146"/>
                      <a:pt x="591750" y="266146"/>
                    </a:cubicBezTo>
                    <a:cubicBezTo>
                      <a:pt x="584166" y="266146"/>
                      <a:pt x="578013" y="272300"/>
                      <a:pt x="578013" y="279883"/>
                    </a:cubicBezTo>
                    <a:cubicBezTo>
                      <a:pt x="578013" y="287467"/>
                      <a:pt x="584166" y="293620"/>
                      <a:pt x="591750" y="293620"/>
                    </a:cubicBezTo>
                    <a:lnTo>
                      <a:pt x="591750" y="293620"/>
                    </a:lnTo>
                    <a:cubicBezTo>
                      <a:pt x="599245" y="293620"/>
                      <a:pt x="605325" y="287540"/>
                      <a:pt x="605325" y="280046"/>
                    </a:cubicBezTo>
                    <a:lnTo>
                      <a:pt x="605325" y="280046"/>
                    </a:lnTo>
                    <a:close/>
                    <a:moveTo>
                      <a:pt x="646130" y="279883"/>
                    </a:moveTo>
                    <a:cubicBezTo>
                      <a:pt x="646130" y="272300"/>
                      <a:pt x="639976" y="266146"/>
                      <a:pt x="632393" y="266146"/>
                    </a:cubicBezTo>
                    <a:cubicBezTo>
                      <a:pt x="624809" y="266146"/>
                      <a:pt x="618656" y="272300"/>
                      <a:pt x="618656" y="279883"/>
                    </a:cubicBezTo>
                    <a:cubicBezTo>
                      <a:pt x="618656" y="287467"/>
                      <a:pt x="624809" y="293620"/>
                      <a:pt x="632393" y="293620"/>
                    </a:cubicBezTo>
                    <a:cubicBezTo>
                      <a:pt x="632417" y="293620"/>
                      <a:pt x="632450" y="293620"/>
                      <a:pt x="632474" y="293620"/>
                    </a:cubicBezTo>
                    <a:lnTo>
                      <a:pt x="632474" y="293620"/>
                    </a:lnTo>
                    <a:cubicBezTo>
                      <a:pt x="639928" y="293710"/>
                      <a:pt x="646041" y="287744"/>
                      <a:pt x="646130" y="280290"/>
                    </a:cubicBezTo>
                    <a:cubicBezTo>
                      <a:pt x="646130" y="280265"/>
                      <a:pt x="646130" y="280233"/>
                      <a:pt x="646130" y="280209"/>
                    </a:cubicBezTo>
                    <a:lnTo>
                      <a:pt x="646130" y="280209"/>
                    </a:lnTo>
                    <a:close/>
                    <a:moveTo>
                      <a:pt x="441617" y="392301"/>
                    </a:moveTo>
                    <a:cubicBezTo>
                      <a:pt x="441617" y="384717"/>
                      <a:pt x="435464" y="378563"/>
                      <a:pt x="427880" y="378563"/>
                    </a:cubicBezTo>
                    <a:cubicBezTo>
                      <a:pt x="420296" y="378563"/>
                      <a:pt x="414143" y="384717"/>
                      <a:pt x="414143" y="392301"/>
                    </a:cubicBezTo>
                    <a:cubicBezTo>
                      <a:pt x="414143" y="399884"/>
                      <a:pt x="420296" y="406038"/>
                      <a:pt x="427880" y="406038"/>
                    </a:cubicBezTo>
                    <a:lnTo>
                      <a:pt x="427880" y="406038"/>
                    </a:lnTo>
                    <a:cubicBezTo>
                      <a:pt x="435358" y="406086"/>
                      <a:pt x="441487" y="400104"/>
                      <a:pt x="441617" y="392626"/>
                    </a:cubicBezTo>
                    <a:lnTo>
                      <a:pt x="441617" y="392626"/>
                    </a:lnTo>
                    <a:close/>
                    <a:moveTo>
                      <a:pt x="482260" y="392301"/>
                    </a:moveTo>
                    <a:cubicBezTo>
                      <a:pt x="482260" y="384717"/>
                      <a:pt x="476106" y="378563"/>
                      <a:pt x="468522" y="378563"/>
                    </a:cubicBezTo>
                    <a:cubicBezTo>
                      <a:pt x="460938" y="378563"/>
                      <a:pt x="454785" y="384717"/>
                      <a:pt x="454785" y="392301"/>
                    </a:cubicBezTo>
                    <a:cubicBezTo>
                      <a:pt x="454785" y="399884"/>
                      <a:pt x="460938" y="406038"/>
                      <a:pt x="468522" y="406038"/>
                    </a:cubicBezTo>
                    <a:lnTo>
                      <a:pt x="468522" y="406038"/>
                    </a:lnTo>
                    <a:cubicBezTo>
                      <a:pt x="476017" y="406038"/>
                      <a:pt x="482097" y="399958"/>
                      <a:pt x="482097" y="392463"/>
                    </a:cubicBezTo>
                    <a:lnTo>
                      <a:pt x="482097" y="392463"/>
                    </a:lnTo>
                    <a:close/>
                    <a:moveTo>
                      <a:pt x="522902" y="392301"/>
                    </a:moveTo>
                    <a:cubicBezTo>
                      <a:pt x="522902" y="384717"/>
                      <a:pt x="516749" y="378563"/>
                      <a:pt x="509165" y="378563"/>
                    </a:cubicBezTo>
                    <a:cubicBezTo>
                      <a:pt x="501581" y="378563"/>
                      <a:pt x="495428" y="384717"/>
                      <a:pt x="495428" y="392301"/>
                    </a:cubicBezTo>
                    <a:cubicBezTo>
                      <a:pt x="495428" y="399884"/>
                      <a:pt x="501581" y="406038"/>
                      <a:pt x="509165" y="406038"/>
                    </a:cubicBezTo>
                    <a:lnTo>
                      <a:pt x="509165" y="406038"/>
                    </a:lnTo>
                    <a:cubicBezTo>
                      <a:pt x="516659" y="406038"/>
                      <a:pt x="522739" y="399958"/>
                      <a:pt x="522739" y="392463"/>
                    </a:cubicBezTo>
                    <a:lnTo>
                      <a:pt x="522739" y="392463"/>
                    </a:lnTo>
                    <a:close/>
                    <a:moveTo>
                      <a:pt x="563545" y="392301"/>
                    </a:moveTo>
                    <a:cubicBezTo>
                      <a:pt x="563545" y="384717"/>
                      <a:pt x="557391" y="378563"/>
                      <a:pt x="549807" y="378563"/>
                    </a:cubicBezTo>
                    <a:cubicBezTo>
                      <a:pt x="542223" y="378563"/>
                      <a:pt x="536070" y="384717"/>
                      <a:pt x="536070" y="392301"/>
                    </a:cubicBezTo>
                    <a:cubicBezTo>
                      <a:pt x="536070" y="399884"/>
                      <a:pt x="542223" y="406038"/>
                      <a:pt x="549807" y="406038"/>
                    </a:cubicBezTo>
                    <a:lnTo>
                      <a:pt x="549807" y="406038"/>
                    </a:lnTo>
                    <a:cubicBezTo>
                      <a:pt x="557302" y="406127"/>
                      <a:pt x="563455" y="400120"/>
                      <a:pt x="563545" y="392626"/>
                    </a:cubicBezTo>
                    <a:cubicBezTo>
                      <a:pt x="563545" y="392626"/>
                      <a:pt x="563545" y="392626"/>
                      <a:pt x="563545" y="392626"/>
                    </a:cubicBezTo>
                    <a:lnTo>
                      <a:pt x="563545" y="392626"/>
                    </a:lnTo>
                    <a:close/>
                    <a:moveTo>
                      <a:pt x="604187" y="392301"/>
                    </a:moveTo>
                    <a:cubicBezTo>
                      <a:pt x="604187" y="384717"/>
                      <a:pt x="598034" y="378563"/>
                      <a:pt x="590450" y="378563"/>
                    </a:cubicBezTo>
                    <a:cubicBezTo>
                      <a:pt x="582866" y="378563"/>
                      <a:pt x="576713" y="384717"/>
                      <a:pt x="576713" y="392301"/>
                    </a:cubicBezTo>
                    <a:cubicBezTo>
                      <a:pt x="576713" y="399884"/>
                      <a:pt x="582866" y="406038"/>
                      <a:pt x="590450" y="406038"/>
                    </a:cubicBezTo>
                    <a:lnTo>
                      <a:pt x="590450" y="406038"/>
                    </a:lnTo>
                    <a:cubicBezTo>
                      <a:pt x="597904" y="406038"/>
                      <a:pt x="603943" y="399998"/>
                      <a:pt x="603943" y="392544"/>
                    </a:cubicBezTo>
                    <a:cubicBezTo>
                      <a:pt x="603943" y="392520"/>
                      <a:pt x="603943" y="392488"/>
                      <a:pt x="603943" y="392463"/>
                    </a:cubicBezTo>
                    <a:lnTo>
                      <a:pt x="603943" y="392463"/>
                    </a:lnTo>
                    <a:close/>
                    <a:moveTo>
                      <a:pt x="644830" y="392301"/>
                    </a:moveTo>
                    <a:cubicBezTo>
                      <a:pt x="644830" y="384717"/>
                      <a:pt x="638676" y="378563"/>
                      <a:pt x="631092" y="378563"/>
                    </a:cubicBezTo>
                    <a:cubicBezTo>
                      <a:pt x="623508" y="378563"/>
                      <a:pt x="617355" y="384717"/>
                      <a:pt x="617355" y="392301"/>
                    </a:cubicBezTo>
                    <a:cubicBezTo>
                      <a:pt x="617355" y="399884"/>
                      <a:pt x="623508" y="406038"/>
                      <a:pt x="631092" y="406038"/>
                    </a:cubicBezTo>
                    <a:cubicBezTo>
                      <a:pt x="631117" y="406038"/>
                      <a:pt x="631149" y="406038"/>
                      <a:pt x="631173" y="406038"/>
                    </a:cubicBezTo>
                    <a:lnTo>
                      <a:pt x="631173" y="406038"/>
                    </a:lnTo>
                    <a:cubicBezTo>
                      <a:pt x="638627" y="406127"/>
                      <a:pt x="644740" y="400161"/>
                      <a:pt x="644830" y="392707"/>
                    </a:cubicBezTo>
                    <a:cubicBezTo>
                      <a:pt x="644830" y="392683"/>
                      <a:pt x="644830" y="392650"/>
                      <a:pt x="644830" y="392626"/>
                    </a:cubicBezTo>
                    <a:lnTo>
                      <a:pt x="644830" y="3926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" name="Google Shape;138;p15"/>
            <p:cNvGrpSpPr/>
            <p:nvPr/>
          </p:nvGrpSpPr>
          <p:grpSpPr>
            <a:xfrm>
              <a:off x="7692851" y="-482918"/>
              <a:ext cx="1627340" cy="1899886"/>
              <a:chOff x="7511876" y="-463868"/>
              <a:chExt cx="1627340" cy="1899886"/>
            </a:xfrm>
          </p:grpSpPr>
          <p:sp>
            <p:nvSpPr>
              <p:cNvPr id="139" name="Google Shape;139;p15"/>
              <p:cNvSpPr/>
              <p:nvPr/>
            </p:nvSpPr>
            <p:spPr>
              <a:xfrm>
                <a:off x="7511876" y="-463868"/>
                <a:ext cx="1594671" cy="1823598"/>
              </a:xfrm>
              <a:custGeom>
                <a:avLst/>
                <a:gdLst/>
                <a:ahLst/>
                <a:cxnLst/>
                <a:rect l="l" t="t" r="r" b="b"/>
                <a:pathLst>
                  <a:path w="1822481" h="2084112" extrusionOk="0">
                    <a:moveTo>
                      <a:pt x="1440741" y="2089880"/>
                    </a:moveTo>
                    <a:lnTo>
                      <a:pt x="1211143" y="844745"/>
                    </a:lnTo>
                    <a:lnTo>
                      <a:pt x="1228510" y="841537"/>
                    </a:lnTo>
                    <a:lnTo>
                      <a:pt x="1458113" y="2086671"/>
                    </a:lnTo>
                    <a:close/>
                    <a:moveTo>
                      <a:pt x="1223299" y="852172"/>
                    </a:moveTo>
                    <a:lnTo>
                      <a:pt x="1826542" y="884979"/>
                    </a:lnTo>
                    <a:lnTo>
                      <a:pt x="1827511" y="867351"/>
                    </a:lnTo>
                    <a:lnTo>
                      <a:pt x="1216354" y="834115"/>
                    </a:lnTo>
                    <a:lnTo>
                      <a:pt x="583398" y="1470959"/>
                    </a:lnTo>
                    <a:lnTo>
                      <a:pt x="595919" y="1483411"/>
                    </a:lnTo>
                    <a:close/>
                    <a:moveTo>
                      <a:pt x="928194" y="1527416"/>
                    </a:moveTo>
                    <a:lnTo>
                      <a:pt x="840068" y="1238658"/>
                    </a:lnTo>
                    <a:lnTo>
                      <a:pt x="823184" y="1243816"/>
                    </a:lnTo>
                    <a:lnTo>
                      <a:pt x="911309" y="1532574"/>
                    </a:lnTo>
                    <a:close/>
                    <a:moveTo>
                      <a:pt x="1224796" y="835862"/>
                    </a:moveTo>
                    <a:lnTo>
                      <a:pt x="15015" y="5767"/>
                    </a:lnTo>
                    <a:lnTo>
                      <a:pt x="5030" y="20325"/>
                    </a:lnTo>
                    <a:lnTo>
                      <a:pt x="1214834" y="8504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7991308" y="121335"/>
                <a:ext cx="1147908" cy="1314683"/>
              </a:xfrm>
              <a:custGeom>
                <a:avLst/>
                <a:gdLst/>
                <a:ahLst/>
                <a:cxnLst/>
                <a:rect l="l" t="t" r="r" b="b"/>
                <a:pathLst>
                  <a:path w="1311895" h="1502495" extrusionOk="0">
                    <a:moveTo>
                      <a:pt x="666806" y="348752"/>
                    </a:moveTo>
                    <a:cubicBezTo>
                      <a:pt x="572228" y="348752"/>
                      <a:pt x="495313" y="271820"/>
                      <a:pt x="495313" y="177259"/>
                    </a:cubicBezTo>
                    <a:cubicBezTo>
                      <a:pt x="495313" y="82699"/>
                      <a:pt x="572228" y="5767"/>
                      <a:pt x="666806" y="5767"/>
                    </a:cubicBezTo>
                    <a:cubicBezTo>
                      <a:pt x="761383" y="5767"/>
                      <a:pt x="838299" y="82699"/>
                      <a:pt x="838299" y="177259"/>
                    </a:cubicBezTo>
                    <a:cubicBezTo>
                      <a:pt x="838299" y="271820"/>
                      <a:pt x="761383" y="348752"/>
                      <a:pt x="666806" y="348752"/>
                    </a:cubicBezTo>
                    <a:close/>
                    <a:moveTo>
                      <a:pt x="666806" y="23429"/>
                    </a:moveTo>
                    <a:cubicBezTo>
                      <a:pt x="581982" y="23429"/>
                      <a:pt x="512975" y="92436"/>
                      <a:pt x="512975" y="177259"/>
                    </a:cubicBezTo>
                    <a:cubicBezTo>
                      <a:pt x="512975" y="262083"/>
                      <a:pt x="581982" y="331090"/>
                      <a:pt x="666806" y="331090"/>
                    </a:cubicBezTo>
                    <a:cubicBezTo>
                      <a:pt x="751630" y="331090"/>
                      <a:pt x="820637" y="262083"/>
                      <a:pt x="820637" y="177259"/>
                    </a:cubicBezTo>
                    <a:cubicBezTo>
                      <a:pt x="820637" y="92436"/>
                      <a:pt x="751630" y="23429"/>
                      <a:pt x="666806" y="23429"/>
                    </a:cubicBezTo>
                    <a:close/>
                    <a:moveTo>
                      <a:pt x="666806" y="88954"/>
                    </a:moveTo>
                    <a:cubicBezTo>
                      <a:pt x="715574" y="88954"/>
                      <a:pt x="755111" y="128491"/>
                      <a:pt x="755111" y="177259"/>
                    </a:cubicBezTo>
                    <a:cubicBezTo>
                      <a:pt x="755111" y="177259"/>
                      <a:pt x="755111" y="177265"/>
                      <a:pt x="755111" y="177265"/>
                    </a:cubicBezTo>
                    <a:cubicBezTo>
                      <a:pt x="755111" y="226034"/>
                      <a:pt x="715574" y="265571"/>
                      <a:pt x="666806" y="265571"/>
                    </a:cubicBezTo>
                    <a:cubicBezTo>
                      <a:pt x="618037" y="265576"/>
                      <a:pt x="578501" y="226039"/>
                      <a:pt x="578495" y="177271"/>
                    </a:cubicBezTo>
                    <a:cubicBezTo>
                      <a:pt x="578495" y="177271"/>
                      <a:pt x="578495" y="177265"/>
                      <a:pt x="578495" y="177265"/>
                    </a:cubicBezTo>
                    <a:cubicBezTo>
                      <a:pt x="578495" y="128491"/>
                      <a:pt x="618032" y="88954"/>
                      <a:pt x="666806" y="88954"/>
                    </a:cubicBezTo>
                    <a:close/>
                    <a:moveTo>
                      <a:pt x="49179" y="763095"/>
                    </a:moveTo>
                    <a:cubicBezTo>
                      <a:pt x="73567" y="763095"/>
                      <a:pt x="93335" y="782864"/>
                      <a:pt x="93335" y="807251"/>
                    </a:cubicBezTo>
                    <a:cubicBezTo>
                      <a:pt x="93335" y="831638"/>
                      <a:pt x="73567" y="851406"/>
                      <a:pt x="49179" y="851406"/>
                    </a:cubicBezTo>
                    <a:cubicBezTo>
                      <a:pt x="24798" y="851400"/>
                      <a:pt x="5030" y="831638"/>
                      <a:pt x="5030" y="807251"/>
                    </a:cubicBezTo>
                    <a:cubicBezTo>
                      <a:pt x="5030" y="782869"/>
                      <a:pt x="24792" y="763101"/>
                      <a:pt x="49179" y="763095"/>
                    </a:cubicBezTo>
                    <a:close/>
                    <a:moveTo>
                      <a:pt x="1272770" y="163520"/>
                    </a:moveTo>
                    <a:cubicBezTo>
                      <a:pt x="1297157" y="163520"/>
                      <a:pt x="1316919" y="183282"/>
                      <a:pt x="1316925" y="207669"/>
                    </a:cubicBezTo>
                    <a:cubicBezTo>
                      <a:pt x="1316925" y="232057"/>
                      <a:pt x="1297157" y="251825"/>
                      <a:pt x="1272770" y="251825"/>
                    </a:cubicBezTo>
                    <a:cubicBezTo>
                      <a:pt x="1248383" y="251819"/>
                      <a:pt x="1228620" y="232057"/>
                      <a:pt x="1228620" y="207669"/>
                    </a:cubicBezTo>
                    <a:cubicBezTo>
                      <a:pt x="1228620" y="183288"/>
                      <a:pt x="1248388" y="163520"/>
                      <a:pt x="1272770" y="163520"/>
                    </a:cubicBezTo>
                    <a:close/>
                    <a:moveTo>
                      <a:pt x="901880" y="1331651"/>
                    </a:moveTo>
                    <a:cubicBezTo>
                      <a:pt x="950649" y="1331651"/>
                      <a:pt x="990186" y="1371188"/>
                      <a:pt x="990186" y="1419957"/>
                    </a:cubicBezTo>
                    <a:cubicBezTo>
                      <a:pt x="990186" y="1468725"/>
                      <a:pt x="950649" y="1508262"/>
                      <a:pt x="901880" y="1508262"/>
                    </a:cubicBezTo>
                    <a:cubicBezTo>
                      <a:pt x="853112" y="1508268"/>
                      <a:pt x="813575" y="1468731"/>
                      <a:pt x="813569" y="1419963"/>
                    </a:cubicBezTo>
                    <a:cubicBezTo>
                      <a:pt x="813569" y="1419963"/>
                      <a:pt x="813569" y="1419957"/>
                      <a:pt x="813569" y="1419957"/>
                    </a:cubicBezTo>
                    <a:cubicBezTo>
                      <a:pt x="813552" y="1371188"/>
                      <a:pt x="853077" y="1331640"/>
                      <a:pt x="901846" y="1331622"/>
                    </a:cubicBezTo>
                    <a:cubicBezTo>
                      <a:pt x="901857" y="1331622"/>
                      <a:pt x="901869" y="1331622"/>
                      <a:pt x="901880" y="1331622"/>
                    </a:cubicBezTo>
                    <a:close/>
                    <a:moveTo>
                      <a:pt x="357195" y="905298"/>
                    </a:moveTo>
                    <a:cubicBezTo>
                      <a:pt x="333452" y="899745"/>
                      <a:pt x="318702" y="876002"/>
                      <a:pt x="324255" y="852259"/>
                    </a:cubicBezTo>
                    <a:cubicBezTo>
                      <a:pt x="324255" y="852253"/>
                      <a:pt x="324255" y="852253"/>
                      <a:pt x="324255" y="852253"/>
                    </a:cubicBezTo>
                    <a:cubicBezTo>
                      <a:pt x="329814" y="828510"/>
                      <a:pt x="353563" y="813767"/>
                      <a:pt x="377306" y="819314"/>
                    </a:cubicBezTo>
                    <a:cubicBezTo>
                      <a:pt x="401049" y="824866"/>
                      <a:pt x="415798" y="848609"/>
                      <a:pt x="410245" y="872352"/>
                    </a:cubicBezTo>
                    <a:cubicBezTo>
                      <a:pt x="410245" y="872358"/>
                      <a:pt x="410245" y="872358"/>
                      <a:pt x="410245" y="872358"/>
                    </a:cubicBezTo>
                    <a:cubicBezTo>
                      <a:pt x="410245" y="872451"/>
                      <a:pt x="410205" y="872538"/>
                      <a:pt x="410181" y="872625"/>
                    </a:cubicBezTo>
                    <a:cubicBezTo>
                      <a:pt x="404495" y="896223"/>
                      <a:pt x="380828" y="910804"/>
                      <a:pt x="357195" y="9052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subTitle" idx="1"/>
          </p:nvPr>
        </p:nvSpPr>
        <p:spPr>
          <a:xfrm>
            <a:off x="951100" y="1509500"/>
            <a:ext cx="10290000" cy="3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92559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6"/>
          <p:cNvGrpSpPr/>
          <p:nvPr/>
        </p:nvGrpSpPr>
        <p:grpSpPr>
          <a:xfrm>
            <a:off x="-2519842" y="-3553951"/>
            <a:ext cx="14885932" cy="12288384"/>
            <a:chOff x="-1889882" y="-2665463"/>
            <a:chExt cx="11164449" cy="9216288"/>
          </a:xfrm>
        </p:grpSpPr>
        <p:sp>
          <p:nvSpPr>
            <p:cNvPr id="145" name="Google Shape;145;p16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" name="Google Shape;147;p16"/>
          <p:cNvGrpSpPr/>
          <p:nvPr/>
        </p:nvGrpSpPr>
        <p:grpSpPr>
          <a:xfrm>
            <a:off x="-173107" y="-643891"/>
            <a:ext cx="12600029" cy="5800501"/>
            <a:chOff x="-129830" y="-482918"/>
            <a:chExt cx="9450022" cy="4350376"/>
          </a:xfrm>
        </p:grpSpPr>
        <p:grpSp>
          <p:nvGrpSpPr>
            <p:cNvPr id="148" name="Google Shape;148;p16"/>
            <p:cNvGrpSpPr/>
            <p:nvPr/>
          </p:nvGrpSpPr>
          <p:grpSpPr>
            <a:xfrm>
              <a:off x="-129830" y="3013234"/>
              <a:ext cx="646623" cy="854224"/>
              <a:chOff x="-129830" y="3390059"/>
              <a:chExt cx="646623" cy="854224"/>
            </a:xfrm>
          </p:grpSpPr>
          <p:sp>
            <p:nvSpPr>
              <p:cNvPr id="149" name="Google Shape;149;p16"/>
              <p:cNvSpPr/>
              <p:nvPr/>
            </p:nvSpPr>
            <p:spPr>
              <a:xfrm>
                <a:off x="-129830" y="3390059"/>
                <a:ext cx="646623" cy="407481"/>
              </a:xfrm>
              <a:custGeom>
                <a:avLst/>
                <a:gdLst/>
                <a:ahLst/>
                <a:cxnLst/>
                <a:rect l="l" t="t" r="r" b="b"/>
                <a:pathLst>
                  <a:path w="646623" h="407481" extrusionOk="0">
                    <a:moveTo>
                      <a:pt x="58927" y="25217"/>
                    </a:moveTo>
                    <a:lnTo>
                      <a:pt x="11213" y="25217"/>
                    </a:lnTo>
                    <a:cubicBezTo>
                      <a:pt x="4702" y="24452"/>
                      <a:pt x="44" y="18551"/>
                      <a:pt x="817" y="12040"/>
                    </a:cubicBezTo>
                    <a:cubicBezTo>
                      <a:pt x="1459" y="6586"/>
                      <a:pt x="5758" y="2286"/>
                      <a:pt x="11213" y="1644"/>
                    </a:cubicBezTo>
                    <a:lnTo>
                      <a:pt x="58927" y="1644"/>
                    </a:lnTo>
                    <a:cubicBezTo>
                      <a:pt x="65438" y="855"/>
                      <a:pt x="71348" y="5497"/>
                      <a:pt x="72136" y="12008"/>
                    </a:cubicBezTo>
                    <a:cubicBezTo>
                      <a:pt x="72924" y="18519"/>
                      <a:pt x="68283" y="24428"/>
                      <a:pt x="61772" y="25217"/>
                    </a:cubicBezTo>
                    <a:close/>
                    <a:moveTo>
                      <a:pt x="70794" y="67891"/>
                    </a:moveTo>
                    <a:cubicBezTo>
                      <a:pt x="70844" y="61470"/>
                      <a:pt x="65674" y="56235"/>
                      <a:pt x="59252" y="56186"/>
                    </a:cubicBezTo>
                    <a:cubicBezTo>
                      <a:pt x="59196" y="56186"/>
                      <a:pt x="59146" y="56186"/>
                      <a:pt x="59090" y="56186"/>
                    </a:cubicBezTo>
                    <a:lnTo>
                      <a:pt x="11213" y="56186"/>
                    </a:lnTo>
                    <a:cubicBezTo>
                      <a:pt x="4702" y="56950"/>
                      <a:pt x="44" y="62851"/>
                      <a:pt x="817" y="69362"/>
                    </a:cubicBezTo>
                    <a:cubicBezTo>
                      <a:pt x="1459" y="74817"/>
                      <a:pt x="5758" y="79117"/>
                      <a:pt x="11213" y="79759"/>
                    </a:cubicBezTo>
                    <a:lnTo>
                      <a:pt x="58927" y="79759"/>
                    </a:lnTo>
                    <a:cubicBezTo>
                      <a:pt x="65478" y="79759"/>
                      <a:pt x="70794" y="74443"/>
                      <a:pt x="70794" y="67891"/>
                    </a:cubicBezTo>
                    <a:close/>
                    <a:moveTo>
                      <a:pt x="70794" y="122596"/>
                    </a:moveTo>
                    <a:cubicBezTo>
                      <a:pt x="70794" y="116044"/>
                      <a:pt x="65478" y="110728"/>
                      <a:pt x="58927" y="110728"/>
                    </a:cubicBezTo>
                    <a:lnTo>
                      <a:pt x="11213" y="110728"/>
                    </a:lnTo>
                    <a:cubicBezTo>
                      <a:pt x="4702" y="111492"/>
                      <a:pt x="44" y="117394"/>
                      <a:pt x="817" y="123905"/>
                    </a:cubicBezTo>
                    <a:cubicBezTo>
                      <a:pt x="1459" y="129359"/>
                      <a:pt x="5758" y="133659"/>
                      <a:pt x="11213" y="134301"/>
                    </a:cubicBezTo>
                    <a:lnTo>
                      <a:pt x="58927" y="134301"/>
                    </a:lnTo>
                    <a:cubicBezTo>
                      <a:pt x="65373" y="134350"/>
                      <a:pt x="70664" y="129204"/>
                      <a:pt x="70794" y="122759"/>
                    </a:cubicBezTo>
                    <a:lnTo>
                      <a:pt x="70794" y="122759"/>
                    </a:lnTo>
                    <a:close/>
                    <a:moveTo>
                      <a:pt x="70794" y="177138"/>
                    </a:moveTo>
                    <a:cubicBezTo>
                      <a:pt x="70794" y="170587"/>
                      <a:pt x="65478" y="165271"/>
                      <a:pt x="58927" y="165271"/>
                    </a:cubicBezTo>
                    <a:lnTo>
                      <a:pt x="11213" y="165271"/>
                    </a:lnTo>
                    <a:cubicBezTo>
                      <a:pt x="4726" y="165807"/>
                      <a:pt x="-94" y="171505"/>
                      <a:pt x="442" y="177992"/>
                    </a:cubicBezTo>
                    <a:cubicBezTo>
                      <a:pt x="922" y="183730"/>
                      <a:pt x="5474" y="188282"/>
                      <a:pt x="11213" y="188762"/>
                    </a:cubicBezTo>
                    <a:lnTo>
                      <a:pt x="58927" y="188762"/>
                    </a:lnTo>
                    <a:cubicBezTo>
                      <a:pt x="65348" y="188900"/>
                      <a:pt x="70656" y="183804"/>
                      <a:pt x="70794" y="177382"/>
                    </a:cubicBezTo>
                    <a:cubicBezTo>
                      <a:pt x="70794" y="177358"/>
                      <a:pt x="70794" y="177325"/>
                      <a:pt x="70794" y="177301"/>
                    </a:cubicBezTo>
                    <a:lnTo>
                      <a:pt x="70794" y="177301"/>
                    </a:lnTo>
                    <a:close/>
                    <a:moveTo>
                      <a:pt x="70794" y="231599"/>
                    </a:moveTo>
                    <a:cubicBezTo>
                      <a:pt x="70794" y="225088"/>
                      <a:pt x="65519" y="219813"/>
                      <a:pt x="59008" y="219813"/>
                    </a:cubicBezTo>
                    <a:cubicBezTo>
                      <a:pt x="58984" y="219813"/>
                      <a:pt x="58951" y="219813"/>
                      <a:pt x="58927" y="219813"/>
                    </a:cubicBezTo>
                    <a:lnTo>
                      <a:pt x="11213" y="219813"/>
                    </a:lnTo>
                    <a:cubicBezTo>
                      <a:pt x="4726" y="220349"/>
                      <a:pt x="-94" y="226047"/>
                      <a:pt x="442" y="232534"/>
                    </a:cubicBezTo>
                    <a:cubicBezTo>
                      <a:pt x="922" y="238273"/>
                      <a:pt x="5474" y="242825"/>
                      <a:pt x="11213" y="243304"/>
                    </a:cubicBezTo>
                    <a:lnTo>
                      <a:pt x="58927" y="243304"/>
                    </a:lnTo>
                    <a:cubicBezTo>
                      <a:pt x="65365" y="243394"/>
                      <a:pt x="70664" y="238273"/>
                      <a:pt x="70794" y="231843"/>
                    </a:cubicBezTo>
                    <a:lnTo>
                      <a:pt x="70794" y="231843"/>
                    </a:lnTo>
                    <a:close/>
                    <a:moveTo>
                      <a:pt x="70794" y="286141"/>
                    </a:moveTo>
                    <a:cubicBezTo>
                      <a:pt x="70794" y="279590"/>
                      <a:pt x="65478" y="274274"/>
                      <a:pt x="58927" y="274274"/>
                    </a:cubicBezTo>
                    <a:lnTo>
                      <a:pt x="11213" y="274274"/>
                    </a:lnTo>
                    <a:cubicBezTo>
                      <a:pt x="4702" y="275038"/>
                      <a:pt x="44" y="280939"/>
                      <a:pt x="817" y="287450"/>
                    </a:cubicBezTo>
                    <a:cubicBezTo>
                      <a:pt x="1459" y="292904"/>
                      <a:pt x="5758" y="297204"/>
                      <a:pt x="11213" y="297846"/>
                    </a:cubicBezTo>
                    <a:lnTo>
                      <a:pt x="58927" y="297846"/>
                    </a:lnTo>
                    <a:cubicBezTo>
                      <a:pt x="65389" y="297936"/>
                      <a:pt x="70705" y="292766"/>
                      <a:pt x="70794" y="286304"/>
                    </a:cubicBezTo>
                    <a:cubicBezTo>
                      <a:pt x="70794" y="286304"/>
                      <a:pt x="70794" y="286304"/>
                      <a:pt x="70794" y="286304"/>
                    </a:cubicBezTo>
                    <a:lnTo>
                      <a:pt x="70794" y="286304"/>
                    </a:lnTo>
                    <a:close/>
                    <a:moveTo>
                      <a:pt x="70794" y="340683"/>
                    </a:moveTo>
                    <a:cubicBezTo>
                      <a:pt x="70794" y="334132"/>
                      <a:pt x="65478" y="328816"/>
                      <a:pt x="58927" y="328816"/>
                    </a:cubicBezTo>
                    <a:lnTo>
                      <a:pt x="11213" y="328816"/>
                    </a:lnTo>
                    <a:cubicBezTo>
                      <a:pt x="4702" y="329580"/>
                      <a:pt x="44" y="335481"/>
                      <a:pt x="817" y="341992"/>
                    </a:cubicBezTo>
                    <a:cubicBezTo>
                      <a:pt x="1459" y="347446"/>
                      <a:pt x="5758" y="351747"/>
                      <a:pt x="11213" y="352389"/>
                    </a:cubicBezTo>
                    <a:lnTo>
                      <a:pt x="58927" y="352389"/>
                    </a:lnTo>
                    <a:cubicBezTo>
                      <a:pt x="65389" y="352478"/>
                      <a:pt x="70705" y="347308"/>
                      <a:pt x="70794" y="340846"/>
                    </a:cubicBezTo>
                    <a:cubicBezTo>
                      <a:pt x="70794" y="340846"/>
                      <a:pt x="70794" y="340846"/>
                      <a:pt x="70794" y="340846"/>
                    </a:cubicBezTo>
                    <a:lnTo>
                      <a:pt x="70794" y="340846"/>
                    </a:lnTo>
                    <a:close/>
                    <a:moveTo>
                      <a:pt x="70794" y="395226"/>
                    </a:moveTo>
                    <a:cubicBezTo>
                      <a:pt x="70794" y="388674"/>
                      <a:pt x="65478" y="383358"/>
                      <a:pt x="58927" y="383358"/>
                    </a:cubicBezTo>
                    <a:lnTo>
                      <a:pt x="11213" y="383358"/>
                    </a:lnTo>
                    <a:cubicBezTo>
                      <a:pt x="4718" y="383448"/>
                      <a:pt x="-492" y="388731"/>
                      <a:pt x="-492" y="395226"/>
                    </a:cubicBezTo>
                    <a:cubicBezTo>
                      <a:pt x="-492" y="401688"/>
                      <a:pt x="4750" y="406931"/>
                      <a:pt x="11213" y="406931"/>
                    </a:cubicBezTo>
                    <a:lnTo>
                      <a:pt x="58927" y="406931"/>
                    </a:lnTo>
                    <a:cubicBezTo>
                      <a:pt x="65373" y="406980"/>
                      <a:pt x="70664" y="401834"/>
                      <a:pt x="70794" y="395388"/>
                    </a:cubicBezTo>
                    <a:lnTo>
                      <a:pt x="70794" y="395388"/>
                    </a:lnTo>
                    <a:close/>
                    <a:moveTo>
                      <a:pt x="249621" y="13674"/>
                    </a:moveTo>
                    <a:cubicBezTo>
                      <a:pt x="249581" y="7228"/>
                      <a:pt x="244362" y="2010"/>
                      <a:pt x="237917" y="1969"/>
                    </a:cubicBezTo>
                    <a:lnTo>
                      <a:pt x="112250" y="1969"/>
                    </a:lnTo>
                    <a:cubicBezTo>
                      <a:pt x="105755" y="1254"/>
                      <a:pt x="99887" y="5887"/>
                      <a:pt x="99082" y="12374"/>
                    </a:cubicBezTo>
                    <a:cubicBezTo>
                      <a:pt x="98277" y="18836"/>
                      <a:pt x="102853" y="24721"/>
                      <a:pt x="109315" y="25534"/>
                    </a:cubicBezTo>
                    <a:cubicBezTo>
                      <a:pt x="109348" y="25534"/>
                      <a:pt x="109373" y="25542"/>
                      <a:pt x="109405" y="25542"/>
                    </a:cubicBezTo>
                    <a:lnTo>
                      <a:pt x="237429" y="25542"/>
                    </a:lnTo>
                    <a:cubicBezTo>
                      <a:pt x="243980" y="25542"/>
                      <a:pt x="249296" y="20226"/>
                      <a:pt x="249296" y="13674"/>
                    </a:cubicBezTo>
                    <a:close/>
                    <a:moveTo>
                      <a:pt x="249621" y="68216"/>
                    </a:moveTo>
                    <a:cubicBezTo>
                      <a:pt x="249581" y="61770"/>
                      <a:pt x="244362" y="56552"/>
                      <a:pt x="237917" y="56511"/>
                    </a:cubicBezTo>
                    <a:lnTo>
                      <a:pt x="112250" y="56511"/>
                    </a:lnTo>
                    <a:cubicBezTo>
                      <a:pt x="105755" y="55796"/>
                      <a:pt x="99887" y="60429"/>
                      <a:pt x="99082" y="66916"/>
                    </a:cubicBezTo>
                    <a:cubicBezTo>
                      <a:pt x="98277" y="73378"/>
                      <a:pt x="102853" y="79263"/>
                      <a:pt x="109315" y="80076"/>
                    </a:cubicBezTo>
                    <a:cubicBezTo>
                      <a:pt x="109348" y="80076"/>
                      <a:pt x="109373" y="80084"/>
                      <a:pt x="109405" y="80084"/>
                    </a:cubicBezTo>
                    <a:lnTo>
                      <a:pt x="237429" y="80084"/>
                    </a:lnTo>
                    <a:cubicBezTo>
                      <a:pt x="243980" y="80084"/>
                      <a:pt x="249296" y="74768"/>
                      <a:pt x="249296" y="68216"/>
                    </a:cubicBezTo>
                    <a:lnTo>
                      <a:pt x="249296" y="68216"/>
                    </a:lnTo>
                    <a:close/>
                    <a:moveTo>
                      <a:pt x="249621" y="122921"/>
                    </a:moveTo>
                    <a:cubicBezTo>
                      <a:pt x="249621" y="116370"/>
                      <a:pt x="244305" y="111053"/>
                      <a:pt x="237754" y="111053"/>
                    </a:cubicBezTo>
                    <a:lnTo>
                      <a:pt x="112575" y="111053"/>
                    </a:lnTo>
                    <a:cubicBezTo>
                      <a:pt x="106064" y="110265"/>
                      <a:pt x="100155" y="114906"/>
                      <a:pt x="99366" y="121417"/>
                    </a:cubicBezTo>
                    <a:cubicBezTo>
                      <a:pt x="98578" y="127928"/>
                      <a:pt x="103219" y="133838"/>
                      <a:pt x="109730" y="134626"/>
                    </a:cubicBezTo>
                    <a:cubicBezTo>
                      <a:pt x="110673" y="134707"/>
                      <a:pt x="111632" y="134707"/>
                      <a:pt x="112575" y="134626"/>
                    </a:cubicBezTo>
                    <a:lnTo>
                      <a:pt x="237754" y="134626"/>
                    </a:lnTo>
                    <a:cubicBezTo>
                      <a:pt x="244200" y="134675"/>
                      <a:pt x="249491" y="129530"/>
                      <a:pt x="249621" y="123084"/>
                    </a:cubicBezTo>
                    <a:lnTo>
                      <a:pt x="249621" y="123084"/>
                    </a:lnTo>
                    <a:close/>
                    <a:moveTo>
                      <a:pt x="249621" y="177463"/>
                    </a:moveTo>
                    <a:cubicBezTo>
                      <a:pt x="249621" y="170912"/>
                      <a:pt x="244305" y="165596"/>
                      <a:pt x="237754" y="165596"/>
                    </a:cubicBezTo>
                    <a:lnTo>
                      <a:pt x="112575" y="165596"/>
                    </a:lnTo>
                    <a:cubicBezTo>
                      <a:pt x="105999" y="164791"/>
                      <a:pt x="100009" y="169465"/>
                      <a:pt x="99204" y="176041"/>
                    </a:cubicBezTo>
                    <a:cubicBezTo>
                      <a:pt x="98399" y="182617"/>
                      <a:pt x="103073" y="188608"/>
                      <a:pt x="109649" y="189412"/>
                    </a:cubicBezTo>
                    <a:lnTo>
                      <a:pt x="237673" y="189412"/>
                    </a:lnTo>
                    <a:cubicBezTo>
                      <a:pt x="244119" y="189461"/>
                      <a:pt x="249410" y="184316"/>
                      <a:pt x="249541" y="177870"/>
                    </a:cubicBezTo>
                    <a:lnTo>
                      <a:pt x="249541" y="177870"/>
                    </a:lnTo>
                    <a:close/>
                    <a:moveTo>
                      <a:pt x="249621" y="232006"/>
                    </a:moveTo>
                    <a:cubicBezTo>
                      <a:pt x="249621" y="225454"/>
                      <a:pt x="244305" y="220138"/>
                      <a:pt x="237754" y="220138"/>
                    </a:cubicBezTo>
                    <a:lnTo>
                      <a:pt x="112575" y="220138"/>
                    </a:lnTo>
                    <a:cubicBezTo>
                      <a:pt x="106024" y="219862"/>
                      <a:pt x="100496" y="224942"/>
                      <a:pt x="100212" y="231493"/>
                    </a:cubicBezTo>
                    <a:cubicBezTo>
                      <a:pt x="99968" y="237330"/>
                      <a:pt x="103999" y="242475"/>
                      <a:pt x="109730" y="243629"/>
                    </a:cubicBezTo>
                    <a:cubicBezTo>
                      <a:pt x="110673" y="243800"/>
                      <a:pt x="111632" y="243800"/>
                      <a:pt x="112575" y="243629"/>
                    </a:cubicBezTo>
                    <a:lnTo>
                      <a:pt x="237754" y="243629"/>
                    </a:lnTo>
                    <a:cubicBezTo>
                      <a:pt x="244175" y="243767"/>
                      <a:pt x="249483" y="238671"/>
                      <a:pt x="249621" y="232249"/>
                    </a:cubicBezTo>
                    <a:cubicBezTo>
                      <a:pt x="249621" y="232225"/>
                      <a:pt x="249621" y="232193"/>
                      <a:pt x="249621" y="232168"/>
                    </a:cubicBezTo>
                    <a:lnTo>
                      <a:pt x="249621" y="232168"/>
                    </a:lnTo>
                    <a:close/>
                    <a:moveTo>
                      <a:pt x="399674" y="286467"/>
                    </a:moveTo>
                    <a:cubicBezTo>
                      <a:pt x="399625" y="279947"/>
                      <a:pt x="394325" y="274680"/>
                      <a:pt x="387806" y="274680"/>
                    </a:cubicBezTo>
                    <a:lnTo>
                      <a:pt x="262140" y="274680"/>
                    </a:lnTo>
                    <a:cubicBezTo>
                      <a:pt x="255653" y="275615"/>
                      <a:pt x="251150" y="281638"/>
                      <a:pt x="252093" y="288125"/>
                    </a:cubicBezTo>
                    <a:cubicBezTo>
                      <a:pt x="252841" y="293327"/>
                      <a:pt x="256929" y="297415"/>
                      <a:pt x="262140" y="298172"/>
                    </a:cubicBezTo>
                    <a:lnTo>
                      <a:pt x="387481" y="298172"/>
                    </a:lnTo>
                    <a:cubicBezTo>
                      <a:pt x="393911" y="298261"/>
                      <a:pt x="399219" y="293140"/>
                      <a:pt x="399349" y="286710"/>
                    </a:cubicBezTo>
                    <a:lnTo>
                      <a:pt x="399349" y="286710"/>
                    </a:lnTo>
                    <a:close/>
                    <a:moveTo>
                      <a:pt x="399674" y="341009"/>
                    </a:moveTo>
                    <a:cubicBezTo>
                      <a:pt x="399633" y="334473"/>
                      <a:pt x="394341" y="329182"/>
                      <a:pt x="387806" y="329141"/>
                    </a:cubicBezTo>
                    <a:lnTo>
                      <a:pt x="262140" y="329141"/>
                    </a:lnTo>
                    <a:cubicBezTo>
                      <a:pt x="255628" y="329905"/>
                      <a:pt x="250971" y="335807"/>
                      <a:pt x="251743" y="342317"/>
                    </a:cubicBezTo>
                    <a:cubicBezTo>
                      <a:pt x="252385" y="347772"/>
                      <a:pt x="256685" y="352072"/>
                      <a:pt x="262140" y="352714"/>
                    </a:cubicBezTo>
                    <a:lnTo>
                      <a:pt x="387481" y="352714"/>
                    </a:lnTo>
                    <a:cubicBezTo>
                      <a:pt x="393927" y="352763"/>
                      <a:pt x="399219" y="347617"/>
                      <a:pt x="399349" y="341171"/>
                    </a:cubicBezTo>
                    <a:lnTo>
                      <a:pt x="399349" y="341171"/>
                    </a:lnTo>
                    <a:close/>
                    <a:moveTo>
                      <a:pt x="399674" y="395551"/>
                    </a:moveTo>
                    <a:cubicBezTo>
                      <a:pt x="399633" y="389016"/>
                      <a:pt x="394341" y="383724"/>
                      <a:pt x="387806" y="383683"/>
                    </a:cubicBezTo>
                    <a:lnTo>
                      <a:pt x="262140" y="383683"/>
                    </a:lnTo>
                    <a:cubicBezTo>
                      <a:pt x="255645" y="383773"/>
                      <a:pt x="250435" y="389056"/>
                      <a:pt x="250435" y="395551"/>
                    </a:cubicBezTo>
                    <a:cubicBezTo>
                      <a:pt x="250435" y="402013"/>
                      <a:pt x="255678" y="407256"/>
                      <a:pt x="262140" y="407256"/>
                    </a:cubicBezTo>
                    <a:lnTo>
                      <a:pt x="387481" y="407256"/>
                    </a:lnTo>
                    <a:cubicBezTo>
                      <a:pt x="393927" y="407305"/>
                      <a:pt x="399219" y="402159"/>
                      <a:pt x="399349" y="395714"/>
                    </a:cubicBezTo>
                    <a:lnTo>
                      <a:pt x="399349" y="395714"/>
                    </a:lnTo>
                    <a:close/>
                    <a:moveTo>
                      <a:pt x="304814" y="13511"/>
                    </a:moveTo>
                    <a:cubicBezTo>
                      <a:pt x="305026" y="6334"/>
                      <a:pt x="299384" y="335"/>
                      <a:pt x="292199" y="124"/>
                    </a:cubicBezTo>
                    <a:cubicBezTo>
                      <a:pt x="285021" y="-88"/>
                      <a:pt x="279031" y="5554"/>
                      <a:pt x="278811" y="12739"/>
                    </a:cubicBezTo>
                    <a:cubicBezTo>
                      <a:pt x="278795" y="13536"/>
                      <a:pt x="278844" y="14341"/>
                      <a:pt x="278966" y="15137"/>
                    </a:cubicBezTo>
                    <a:cubicBezTo>
                      <a:pt x="279413" y="22274"/>
                      <a:pt x="285566" y="27696"/>
                      <a:pt x="292703" y="27249"/>
                    </a:cubicBezTo>
                    <a:cubicBezTo>
                      <a:pt x="299840" y="26802"/>
                      <a:pt x="305261" y="20648"/>
                      <a:pt x="304814" y="13511"/>
                    </a:cubicBezTo>
                    <a:close/>
                    <a:moveTo>
                      <a:pt x="345457" y="13511"/>
                    </a:moveTo>
                    <a:cubicBezTo>
                      <a:pt x="345457" y="5928"/>
                      <a:pt x="339303" y="-226"/>
                      <a:pt x="331720" y="-226"/>
                    </a:cubicBezTo>
                    <a:cubicBezTo>
                      <a:pt x="324136" y="-226"/>
                      <a:pt x="317982" y="5928"/>
                      <a:pt x="317982" y="13511"/>
                    </a:cubicBezTo>
                    <a:cubicBezTo>
                      <a:pt x="317982" y="21095"/>
                      <a:pt x="324136" y="27249"/>
                      <a:pt x="331720" y="27249"/>
                    </a:cubicBezTo>
                    <a:lnTo>
                      <a:pt x="331720" y="27249"/>
                    </a:lnTo>
                    <a:cubicBezTo>
                      <a:pt x="339181" y="27297"/>
                      <a:pt x="345286" y="21299"/>
                      <a:pt x="345375" y="13837"/>
                    </a:cubicBezTo>
                    <a:lnTo>
                      <a:pt x="345375" y="13837"/>
                    </a:lnTo>
                    <a:close/>
                    <a:moveTo>
                      <a:pt x="386099" y="13511"/>
                    </a:moveTo>
                    <a:cubicBezTo>
                      <a:pt x="386099" y="5928"/>
                      <a:pt x="379946" y="-226"/>
                      <a:pt x="372362" y="-226"/>
                    </a:cubicBezTo>
                    <a:cubicBezTo>
                      <a:pt x="364778" y="-226"/>
                      <a:pt x="358625" y="5928"/>
                      <a:pt x="358625" y="13511"/>
                    </a:cubicBezTo>
                    <a:cubicBezTo>
                      <a:pt x="358625" y="21095"/>
                      <a:pt x="364778" y="27249"/>
                      <a:pt x="372362" y="27249"/>
                    </a:cubicBezTo>
                    <a:lnTo>
                      <a:pt x="372362" y="27249"/>
                    </a:lnTo>
                    <a:cubicBezTo>
                      <a:pt x="379857" y="27338"/>
                      <a:pt x="386010" y="21331"/>
                      <a:pt x="386099" y="13837"/>
                    </a:cubicBezTo>
                    <a:cubicBezTo>
                      <a:pt x="386099" y="13837"/>
                      <a:pt x="386099" y="13837"/>
                      <a:pt x="386099" y="13837"/>
                    </a:cubicBezTo>
                    <a:lnTo>
                      <a:pt x="386099" y="13837"/>
                    </a:lnTo>
                    <a:close/>
                    <a:moveTo>
                      <a:pt x="426742" y="13511"/>
                    </a:moveTo>
                    <a:cubicBezTo>
                      <a:pt x="426742" y="5928"/>
                      <a:pt x="420588" y="-226"/>
                      <a:pt x="413005" y="-226"/>
                    </a:cubicBezTo>
                    <a:cubicBezTo>
                      <a:pt x="405421" y="-226"/>
                      <a:pt x="399267" y="5928"/>
                      <a:pt x="399267" y="13511"/>
                    </a:cubicBezTo>
                    <a:cubicBezTo>
                      <a:pt x="399267" y="21095"/>
                      <a:pt x="405421" y="27249"/>
                      <a:pt x="413005" y="27249"/>
                    </a:cubicBezTo>
                    <a:lnTo>
                      <a:pt x="413005" y="27249"/>
                    </a:lnTo>
                    <a:cubicBezTo>
                      <a:pt x="420458" y="27249"/>
                      <a:pt x="426498" y="21209"/>
                      <a:pt x="426498" y="13755"/>
                    </a:cubicBezTo>
                    <a:cubicBezTo>
                      <a:pt x="426498" y="13731"/>
                      <a:pt x="426498" y="13698"/>
                      <a:pt x="426498" y="13674"/>
                    </a:cubicBezTo>
                    <a:lnTo>
                      <a:pt x="426498" y="13674"/>
                    </a:lnTo>
                    <a:close/>
                    <a:moveTo>
                      <a:pt x="467384" y="13511"/>
                    </a:moveTo>
                    <a:cubicBezTo>
                      <a:pt x="467384" y="5928"/>
                      <a:pt x="461231" y="-226"/>
                      <a:pt x="453647" y="-226"/>
                    </a:cubicBezTo>
                    <a:cubicBezTo>
                      <a:pt x="446063" y="-226"/>
                      <a:pt x="439910" y="5928"/>
                      <a:pt x="439910" y="13511"/>
                    </a:cubicBezTo>
                    <a:cubicBezTo>
                      <a:pt x="439910" y="21095"/>
                      <a:pt x="446063" y="27249"/>
                      <a:pt x="453647" y="27249"/>
                    </a:cubicBezTo>
                    <a:cubicBezTo>
                      <a:pt x="453671" y="27249"/>
                      <a:pt x="453704" y="27249"/>
                      <a:pt x="453728" y="27249"/>
                    </a:cubicBezTo>
                    <a:lnTo>
                      <a:pt x="453728" y="27249"/>
                    </a:lnTo>
                    <a:cubicBezTo>
                      <a:pt x="461182" y="27338"/>
                      <a:pt x="467295" y="21372"/>
                      <a:pt x="467384" y="13918"/>
                    </a:cubicBezTo>
                    <a:cubicBezTo>
                      <a:pt x="467384" y="13894"/>
                      <a:pt x="467384" y="13861"/>
                      <a:pt x="467384" y="13837"/>
                    </a:cubicBezTo>
                    <a:lnTo>
                      <a:pt x="467384" y="13837"/>
                    </a:lnTo>
                    <a:close/>
                    <a:moveTo>
                      <a:pt x="508027" y="13511"/>
                    </a:moveTo>
                    <a:cubicBezTo>
                      <a:pt x="508027" y="5928"/>
                      <a:pt x="501873" y="-226"/>
                      <a:pt x="494290" y="-226"/>
                    </a:cubicBezTo>
                    <a:cubicBezTo>
                      <a:pt x="486706" y="-226"/>
                      <a:pt x="480552" y="5928"/>
                      <a:pt x="480552" y="13511"/>
                    </a:cubicBezTo>
                    <a:cubicBezTo>
                      <a:pt x="480552" y="21095"/>
                      <a:pt x="486706" y="27249"/>
                      <a:pt x="494290" y="27249"/>
                    </a:cubicBezTo>
                    <a:cubicBezTo>
                      <a:pt x="494314" y="27249"/>
                      <a:pt x="494347" y="27249"/>
                      <a:pt x="494371" y="27249"/>
                    </a:cubicBezTo>
                    <a:lnTo>
                      <a:pt x="494371" y="27249"/>
                    </a:lnTo>
                    <a:cubicBezTo>
                      <a:pt x="501825" y="27249"/>
                      <a:pt x="507864" y="21209"/>
                      <a:pt x="507864" y="13755"/>
                    </a:cubicBezTo>
                    <a:cubicBezTo>
                      <a:pt x="507864" y="13731"/>
                      <a:pt x="507864" y="13698"/>
                      <a:pt x="507864" y="13674"/>
                    </a:cubicBezTo>
                    <a:lnTo>
                      <a:pt x="507864" y="13674"/>
                    </a:lnTo>
                    <a:close/>
                    <a:moveTo>
                      <a:pt x="304733" y="122921"/>
                    </a:moveTo>
                    <a:cubicBezTo>
                      <a:pt x="304733" y="115337"/>
                      <a:pt x="298579" y="109184"/>
                      <a:pt x="290996" y="109184"/>
                    </a:cubicBezTo>
                    <a:cubicBezTo>
                      <a:pt x="283412" y="109184"/>
                      <a:pt x="277259" y="115337"/>
                      <a:pt x="277259" y="122921"/>
                    </a:cubicBezTo>
                    <a:cubicBezTo>
                      <a:pt x="277259" y="130505"/>
                      <a:pt x="283412" y="136658"/>
                      <a:pt x="290996" y="136658"/>
                    </a:cubicBezTo>
                    <a:cubicBezTo>
                      <a:pt x="298579" y="136658"/>
                      <a:pt x="304733" y="130505"/>
                      <a:pt x="304733" y="122921"/>
                    </a:cubicBezTo>
                    <a:close/>
                    <a:moveTo>
                      <a:pt x="345375" y="122921"/>
                    </a:moveTo>
                    <a:cubicBezTo>
                      <a:pt x="345465" y="115337"/>
                      <a:pt x="339385" y="109111"/>
                      <a:pt x="331801" y="109021"/>
                    </a:cubicBezTo>
                    <a:cubicBezTo>
                      <a:pt x="324217" y="108932"/>
                      <a:pt x="317990" y="115012"/>
                      <a:pt x="317901" y="122596"/>
                    </a:cubicBezTo>
                    <a:cubicBezTo>
                      <a:pt x="317812" y="130180"/>
                      <a:pt x="323892" y="136406"/>
                      <a:pt x="331475" y="136496"/>
                    </a:cubicBezTo>
                    <a:lnTo>
                      <a:pt x="331475" y="136496"/>
                    </a:lnTo>
                    <a:cubicBezTo>
                      <a:pt x="338970" y="136496"/>
                      <a:pt x="345050" y="130416"/>
                      <a:pt x="345050" y="122921"/>
                    </a:cubicBezTo>
                    <a:lnTo>
                      <a:pt x="345050" y="122921"/>
                    </a:lnTo>
                    <a:close/>
                    <a:moveTo>
                      <a:pt x="386018" y="122921"/>
                    </a:moveTo>
                    <a:cubicBezTo>
                      <a:pt x="386107" y="115337"/>
                      <a:pt x="380027" y="109111"/>
                      <a:pt x="372443" y="109021"/>
                    </a:cubicBezTo>
                    <a:cubicBezTo>
                      <a:pt x="364859" y="108932"/>
                      <a:pt x="358633" y="115012"/>
                      <a:pt x="358544" y="122596"/>
                    </a:cubicBezTo>
                    <a:cubicBezTo>
                      <a:pt x="358454" y="130180"/>
                      <a:pt x="364534" y="136406"/>
                      <a:pt x="372118" y="136496"/>
                    </a:cubicBezTo>
                    <a:lnTo>
                      <a:pt x="372118" y="136496"/>
                    </a:lnTo>
                    <a:cubicBezTo>
                      <a:pt x="379702" y="136585"/>
                      <a:pt x="385929" y="130505"/>
                      <a:pt x="386018" y="122921"/>
                    </a:cubicBezTo>
                    <a:cubicBezTo>
                      <a:pt x="386018" y="122864"/>
                      <a:pt x="386018" y="122815"/>
                      <a:pt x="386018" y="122759"/>
                    </a:cubicBezTo>
                    <a:lnTo>
                      <a:pt x="386018" y="122759"/>
                    </a:lnTo>
                    <a:close/>
                    <a:moveTo>
                      <a:pt x="426660" y="122921"/>
                    </a:moveTo>
                    <a:cubicBezTo>
                      <a:pt x="426750" y="115337"/>
                      <a:pt x="420670" y="109111"/>
                      <a:pt x="413086" y="109021"/>
                    </a:cubicBezTo>
                    <a:cubicBezTo>
                      <a:pt x="405502" y="108932"/>
                      <a:pt x="399275" y="115012"/>
                      <a:pt x="399186" y="122596"/>
                    </a:cubicBezTo>
                    <a:cubicBezTo>
                      <a:pt x="399097" y="130180"/>
                      <a:pt x="405177" y="136406"/>
                      <a:pt x="412760" y="136496"/>
                    </a:cubicBezTo>
                    <a:lnTo>
                      <a:pt x="412760" y="136496"/>
                    </a:lnTo>
                    <a:cubicBezTo>
                      <a:pt x="420214" y="136496"/>
                      <a:pt x="426254" y="130456"/>
                      <a:pt x="426254" y="123002"/>
                    </a:cubicBezTo>
                    <a:cubicBezTo>
                      <a:pt x="426254" y="122978"/>
                      <a:pt x="426254" y="122945"/>
                      <a:pt x="426254" y="122921"/>
                    </a:cubicBezTo>
                    <a:lnTo>
                      <a:pt x="426254" y="122921"/>
                    </a:lnTo>
                    <a:close/>
                    <a:moveTo>
                      <a:pt x="467303" y="122921"/>
                    </a:moveTo>
                    <a:cubicBezTo>
                      <a:pt x="467392" y="115337"/>
                      <a:pt x="461312" y="109111"/>
                      <a:pt x="453728" y="109021"/>
                    </a:cubicBezTo>
                    <a:cubicBezTo>
                      <a:pt x="446144" y="108932"/>
                      <a:pt x="439918" y="115012"/>
                      <a:pt x="439829" y="122596"/>
                    </a:cubicBezTo>
                    <a:cubicBezTo>
                      <a:pt x="439739" y="130180"/>
                      <a:pt x="445819" y="136406"/>
                      <a:pt x="453403" y="136496"/>
                    </a:cubicBezTo>
                    <a:cubicBezTo>
                      <a:pt x="453428" y="136496"/>
                      <a:pt x="453460" y="136496"/>
                      <a:pt x="453484" y="136496"/>
                    </a:cubicBezTo>
                    <a:lnTo>
                      <a:pt x="453484" y="136496"/>
                    </a:lnTo>
                    <a:cubicBezTo>
                      <a:pt x="461036" y="136455"/>
                      <a:pt x="467140" y="130310"/>
                      <a:pt x="467140" y="122759"/>
                    </a:cubicBezTo>
                    <a:lnTo>
                      <a:pt x="467140" y="122759"/>
                    </a:lnTo>
                    <a:close/>
                    <a:moveTo>
                      <a:pt x="507945" y="122921"/>
                    </a:moveTo>
                    <a:cubicBezTo>
                      <a:pt x="508035" y="115337"/>
                      <a:pt x="501955" y="109111"/>
                      <a:pt x="494371" y="109021"/>
                    </a:cubicBezTo>
                    <a:cubicBezTo>
                      <a:pt x="486787" y="108932"/>
                      <a:pt x="480560" y="115012"/>
                      <a:pt x="480471" y="122596"/>
                    </a:cubicBezTo>
                    <a:cubicBezTo>
                      <a:pt x="480382" y="130180"/>
                      <a:pt x="486462" y="136406"/>
                      <a:pt x="494045" y="136496"/>
                    </a:cubicBezTo>
                    <a:cubicBezTo>
                      <a:pt x="494070" y="136496"/>
                      <a:pt x="494103" y="136496"/>
                      <a:pt x="494127" y="136496"/>
                    </a:cubicBezTo>
                    <a:lnTo>
                      <a:pt x="494127" y="136496"/>
                    </a:lnTo>
                    <a:cubicBezTo>
                      <a:pt x="501621" y="136496"/>
                      <a:pt x="507701" y="130416"/>
                      <a:pt x="507701" y="122921"/>
                    </a:cubicBezTo>
                    <a:lnTo>
                      <a:pt x="507701" y="122921"/>
                    </a:lnTo>
                    <a:close/>
                    <a:moveTo>
                      <a:pt x="442917" y="279720"/>
                    </a:moveTo>
                    <a:cubicBezTo>
                      <a:pt x="443007" y="272136"/>
                      <a:pt x="436927" y="265910"/>
                      <a:pt x="429343" y="265820"/>
                    </a:cubicBezTo>
                    <a:cubicBezTo>
                      <a:pt x="421759" y="265731"/>
                      <a:pt x="415532" y="271811"/>
                      <a:pt x="415443" y="279395"/>
                    </a:cubicBezTo>
                    <a:cubicBezTo>
                      <a:pt x="415354" y="286979"/>
                      <a:pt x="421434" y="293205"/>
                      <a:pt x="429017" y="293294"/>
                    </a:cubicBezTo>
                    <a:lnTo>
                      <a:pt x="429017" y="293294"/>
                    </a:lnTo>
                    <a:cubicBezTo>
                      <a:pt x="436602" y="293294"/>
                      <a:pt x="442755" y="287141"/>
                      <a:pt x="442755" y="279557"/>
                    </a:cubicBezTo>
                    <a:lnTo>
                      <a:pt x="442755" y="279557"/>
                    </a:lnTo>
                    <a:close/>
                    <a:moveTo>
                      <a:pt x="483560" y="279720"/>
                    </a:moveTo>
                    <a:cubicBezTo>
                      <a:pt x="483649" y="272136"/>
                      <a:pt x="477569" y="265910"/>
                      <a:pt x="469985" y="265820"/>
                    </a:cubicBezTo>
                    <a:cubicBezTo>
                      <a:pt x="462401" y="265731"/>
                      <a:pt x="456175" y="271811"/>
                      <a:pt x="456086" y="279395"/>
                    </a:cubicBezTo>
                    <a:cubicBezTo>
                      <a:pt x="455996" y="286979"/>
                      <a:pt x="462076" y="293205"/>
                      <a:pt x="469660" y="293294"/>
                    </a:cubicBezTo>
                    <a:lnTo>
                      <a:pt x="469660" y="293294"/>
                    </a:lnTo>
                    <a:cubicBezTo>
                      <a:pt x="477154" y="293294"/>
                      <a:pt x="483235" y="287214"/>
                      <a:pt x="483235" y="279720"/>
                    </a:cubicBezTo>
                    <a:lnTo>
                      <a:pt x="483235" y="279720"/>
                    </a:lnTo>
                    <a:close/>
                    <a:moveTo>
                      <a:pt x="524202" y="279720"/>
                    </a:moveTo>
                    <a:cubicBezTo>
                      <a:pt x="524292" y="272136"/>
                      <a:pt x="518212" y="265910"/>
                      <a:pt x="510628" y="265820"/>
                    </a:cubicBezTo>
                    <a:cubicBezTo>
                      <a:pt x="503044" y="265731"/>
                      <a:pt x="496817" y="271811"/>
                      <a:pt x="496728" y="279395"/>
                    </a:cubicBezTo>
                    <a:cubicBezTo>
                      <a:pt x="496639" y="286979"/>
                      <a:pt x="502719" y="293205"/>
                      <a:pt x="510302" y="293294"/>
                    </a:cubicBezTo>
                    <a:lnTo>
                      <a:pt x="510302" y="293294"/>
                    </a:lnTo>
                    <a:cubicBezTo>
                      <a:pt x="517797" y="293294"/>
                      <a:pt x="523877" y="287214"/>
                      <a:pt x="523877" y="279720"/>
                    </a:cubicBezTo>
                    <a:lnTo>
                      <a:pt x="523877" y="279720"/>
                    </a:lnTo>
                    <a:close/>
                    <a:moveTo>
                      <a:pt x="564845" y="279720"/>
                    </a:moveTo>
                    <a:cubicBezTo>
                      <a:pt x="564934" y="272136"/>
                      <a:pt x="558854" y="265910"/>
                      <a:pt x="551270" y="265820"/>
                    </a:cubicBezTo>
                    <a:cubicBezTo>
                      <a:pt x="543686" y="265731"/>
                      <a:pt x="537460" y="271811"/>
                      <a:pt x="537371" y="279395"/>
                    </a:cubicBezTo>
                    <a:cubicBezTo>
                      <a:pt x="537281" y="286979"/>
                      <a:pt x="543361" y="293205"/>
                      <a:pt x="550945" y="293294"/>
                    </a:cubicBezTo>
                    <a:lnTo>
                      <a:pt x="550945" y="293294"/>
                    </a:lnTo>
                    <a:cubicBezTo>
                      <a:pt x="558529" y="293294"/>
                      <a:pt x="564682" y="287141"/>
                      <a:pt x="564682" y="279557"/>
                    </a:cubicBezTo>
                    <a:lnTo>
                      <a:pt x="564682" y="279557"/>
                    </a:lnTo>
                    <a:close/>
                    <a:moveTo>
                      <a:pt x="605487" y="279720"/>
                    </a:moveTo>
                    <a:cubicBezTo>
                      <a:pt x="605577" y="272136"/>
                      <a:pt x="599497" y="265910"/>
                      <a:pt x="591913" y="265820"/>
                    </a:cubicBezTo>
                    <a:cubicBezTo>
                      <a:pt x="584329" y="265731"/>
                      <a:pt x="578102" y="271811"/>
                      <a:pt x="578013" y="279395"/>
                    </a:cubicBezTo>
                    <a:cubicBezTo>
                      <a:pt x="577924" y="286979"/>
                      <a:pt x="584004" y="293205"/>
                      <a:pt x="591587" y="293294"/>
                    </a:cubicBezTo>
                    <a:lnTo>
                      <a:pt x="591587" y="293294"/>
                    </a:lnTo>
                    <a:cubicBezTo>
                      <a:pt x="599082" y="293294"/>
                      <a:pt x="605162" y="287214"/>
                      <a:pt x="605162" y="279720"/>
                    </a:cubicBezTo>
                    <a:lnTo>
                      <a:pt x="605162" y="279720"/>
                    </a:lnTo>
                    <a:close/>
                    <a:moveTo>
                      <a:pt x="646130" y="279720"/>
                    </a:moveTo>
                    <a:cubicBezTo>
                      <a:pt x="646219" y="272136"/>
                      <a:pt x="640139" y="265910"/>
                      <a:pt x="632555" y="265820"/>
                    </a:cubicBezTo>
                    <a:cubicBezTo>
                      <a:pt x="624971" y="265731"/>
                      <a:pt x="618745" y="271811"/>
                      <a:pt x="618656" y="279395"/>
                    </a:cubicBezTo>
                    <a:cubicBezTo>
                      <a:pt x="618566" y="286979"/>
                      <a:pt x="624646" y="293205"/>
                      <a:pt x="632230" y="293294"/>
                    </a:cubicBezTo>
                    <a:cubicBezTo>
                      <a:pt x="632255" y="293294"/>
                      <a:pt x="632287" y="293294"/>
                      <a:pt x="632311" y="293294"/>
                    </a:cubicBezTo>
                    <a:lnTo>
                      <a:pt x="632311" y="293294"/>
                    </a:lnTo>
                    <a:cubicBezTo>
                      <a:pt x="639863" y="293254"/>
                      <a:pt x="645967" y="287109"/>
                      <a:pt x="645967" y="279557"/>
                    </a:cubicBezTo>
                    <a:lnTo>
                      <a:pt x="645967" y="279557"/>
                    </a:lnTo>
                    <a:close/>
                    <a:moveTo>
                      <a:pt x="441617" y="392137"/>
                    </a:moveTo>
                    <a:cubicBezTo>
                      <a:pt x="441706" y="384553"/>
                      <a:pt x="435626" y="378327"/>
                      <a:pt x="428042" y="378237"/>
                    </a:cubicBezTo>
                    <a:cubicBezTo>
                      <a:pt x="420458" y="378148"/>
                      <a:pt x="414232" y="384228"/>
                      <a:pt x="414143" y="391812"/>
                    </a:cubicBezTo>
                    <a:cubicBezTo>
                      <a:pt x="414053" y="399396"/>
                      <a:pt x="420133" y="405622"/>
                      <a:pt x="427717" y="405711"/>
                    </a:cubicBezTo>
                    <a:lnTo>
                      <a:pt x="427717" y="405711"/>
                    </a:lnTo>
                    <a:cubicBezTo>
                      <a:pt x="435301" y="405711"/>
                      <a:pt x="441454" y="399558"/>
                      <a:pt x="441454" y="391975"/>
                    </a:cubicBezTo>
                    <a:lnTo>
                      <a:pt x="441454" y="391975"/>
                    </a:lnTo>
                    <a:close/>
                    <a:moveTo>
                      <a:pt x="482260" y="392137"/>
                    </a:moveTo>
                    <a:cubicBezTo>
                      <a:pt x="482349" y="384553"/>
                      <a:pt x="476269" y="378327"/>
                      <a:pt x="468685" y="378237"/>
                    </a:cubicBezTo>
                    <a:cubicBezTo>
                      <a:pt x="461101" y="378148"/>
                      <a:pt x="454874" y="384228"/>
                      <a:pt x="454785" y="391812"/>
                    </a:cubicBezTo>
                    <a:cubicBezTo>
                      <a:pt x="454695" y="399396"/>
                      <a:pt x="460776" y="405622"/>
                      <a:pt x="468360" y="405711"/>
                    </a:cubicBezTo>
                    <a:lnTo>
                      <a:pt x="468360" y="405711"/>
                    </a:lnTo>
                    <a:cubicBezTo>
                      <a:pt x="475854" y="405711"/>
                      <a:pt x="481934" y="399631"/>
                      <a:pt x="481934" y="392137"/>
                    </a:cubicBezTo>
                    <a:lnTo>
                      <a:pt x="481934" y="392137"/>
                    </a:lnTo>
                    <a:close/>
                    <a:moveTo>
                      <a:pt x="522902" y="392137"/>
                    </a:moveTo>
                    <a:cubicBezTo>
                      <a:pt x="522991" y="384553"/>
                      <a:pt x="516911" y="378327"/>
                      <a:pt x="509327" y="378237"/>
                    </a:cubicBezTo>
                    <a:cubicBezTo>
                      <a:pt x="501743" y="378148"/>
                      <a:pt x="495517" y="384228"/>
                      <a:pt x="495428" y="391812"/>
                    </a:cubicBezTo>
                    <a:cubicBezTo>
                      <a:pt x="495338" y="399396"/>
                      <a:pt x="501418" y="405622"/>
                      <a:pt x="509002" y="405711"/>
                    </a:cubicBezTo>
                    <a:lnTo>
                      <a:pt x="509002" y="405711"/>
                    </a:lnTo>
                    <a:cubicBezTo>
                      <a:pt x="516497" y="405711"/>
                      <a:pt x="522577" y="399631"/>
                      <a:pt x="522577" y="392137"/>
                    </a:cubicBezTo>
                    <a:lnTo>
                      <a:pt x="522577" y="392137"/>
                    </a:lnTo>
                    <a:close/>
                    <a:moveTo>
                      <a:pt x="563545" y="392137"/>
                    </a:moveTo>
                    <a:cubicBezTo>
                      <a:pt x="563634" y="384553"/>
                      <a:pt x="557554" y="378327"/>
                      <a:pt x="549970" y="378237"/>
                    </a:cubicBezTo>
                    <a:cubicBezTo>
                      <a:pt x="542386" y="378148"/>
                      <a:pt x="536159" y="384228"/>
                      <a:pt x="536070" y="391812"/>
                    </a:cubicBezTo>
                    <a:cubicBezTo>
                      <a:pt x="535980" y="399396"/>
                      <a:pt x="542061" y="405622"/>
                      <a:pt x="549645" y="405711"/>
                    </a:cubicBezTo>
                    <a:lnTo>
                      <a:pt x="549645" y="405711"/>
                    </a:lnTo>
                    <a:cubicBezTo>
                      <a:pt x="557188" y="405760"/>
                      <a:pt x="563333" y="399680"/>
                      <a:pt x="563382" y="392137"/>
                    </a:cubicBezTo>
                    <a:cubicBezTo>
                      <a:pt x="563382" y="392080"/>
                      <a:pt x="563382" y="392031"/>
                      <a:pt x="563382" y="391975"/>
                    </a:cubicBezTo>
                    <a:lnTo>
                      <a:pt x="563382" y="391975"/>
                    </a:lnTo>
                    <a:close/>
                    <a:moveTo>
                      <a:pt x="604187" y="392137"/>
                    </a:moveTo>
                    <a:cubicBezTo>
                      <a:pt x="604276" y="384553"/>
                      <a:pt x="598196" y="378327"/>
                      <a:pt x="590612" y="378237"/>
                    </a:cubicBezTo>
                    <a:cubicBezTo>
                      <a:pt x="583028" y="378148"/>
                      <a:pt x="576802" y="384228"/>
                      <a:pt x="576713" y="391812"/>
                    </a:cubicBezTo>
                    <a:cubicBezTo>
                      <a:pt x="576623" y="399396"/>
                      <a:pt x="582703" y="405622"/>
                      <a:pt x="590287" y="405711"/>
                    </a:cubicBezTo>
                    <a:lnTo>
                      <a:pt x="590287" y="405711"/>
                    </a:lnTo>
                    <a:cubicBezTo>
                      <a:pt x="597741" y="405711"/>
                      <a:pt x="603780" y="399672"/>
                      <a:pt x="603780" y="392218"/>
                    </a:cubicBezTo>
                    <a:cubicBezTo>
                      <a:pt x="603780" y="392194"/>
                      <a:pt x="603780" y="392161"/>
                      <a:pt x="603780" y="392137"/>
                    </a:cubicBezTo>
                    <a:lnTo>
                      <a:pt x="603780" y="392137"/>
                    </a:lnTo>
                    <a:close/>
                    <a:moveTo>
                      <a:pt x="644830" y="392137"/>
                    </a:moveTo>
                    <a:cubicBezTo>
                      <a:pt x="644244" y="384569"/>
                      <a:pt x="637644" y="378912"/>
                      <a:pt x="630076" y="379497"/>
                    </a:cubicBezTo>
                    <a:cubicBezTo>
                      <a:pt x="623321" y="380017"/>
                      <a:pt x="617956" y="385382"/>
                      <a:pt x="617436" y="392137"/>
                    </a:cubicBezTo>
                    <a:cubicBezTo>
                      <a:pt x="617347" y="399721"/>
                      <a:pt x="623419" y="405947"/>
                      <a:pt x="631011" y="406037"/>
                    </a:cubicBezTo>
                    <a:cubicBezTo>
                      <a:pt x="631011" y="406037"/>
                      <a:pt x="631011" y="406037"/>
                      <a:pt x="631011" y="406037"/>
                    </a:cubicBezTo>
                    <a:lnTo>
                      <a:pt x="631011" y="406037"/>
                    </a:lnTo>
                    <a:cubicBezTo>
                      <a:pt x="638554" y="406037"/>
                      <a:pt x="644667" y="399924"/>
                      <a:pt x="644667" y="392381"/>
                    </a:cubicBezTo>
                    <a:cubicBezTo>
                      <a:pt x="644667" y="392357"/>
                      <a:pt x="644667" y="392324"/>
                      <a:pt x="644667" y="392300"/>
                    </a:cubicBezTo>
                    <a:lnTo>
                      <a:pt x="644667" y="392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6"/>
              <p:cNvSpPr/>
              <p:nvPr/>
            </p:nvSpPr>
            <p:spPr>
              <a:xfrm>
                <a:off x="-129830" y="3836475"/>
                <a:ext cx="646622" cy="407808"/>
              </a:xfrm>
              <a:custGeom>
                <a:avLst/>
                <a:gdLst/>
                <a:ahLst/>
                <a:cxnLst/>
                <a:rect l="l" t="t" r="r" b="b"/>
                <a:pathLst>
                  <a:path w="646622" h="407808" extrusionOk="0">
                    <a:moveTo>
                      <a:pt x="58927" y="25705"/>
                    </a:moveTo>
                    <a:lnTo>
                      <a:pt x="11213" y="25705"/>
                    </a:lnTo>
                    <a:cubicBezTo>
                      <a:pt x="4750" y="25705"/>
                      <a:pt x="-492" y="20462"/>
                      <a:pt x="-492" y="14000"/>
                    </a:cubicBezTo>
                    <a:lnTo>
                      <a:pt x="-492" y="14000"/>
                    </a:lnTo>
                    <a:cubicBezTo>
                      <a:pt x="-492" y="7505"/>
                      <a:pt x="4718" y="2222"/>
                      <a:pt x="11213" y="2133"/>
                    </a:cubicBezTo>
                    <a:lnTo>
                      <a:pt x="58927" y="2133"/>
                    </a:lnTo>
                    <a:cubicBezTo>
                      <a:pt x="65478" y="2133"/>
                      <a:pt x="70794" y="7449"/>
                      <a:pt x="70794" y="14000"/>
                    </a:cubicBezTo>
                    <a:lnTo>
                      <a:pt x="70794" y="14000"/>
                    </a:lnTo>
                    <a:cubicBezTo>
                      <a:pt x="70794" y="20462"/>
                      <a:pt x="65552" y="25705"/>
                      <a:pt x="59090" y="25705"/>
                    </a:cubicBezTo>
                    <a:close/>
                    <a:moveTo>
                      <a:pt x="70794" y="68542"/>
                    </a:moveTo>
                    <a:cubicBezTo>
                      <a:pt x="70794" y="62080"/>
                      <a:pt x="65552" y="56837"/>
                      <a:pt x="59090" y="56837"/>
                    </a:cubicBezTo>
                    <a:lnTo>
                      <a:pt x="11213" y="56837"/>
                    </a:lnTo>
                    <a:cubicBezTo>
                      <a:pt x="4791" y="56789"/>
                      <a:pt x="-444" y="61958"/>
                      <a:pt x="-492" y="68380"/>
                    </a:cubicBezTo>
                    <a:cubicBezTo>
                      <a:pt x="-492" y="68437"/>
                      <a:pt x="-492" y="68486"/>
                      <a:pt x="-492" y="68542"/>
                    </a:cubicBezTo>
                    <a:lnTo>
                      <a:pt x="-492" y="68542"/>
                    </a:lnTo>
                    <a:cubicBezTo>
                      <a:pt x="-492" y="75037"/>
                      <a:pt x="4718" y="80321"/>
                      <a:pt x="11213" y="80410"/>
                    </a:cubicBezTo>
                    <a:lnTo>
                      <a:pt x="58927" y="80410"/>
                    </a:lnTo>
                    <a:cubicBezTo>
                      <a:pt x="65478" y="80410"/>
                      <a:pt x="70794" y="75094"/>
                      <a:pt x="70794" y="68542"/>
                    </a:cubicBezTo>
                    <a:close/>
                    <a:moveTo>
                      <a:pt x="70794" y="123085"/>
                    </a:moveTo>
                    <a:cubicBezTo>
                      <a:pt x="70844" y="116663"/>
                      <a:pt x="65674" y="111428"/>
                      <a:pt x="59252" y="111380"/>
                    </a:cubicBezTo>
                    <a:cubicBezTo>
                      <a:pt x="59196" y="111380"/>
                      <a:pt x="59146" y="111380"/>
                      <a:pt x="59090" y="111380"/>
                    </a:cubicBezTo>
                    <a:lnTo>
                      <a:pt x="11213" y="111380"/>
                    </a:lnTo>
                    <a:cubicBezTo>
                      <a:pt x="4702" y="112144"/>
                      <a:pt x="44" y="118045"/>
                      <a:pt x="817" y="124556"/>
                    </a:cubicBezTo>
                    <a:cubicBezTo>
                      <a:pt x="1459" y="130010"/>
                      <a:pt x="5758" y="134310"/>
                      <a:pt x="11213" y="134952"/>
                    </a:cubicBezTo>
                    <a:lnTo>
                      <a:pt x="58927" y="134952"/>
                    </a:lnTo>
                    <a:cubicBezTo>
                      <a:pt x="65478" y="134952"/>
                      <a:pt x="70794" y="129636"/>
                      <a:pt x="70794" y="123085"/>
                    </a:cubicBezTo>
                    <a:close/>
                    <a:moveTo>
                      <a:pt x="70794" y="177627"/>
                    </a:moveTo>
                    <a:cubicBezTo>
                      <a:pt x="70844" y="171205"/>
                      <a:pt x="65674" y="165971"/>
                      <a:pt x="59252" y="165922"/>
                    </a:cubicBezTo>
                    <a:cubicBezTo>
                      <a:pt x="59196" y="165922"/>
                      <a:pt x="59146" y="165922"/>
                      <a:pt x="59090" y="165922"/>
                    </a:cubicBezTo>
                    <a:lnTo>
                      <a:pt x="11213" y="165922"/>
                    </a:lnTo>
                    <a:cubicBezTo>
                      <a:pt x="4726" y="166458"/>
                      <a:pt x="-94" y="172156"/>
                      <a:pt x="442" y="178643"/>
                    </a:cubicBezTo>
                    <a:cubicBezTo>
                      <a:pt x="922" y="184382"/>
                      <a:pt x="5474" y="188934"/>
                      <a:pt x="11213" y="189413"/>
                    </a:cubicBezTo>
                    <a:lnTo>
                      <a:pt x="58927" y="189413"/>
                    </a:lnTo>
                    <a:cubicBezTo>
                      <a:pt x="65438" y="189462"/>
                      <a:pt x="70746" y="184219"/>
                      <a:pt x="70794" y="177708"/>
                    </a:cubicBezTo>
                    <a:cubicBezTo>
                      <a:pt x="70794" y="177684"/>
                      <a:pt x="70794" y="177651"/>
                      <a:pt x="70794" y="177627"/>
                    </a:cubicBezTo>
                    <a:lnTo>
                      <a:pt x="70794" y="177627"/>
                    </a:lnTo>
                    <a:close/>
                    <a:moveTo>
                      <a:pt x="70794" y="232088"/>
                    </a:moveTo>
                    <a:cubicBezTo>
                      <a:pt x="70794" y="225666"/>
                      <a:pt x="65593" y="220464"/>
                      <a:pt x="59171" y="220464"/>
                    </a:cubicBezTo>
                    <a:cubicBezTo>
                      <a:pt x="59146" y="220464"/>
                      <a:pt x="59114" y="220464"/>
                      <a:pt x="59090" y="220464"/>
                    </a:cubicBezTo>
                    <a:lnTo>
                      <a:pt x="11213" y="220464"/>
                    </a:lnTo>
                    <a:cubicBezTo>
                      <a:pt x="4726" y="221001"/>
                      <a:pt x="-94" y="226699"/>
                      <a:pt x="442" y="233185"/>
                    </a:cubicBezTo>
                    <a:cubicBezTo>
                      <a:pt x="922" y="238924"/>
                      <a:pt x="5474" y="243476"/>
                      <a:pt x="11213" y="243955"/>
                    </a:cubicBezTo>
                    <a:lnTo>
                      <a:pt x="58927" y="243955"/>
                    </a:lnTo>
                    <a:cubicBezTo>
                      <a:pt x="65478" y="243955"/>
                      <a:pt x="70794" y="238640"/>
                      <a:pt x="70794" y="232088"/>
                    </a:cubicBezTo>
                    <a:close/>
                    <a:moveTo>
                      <a:pt x="70794" y="286630"/>
                    </a:moveTo>
                    <a:cubicBezTo>
                      <a:pt x="70794" y="280168"/>
                      <a:pt x="65552" y="274925"/>
                      <a:pt x="59090" y="274925"/>
                    </a:cubicBezTo>
                    <a:lnTo>
                      <a:pt x="11213" y="274925"/>
                    </a:lnTo>
                    <a:cubicBezTo>
                      <a:pt x="4702" y="275689"/>
                      <a:pt x="44" y="281590"/>
                      <a:pt x="817" y="288101"/>
                    </a:cubicBezTo>
                    <a:cubicBezTo>
                      <a:pt x="1459" y="293556"/>
                      <a:pt x="5758" y="297855"/>
                      <a:pt x="11213" y="298498"/>
                    </a:cubicBezTo>
                    <a:lnTo>
                      <a:pt x="58927" y="298498"/>
                    </a:lnTo>
                    <a:cubicBezTo>
                      <a:pt x="65478" y="298498"/>
                      <a:pt x="70794" y="293182"/>
                      <a:pt x="70794" y="286630"/>
                    </a:cubicBezTo>
                    <a:close/>
                    <a:moveTo>
                      <a:pt x="70794" y="341172"/>
                    </a:moveTo>
                    <a:cubicBezTo>
                      <a:pt x="70794" y="334710"/>
                      <a:pt x="65552" y="329467"/>
                      <a:pt x="59090" y="329467"/>
                    </a:cubicBezTo>
                    <a:lnTo>
                      <a:pt x="11213" y="329467"/>
                    </a:lnTo>
                    <a:cubicBezTo>
                      <a:pt x="4702" y="330231"/>
                      <a:pt x="44" y="336133"/>
                      <a:pt x="817" y="342644"/>
                    </a:cubicBezTo>
                    <a:cubicBezTo>
                      <a:pt x="1459" y="348098"/>
                      <a:pt x="5758" y="352398"/>
                      <a:pt x="11213" y="353040"/>
                    </a:cubicBezTo>
                    <a:lnTo>
                      <a:pt x="58927" y="353040"/>
                    </a:lnTo>
                    <a:cubicBezTo>
                      <a:pt x="65478" y="353040"/>
                      <a:pt x="70794" y="347724"/>
                      <a:pt x="70794" y="341172"/>
                    </a:cubicBezTo>
                    <a:close/>
                    <a:moveTo>
                      <a:pt x="70794" y="395877"/>
                    </a:moveTo>
                    <a:cubicBezTo>
                      <a:pt x="70794" y="389326"/>
                      <a:pt x="65478" y="384009"/>
                      <a:pt x="58927" y="384009"/>
                    </a:cubicBezTo>
                    <a:lnTo>
                      <a:pt x="11213" y="384009"/>
                    </a:lnTo>
                    <a:cubicBezTo>
                      <a:pt x="4702" y="384774"/>
                      <a:pt x="44" y="390675"/>
                      <a:pt x="817" y="397186"/>
                    </a:cubicBezTo>
                    <a:cubicBezTo>
                      <a:pt x="1459" y="402640"/>
                      <a:pt x="5758" y="406940"/>
                      <a:pt x="11213" y="407582"/>
                    </a:cubicBezTo>
                    <a:lnTo>
                      <a:pt x="58927" y="407582"/>
                    </a:lnTo>
                    <a:cubicBezTo>
                      <a:pt x="65373" y="407631"/>
                      <a:pt x="70664" y="402486"/>
                      <a:pt x="70794" y="396040"/>
                    </a:cubicBezTo>
                    <a:lnTo>
                      <a:pt x="70794" y="396040"/>
                    </a:lnTo>
                    <a:close/>
                    <a:moveTo>
                      <a:pt x="249621" y="13838"/>
                    </a:moveTo>
                    <a:cubicBezTo>
                      <a:pt x="249581" y="7302"/>
                      <a:pt x="244290" y="2011"/>
                      <a:pt x="237754" y="1970"/>
                    </a:cubicBezTo>
                    <a:lnTo>
                      <a:pt x="112575" y="1970"/>
                    </a:lnTo>
                    <a:cubicBezTo>
                      <a:pt x="106040" y="2011"/>
                      <a:pt x="100748" y="7302"/>
                      <a:pt x="100708" y="13838"/>
                    </a:cubicBezTo>
                    <a:lnTo>
                      <a:pt x="100708" y="13838"/>
                    </a:lnTo>
                    <a:cubicBezTo>
                      <a:pt x="100748" y="20284"/>
                      <a:pt x="105967" y="25502"/>
                      <a:pt x="112413" y="25543"/>
                    </a:cubicBezTo>
                    <a:lnTo>
                      <a:pt x="237754" y="25543"/>
                    </a:lnTo>
                    <a:cubicBezTo>
                      <a:pt x="244216" y="25632"/>
                      <a:pt x="249532" y="20462"/>
                      <a:pt x="249621" y="14000"/>
                    </a:cubicBezTo>
                    <a:cubicBezTo>
                      <a:pt x="249621" y="14000"/>
                      <a:pt x="249621" y="14000"/>
                      <a:pt x="249621" y="14000"/>
                    </a:cubicBezTo>
                    <a:lnTo>
                      <a:pt x="249621" y="14000"/>
                    </a:lnTo>
                    <a:close/>
                    <a:moveTo>
                      <a:pt x="249621" y="68380"/>
                    </a:moveTo>
                    <a:cubicBezTo>
                      <a:pt x="249581" y="61934"/>
                      <a:pt x="244362" y="56715"/>
                      <a:pt x="237917" y="56675"/>
                    </a:cubicBezTo>
                    <a:lnTo>
                      <a:pt x="112250" y="56675"/>
                    </a:lnTo>
                    <a:cubicBezTo>
                      <a:pt x="105804" y="56626"/>
                      <a:pt x="100512" y="61771"/>
                      <a:pt x="100382" y="68217"/>
                    </a:cubicBezTo>
                    <a:lnTo>
                      <a:pt x="100382" y="68217"/>
                    </a:lnTo>
                    <a:cubicBezTo>
                      <a:pt x="100423" y="74753"/>
                      <a:pt x="105715" y="80044"/>
                      <a:pt x="112250" y="80085"/>
                    </a:cubicBezTo>
                    <a:lnTo>
                      <a:pt x="237429" y="80085"/>
                    </a:lnTo>
                    <a:cubicBezTo>
                      <a:pt x="243964" y="80044"/>
                      <a:pt x="249248" y="74753"/>
                      <a:pt x="249296" y="68217"/>
                    </a:cubicBezTo>
                    <a:close/>
                    <a:moveTo>
                      <a:pt x="249621" y="122922"/>
                    </a:moveTo>
                    <a:cubicBezTo>
                      <a:pt x="249621" y="116460"/>
                      <a:pt x="244379" y="111217"/>
                      <a:pt x="237917" y="111217"/>
                    </a:cubicBezTo>
                    <a:lnTo>
                      <a:pt x="112250" y="111217"/>
                    </a:lnTo>
                    <a:cubicBezTo>
                      <a:pt x="105788" y="110412"/>
                      <a:pt x="99903" y="114989"/>
                      <a:pt x="99090" y="121451"/>
                    </a:cubicBezTo>
                    <a:cubicBezTo>
                      <a:pt x="99090" y="121483"/>
                      <a:pt x="99082" y="121508"/>
                      <a:pt x="99082" y="121540"/>
                    </a:cubicBezTo>
                    <a:cubicBezTo>
                      <a:pt x="98318" y="128035"/>
                      <a:pt x="102918" y="133944"/>
                      <a:pt x="109405" y="134790"/>
                    </a:cubicBezTo>
                    <a:lnTo>
                      <a:pt x="237429" y="134790"/>
                    </a:lnTo>
                    <a:cubicBezTo>
                      <a:pt x="243964" y="134749"/>
                      <a:pt x="249248" y="129457"/>
                      <a:pt x="249296" y="122922"/>
                    </a:cubicBezTo>
                    <a:close/>
                    <a:moveTo>
                      <a:pt x="249621" y="177464"/>
                    </a:moveTo>
                    <a:cubicBezTo>
                      <a:pt x="249621" y="171002"/>
                      <a:pt x="244379" y="165759"/>
                      <a:pt x="237917" y="165759"/>
                    </a:cubicBezTo>
                    <a:lnTo>
                      <a:pt x="112250" y="165759"/>
                    </a:lnTo>
                    <a:cubicBezTo>
                      <a:pt x="105698" y="165483"/>
                      <a:pt x="100171" y="170563"/>
                      <a:pt x="99887" y="177115"/>
                    </a:cubicBezTo>
                    <a:cubicBezTo>
                      <a:pt x="99643" y="182951"/>
                      <a:pt x="103675" y="188096"/>
                      <a:pt x="109405" y="189251"/>
                    </a:cubicBezTo>
                    <a:cubicBezTo>
                      <a:pt x="110348" y="189421"/>
                      <a:pt x="111307" y="189421"/>
                      <a:pt x="112250" y="189251"/>
                    </a:cubicBezTo>
                    <a:lnTo>
                      <a:pt x="237429" y="189251"/>
                    </a:lnTo>
                    <a:cubicBezTo>
                      <a:pt x="243940" y="189299"/>
                      <a:pt x="249248" y="184056"/>
                      <a:pt x="249296" y="177546"/>
                    </a:cubicBezTo>
                    <a:cubicBezTo>
                      <a:pt x="249296" y="177521"/>
                      <a:pt x="249296" y="177489"/>
                      <a:pt x="249296" y="177464"/>
                    </a:cubicBezTo>
                    <a:lnTo>
                      <a:pt x="249296" y="177464"/>
                    </a:lnTo>
                    <a:close/>
                    <a:moveTo>
                      <a:pt x="249621" y="231925"/>
                    </a:moveTo>
                    <a:cubicBezTo>
                      <a:pt x="249573" y="225496"/>
                      <a:pt x="244346" y="220302"/>
                      <a:pt x="237917" y="220302"/>
                    </a:cubicBezTo>
                    <a:lnTo>
                      <a:pt x="112250" y="220302"/>
                    </a:lnTo>
                    <a:cubicBezTo>
                      <a:pt x="105829" y="219009"/>
                      <a:pt x="99570" y="223171"/>
                      <a:pt x="98277" y="229592"/>
                    </a:cubicBezTo>
                    <a:cubicBezTo>
                      <a:pt x="96985" y="236022"/>
                      <a:pt x="101146" y="242281"/>
                      <a:pt x="107568" y="243573"/>
                    </a:cubicBezTo>
                    <a:cubicBezTo>
                      <a:pt x="108177" y="243695"/>
                      <a:pt x="108787" y="243768"/>
                      <a:pt x="109405" y="243793"/>
                    </a:cubicBezTo>
                    <a:cubicBezTo>
                      <a:pt x="110348" y="243964"/>
                      <a:pt x="111307" y="243964"/>
                      <a:pt x="112250" y="243793"/>
                    </a:cubicBezTo>
                    <a:lnTo>
                      <a:pt x="237429" y="243793"/>
                    </a:lnTo>
                    <a:cubicBezTo>
                      <a:pt x="243980" y="243793"/>
                      <a:pt x="249296" y="238477"/>
                      <a:pt x="249296" y="231925"/>
                    </a:cubicBezTo>
                    <a:close/>
                    <a:moveTo>
                      <a:pt x="399674" y="286467"/>
                    </a:moveTo>
                    <a:cubicBezTo>
                      <a:pt x="399633" y="280021"/>
                      <a:pt x="394415" y="274803"/>
                      <a:pt x="387969" y="274763"/>
                    </a:cubicBezTo>
                    <a:lnTo>
                      <a:pt x="262140" y="274763"/>
                    </a:lnTo>
                    <a:cubicBezTo>
                      <a:pt x="255628" y="275527"/>
                      <a:pt x="250971" y="281428"/>
                      <a:pt x="251743" y="287939"/>
                    </a:cubicBezTo>
                    <a:cubicBezTo>
                      <a:pt x="252385" y="293393"/>
                      <a:pt x="256685" y="297693"/>
                      <a:pt x="262140" y="298335"/>
                    </a:cubicBezTo>
                    <a:lnTo>
                      <a:pt x="387481" y="298335"/>
                    </a:lnTo>
                    <a:cubicBezTo>
                      <a:pt x="394033" y="298335"/>
                      <a:pt x="399349" y="293019"/>
                      <a:pt x="399349" y="286467"/>
                    </a:cubicBezTo>
                    <a:close/>
                    <a:moveTo>
                      <a:pt x="399674" y="341010"/>
                    </a:moveTo>
                    <a:cubicBezTo>
                      <a:pt x="399633" y="334564"/>
                      <a:pt x="394415" y="329345"/>
                      <a:pt x="387969" y="329305"/>
                    </a:cubicBezTo>
                    <a:lnTo>
                      <a:pt x="262140" y="329305"/>
                    </a:lnTo>
                    <a:cubicBezTo>
                      <a:pt x="255628" y="330069"/>
                      <a:pt x="250971" y="335970"/>
                      <a:pt x="251743" y="342481"/>
                    </a:cubicBezTo>
                    <a:cubicBezTo>
                      <a:pt x="252385" y="347935"/>
                      <a:pt x="256685" y="352235"/>
                      <a:pt x="262140" y="352877"/>
                    </a:cubicBezTo>
                    <a:lnTo>
                      <a:pt x="387481" y="352877"/>
                    </a:lnTo>
                    <a:cubicBezTo>
                      <a:pt x="394033" y="352877"/>
                      <a:pt x="399349" y="347561"/>
                      <a:pt x="399349" y="341010"/>
                    </a:cubicBezTo>
                    <a:close/>
                    <a:moveTo>
                      <a:pt x="399674" y="395714"/>
                    </a:moveTo>
                    <a:cubicBezTo>
                      <a:pt x="399674" y="389163"/>
                      <a:pt x="394358" y="383847"/>
                      <a:pt x="387806" y="383847"/>
                    </a:cubicBezTo>
                    <a:lnTo>
                      <a:pt x="262140" y="383847"/>
                    </a:lnTo>
                    <a:cubicBezTo>
                      <a:pt x="255628" y="384611"/>
                      <a:pt x="250971" y="390512"/>
                      <a:pt x="251743" y="397023"/>
                    </a:cubicBezTo>
                    <a:cubicBezTo>
                      <a:pt x="252385" y="402477"/>
                      <a:pt x="256685" y="406778"/>
                      <a:pt x="262140" y="407419"/>
                    </a:cubicBezTo>
                    <a:lnTo>
                      <a:pt x="387481" y="407419"/>
                    </a:lnTo>
                    <a:cubicBezTo>
                      <a:pt x="393927" y="407468"/>
                      <a:pt x="399219" y="402323"/>
                      <a:pt x="399349" y="395877"/>
                    </a:cubicBezTo>
                    <a:lnTo>
                      <a:pt x="399349" y="395877"/>
                    </a:lnTo>
                    <a:close/>
                    <a:moveTo>
                      <a:pt x="304814" y="13675"/>
                    </a:moveTo>
                    <a:cubicBezTo>
                      <a:pt x="304814" y="6091"/>
                      <a:pt x="298661" y="-62"/>
                      <a:pt x="291077" y="-62"/>
                    </a:cubicBezTo>
                    <a:cubicBezTo>
                      <a:pt x="283493" y="-62"/>
                      <a:pt x="277340" y="6091"/>
                      <a:pt x="277340" y="13675"/>
                    </a:cubicBezTo>
                    <a:cubicBezTo>
                      <a:pt x="277340" y="21259"/>
                      <a:pt x="283493" y="27412"/>
                      <a:pt x="291077" y="27412"/>
                    </a:cubicBezTo>
                    <a:cubicBezTo>
                      <a:pt x="298661" y="27412"/>
                      <a:pt x="304814" y="21259"/>
                      <a:pt x="304814" y="13675"/>
                    </a:cubicBezTo>
                    <a:close/>
                    <a:moveTo>
                      <a:pt x="345457" y="13675"/>
                    </a:moveTo>
                    <a:cubicBezTo>
                      <a:pt x="345546" y="6091"/>
                      <a:pt x="339466" y="-135"/>
                      <a:pt x="331882" y="-225"/>
                    </a:cubicBezTo>
                    <a:cubicBezTo>
                      <a:pt x="324298" y="-314"/>
                      <a:pt x="318072" y="5766"/>
                      <a:pt x="317982" y="13350"/>
                    </a:cubicBezTo>
                    <a:cubicBezTo>
                      <a:pt x="317893" y="20934"/>
                      <a:pt x="323973" y="27160"/>
                      <a:pt x="331557" y="27250"/>
                    </a:cubicBezTo>
                    <a:lnTo>
                      <a:pt x="331557" y="27250"/>
                    </a:lnTo>
                    <a:cubicBezTo>
                      <a:pt x="339051" y="27250"/>
                      <a:pt x="345131" y="21169"/>
                      <a:pt x="345131" y="13675"/>
                    </a:cubicBezTo>
                    <a:close/>
                    <a:moveTo>
                      <a:pt x="386099" y="13675"/>
                    </a:moveTo>
                    <a:cubicBezTo>
                      <a:pt x="386189" y="6091"/>
                      <a:pt x="380109" y="-135"/>
                      <a:pt x="372525" y="-225"/>
                    </a:cubicBezTo>
                    <a:cubicBezTo>
                      <a:pt x="364941" y="-314"/>
                      <a:pt x="358714" y="5766"/>
                      <a:pt x="358625" y="13350"/>
                    </a:cubicBezTo>
                    <a:cubicBezTo>
                      <a:pt x="358536" y="20934"/>
                      <a:pt x="364616" y="27160"/>
                      <a:pt x="372199" y="27250"/>
                    </a:cubicBezTo>
                    <a:lnTo>
                      <a:pt x="372199" y="27250"/>
                    </a:lnTo>
                    <a:cubicBezTo>
                      <a:pt x="379727" y="27250"/>
                      <a:pt x="385847" y="21202"/>
                      <a:pt x="385937" y="13675"/>
                    </a:cubicBezTo>
                    <a:close/>
                    <a:moveTo>
                      <a:pt x="426742" y="13675"/>
                    </a:moveTo>
                    <a:cubicBezTo>
                      <a:pt x="426831" y="6091"/>
                      <a:pt x="420751" y="-135"/>
                      <a:pt x="413167" y="-225"/>
                    </a:cubicBezTo>
                    <a:cubicBezTo>
                      <a:pt x="405583" y="-314"/>
                      <a:pt x="399357" y="5766"/>
                      <a:pt x="399267" y="13350"/>
                    </a:cubicBezTo>
                    <a:cubicBezTo>
                      <a:pt x="399178" y="20934"/>
                      <a:pt x="405258" y="27160"/>
                      <a:pt x="412842" y="27250"/>
                    </a:cubicBezTo>
                    <a:lnTo>
                      <a:pt x="412842" y="27250"/>
                    </a:lnTo>
                    <a:cubicBezTo>
                      <a:pt x="420296" y="27250"/>
                      <a:pt x="426335" y="21210"/>
                      <a:pt x="426335" y="13756"/>
                    </a:cubicBezTo>
                    <a:cubicBezTo>
                      <a:pt x="426335" y="13732"/>
                      <a:pt x="426335" y="13700"/>
                      <a:pt x="426335" y="13675"/>
                    </a:cubicBezTo>
                    <a:close/>
                    <a:moveTo>
                      <a:pt x="467384" y="13675"/>
                    </a:moveTo>
                    <a:cubicBezTo>
                      <a:pt x="467474" y="6091"/>
                      <a:pt x="461394" y="-135"/>
                      <a:pt x="453810" y="-225"/>
                    </a:cubicBezTo>
                    <a:cubicBezTo>
                      <a:pt x="446226" y="-314"/>
                      <a:pt x="439999" y="5766"/>
                      <a:pt x="439910" y="13350"/>
                    </a:cubicBezTo>
                    <a:cubicBezTo>
                      <a:pt x="439821" y="20934"/>
                      <a:pt x="445901" y="27160"/>
                      <a:pt x="453484" y="27250"/>
                    </a:cubicBezTo>
                    <a:cubicBezTo>
                      <a:pt x="453509" y="27250"/>
                      <a:pt x="453541" y="27250"/>
                      <a:pt x="453566" y="27250"/>
                    </a:cubicBezTo>
                    <a:lnTo>
                      <a:pt x="453566" y="27250"/>
                    </a:lnTo>
                    <a:cubicBezTo>
                      <a:pt x="461060" y="27209"/>
                      <a:pt x="467132" y="21169"/>
                      <a:pt x="467222" y="13675"/>
                    </a:cubicBezTo>
                    <a:close/>
                    <a:moveTo>
                      <a:pt x="508027" y="13675"/>
                    </a:moveTo>
                    <a:cubicBezTo>
                      <a:pt x="508116" y="6091"/>
                      <a:pt x="502036" y="-135"/>
                      <a:pt x="494452" y="-225"/>
                    </a:cubicBezTo>
                    <a:cubicBezTo>
                      <a:pt x="486868" y="-314"/>
                      <a:pt x="480642" y="5766"/>
                      <a:pt x="480552" y="13350"/>
                    </a:cubicBezTo>
                    <a:cubicBezTo>
                      <a:pt x="480463" y="20934"/>
                      <a:pt x="486543" y="27160"/>
                      <a:pt x="494127" y="27250"/>
                    </a:cubicBezTo>
                    <a:cubicBezTo>
                      <a:pt x="494151" y="27250"/>
                      <a:pt x="494184" y="27250"/>
                      <a:pt x="494208" y="27250"/>
                    </a:cubicBezTo>
                    <a:lnTo>
                      <a:pt x="494208" y="27250"/>
                    </a:lnTo>
                    <a:cubicBezTo>
                      <a:pt x="501662" y="27250"/>
                      <a:pt x="507701" y="21210"/>
                      <a:pt x="507701" y="13756"/>
                    </a:cubicBezTo>
                    <a:cubicBezTo>
                      <a:pt x="507701" y="13732"/>
                      <a:pt x="507701" y="13700"/>
                      <a:pt x="507701" y="13675"/>
                    </a:cubicBezTo>
                    <a:close/>
                    <a:moveTo>
                      <a:pt x="304733" y="123085"/>
                    </a:moveTo>
                    <a:cubicBezTo>
                      <a:pt x="304310" y="115956"/>
                      <a:pt x="298197" y="110526"/>
                      <a:pt x="291069" y="110941"/>
                    </a:cubicBezTo>
                    <a:cubicBezTo>
                      <a:pt x="283948" y="111363"/>
                      <a:pt x="278510" y="117476"/>
                      <a:pt x="278925" y="124605"/>
                    </a:cubicBezTo>
                    <a:cubicBezTo>
                      <a:pt x="279315" y="131115"/>
                      <a:pt x="284485" y="136318"/>
                      <a:pt x="290996" y="136741"/>
                    </a:cubicBezTo>
                    <a:cubicBezTo>
                      <a:pt x="298539" y="136789"/>
                      <a:pt x="304684" y="130709"/>
                      <a:pt x="304733" y="123166"/>
                    </a:cubicBezTo>
                    <a:cubicBezTo>
                      <a:pt x="304733" y="123142"/>
                      <a:pt x="304733" y="123109"/>
                      <a:pt x="304733" y="123085"/>
                    </a:cubicBezTo>
                    <a:close/>
                    <a:moveTo>
                      <a:pt x="345375" y="123085"/>
                    </a:moveTo>
                    <a:cubicBezTo>
                      <a:pt x="345416" y="115501"/>
                      <a:pt x="339303" y="109315"/>
                      <a:pt x="331720" y="109266"/>
                    </a:cubicBezTo>
                    <a:cubicBezTo>
                      <a:pt x="324136" y="109225"/>
                      <a:pt x="317950" y="115338"/>
                      <a:pt x="317901" y="122922"/>
                    </a:cubicBezTo>
                    <a:cubicBezTo>
                      <a:pt x="317860" y="130506"/>
                      <a:pt x="323973" y="136692"/>
                      <a:pt x="331557" y="136741"/>
                    </a:cubicBezTo>
                    <a:cubicBezTo>
                      <a:pt x="331581" y="136741"/>
                      <a:pt x="331614" y="136741"/>
                      <a:pt x="331638" y="136741"/>
                    </a:cubicBezTo>
                    <a:lnTo>
                      <a:pt x="331638" y="136741"/>
                    </a:lnTo>
                    <a:cubicBezTo>
                      <a:pt x="339092" y="136789"/>
                      <a:pt x="345164" y="130782"/>
                      <a:pt x="345213" y="123329"/>
                    </a:cubicBezTo>
                    <a:cubicBezTo>
                      <a:pt x="345213" y="123304"/>
                      <a:pt x="345213" y="123272"/>
                      <a:pt x="345213" y="123247"/>
                    </a:cubicBezTo>
                    <a:lnTo>
                      <a:pt x="345213" y="123247"/>
                    </a:lnTo>
                    <a:close/>
                    <a:moveTo>
                      <a:pt x="386018" y="123085"/>
                    </a:moveTo>
                    <a:cubicBezTo>
                      <a:pt x="386059" y="115501"/>
                      <a:pt x="379946" y="109315"/>
                      <a:pt x="372362" y="109266"/>
                    </a:cubicBezTo>
                    <a:cubicBezTo>
                      <a:pt x="364778" y="109225"/>
                      <a:pt x="358592" y="115338"/>
                      <a:pt x="358544" y="122922"/>
                    </a:cubicBezTo>
                    <a:cubicBezTo>
                      <a:pt x="358503" y="130506"/>
                      <a:pt x="364616" y="136692"/>
                      <a:pt x="372199" y="136741"/>
                    </a:cubicBezTo>
                    <a:cubicBezTo>
                      <a:pt x="372224" y="136741"/>
                      <a:pt x="372256" y="136741"/>
                      <a:pt x="372281" y="136741"/>
                    </a:cubicBezTo>
                    <a:lnTo>
                      <a:pt x="372281" y="136741"/>
                    </a:lnTo>
                    <a:cubicBezTo>
                      <a:pt x="379734" y="136879"/>
                      <a:pt x="385879" y="130945"/>
                      <a:pt x="386018" y="123491"/>
                    </a:cubicBezTo>
                    <a:cubicBezTo>
                      <a:pt x="386018" y="123467"/>
                      <a:pt x="386018" y="123434"/>
                      <a:pt x="386018" y="123410"/>
                    </a:cubicBezTo>
                    <a:lnTo>
                      <a:pt x="386018" y="123410"/>
                    </a:lnTo>
                    <a:close/>
                    <a:moveTo>
                      <a:pt x="426660" y="123085"/>
                    </a:moveTo>
                    <a:cubicBezTo>
                      <a:pt x="426701" y="115501"/>
                      <a:pt x="420588" y="109315"/>
                      <a:pt x="413005" y="109266"/>
                    </a:cubicBezTo>
                    <a:cubicBezTo>
                      <a:pt x="405421" y="109225"/>
                      <a:pt x="399235" y="115338"/>
                      <a:pt x="399186" y="122922"/>
                    </a:cubicBezTo>
                    <a:cubicBezTo>
                      <a:pt x="399145" y="130506"/>
                      <a:pt x="405258" y="136692"/>
                      <a:pt x="412842" y="136741"/>
                    </a:cubicBezTo>
                    <a:cubicBezTo>
                      <a:pt x="412866" y="136741"/>
                      <a:pt x="412899" y="136741"/>
                      <a:pt x="412923" y="136741"/>
                    </a:cubicBezTo>
                    <a:lnTo>
                      <a:pt x="412923" y="136741"/>
                    </a:lnTo>
                    <a:cubicBezTo>
                      <a:pt x="420377" y="136741"/>
                      <a:pt x="426416" y="130701"/>
                      <a:pt x="426416" y="123247"/>
                    </a:cubicBezTo>
                    <a:lnTo>
                      <a:pt x="426416" y="123247"/>
                    </a:lnTo>
                    <a:close/>
                    <a:moveTo>
                      <a:pt x="467303" y="123085"/>
                    </a:moveTo>
                    <a:cubicBezTo>
                      <a:pt x="467344" y="115501"/>
                      <a:pt x="461231" y="109315"/>
                      <a:pt x="453647" y="109266"/>
                    </a:cubicBezTo>
                    <a:cubicBezTo>
                      <a:pt x="446063" y="109225"/>
                      <a:pt x="439877" y="115338"/>
                      <a:pt x="439829" y="122922"/>
                    </a:cubicBezTo>
                    <a:cubicBezTo>
                      <a:pt x="439788" y="130506"/>
                      <a:pt x="445901" y="136692"/>
                      <a:pt x="453484" y="136741"/>
                    </a:cubicBezTo>
                    <a:cubicBezTo>
                      <a:pt x="453541" y="136741"/>
                      <a:pt x="453590" y="136741"/>
                      <a:pt x="453647" y="136741"/>
                    </a:cubicBezTo>
                    <a:lnTo>
                      <a:pt x="453647" y="136741"/>
                    </a:lnTo>
                    <a:cubicBezTo>
                      <a:pt x="461052" y="136879"/>
                      <a:pt x="467164" y="130977"/>
                      <a:pt x="467303" y="123572"/>
                    </a:cubicBezTo>
                    <a:cubicBezTo>
                      <a:pt x="467303" y="123524"/>
                      <a:pt x="467303" y="123467"/>
                      <a:pt x="467303" y="123410"/>
                    </a:cubicBezTo>
                    <a:lnTo>
                      <a:pt x="467303" y="123410"/>
                    </a:lnTo>
                    <a:close/>
                    <a:moveTo>
                      <a:pt x="507945" y="123085"/>
                    </a:moveTo>
                    <a:cubicBezTo>
                      <a:pt x="507986" y="115501"/>
                      <a:pt x="501873" y="109315"/>
                      <a:pt x="494290" y="109266"/>
                    </a:cubicBezTo>
                    <a:cubicBezTo>
                      <a:pt x="486706" y="109225"/>
                      <a:pt x="480520" y="115338"/>
                      <a:pt x="480471" y="122922"/>
                    </a:cubicBezTo>
                    <a:cubicBezTo>
                      <a:pt x="480430" y="130506"/>
                      <a:pt x="486543" y="136692"/>
                      <a:pt x="494127" y="136741"/>
                    </a:cubicBezTo>
                    <a:cubicBezTo>
                      <a:pt x="494184" y="136741"/>
                      <a:pt x="494232" y="136741"/>
                      <a:pt x="494290" y="136741"/>
                    </a:cubicBezTo>
                    <a:lnTo>
                      <a:pt x="494290" y="136741"/>
                    </a:lnTo>
                    <a:cubicBezTo>
                      <a:pt x="501743" y="136741"/>
                      <a:pt x="507783" y="130701"/>
                      <a:pt x="507783" y="123247"/>
                    </a:cubicBezTo>
                    <a:lnTo>
                      <a:pt x="507783" y="123247"/>
                    </a:lnTo>
                    <a:close/>
                    <a:moveTo>
                      <a:pt x="442917" y="279883"/>
                    </a:moveTo>
                    <a:cubicBezTo>
                      <a:pt x="442917" y="272300"/>
                      <a:pt x="436764" y="266146"/>
                      <a:pt x="429180" y="266146"/>
                    </a:cubicBezTo>
                    <a:cubicBezTo>
                      <a:pt x="421596" y="266146"/>
                      <a:pt x="415443" y="272300"/>
                      <a:pt x="415443" y="279883"/>
                    </a:cubicBezTo>
                    <a:cubicBezTo>
                      <a:pt x="415443" y="287467"/>
                      <a:pt x="421596" y="293620"/>
                      <a:pt x="429180" y="293620"/>
                    </a:cubicBezTo>
                    <a:lnTo>
                      <a:pt x="429180" y="293620"/>
                    </a:lnTo>
                    <a:cubicBezTo>
                      <a:pt x="436658" y="293669"/>
                      <a:pt x="442787" y="287687"/>
                      <a:pt x="442917" y="280209"/>
                    </a:cubicBezTo>
                    <a:lnTo>
                      <a:pt x="442917" y="280209"/>
                    </a:lnTo>
                    <a:close/>
                    <a:moveTo>
                      <a:pt x="483560" y="279883"/>
                    </a:moveTo>
                    <a:cubicBezTo>
                      <a:pt x="483560" y="272300"/>
                      <a:pt x="477406" y="266146"/>
                      <a:pt x="469823" y="266146"/>
                    </a:cubicBezTo>
                    <a:cubicBezTo>
                      <a:pt x="462239" y="266146"/>
                      <a:pt x="456086" y="272300"/>
                      <a:pt x="456086" y="279883"/>
                    </a:cubicBezTo>
                    <a:cubicBezTo>
                      <a:pt x="456086" y="287467"/>
                      <a:pt x="462239" y="293620"/>
                      <a:pt x="469823" y="293620"/>
                    </a:cubicBezTo>
                    <a:lnTo>
                      <a:pt x="469823" y="293620"/>
                    </a:lnTo>
                    <a:cubicBezTo>
                      <a:pt x="477317" y="293620"/>
                      <a:pt x="483397" y="287540"/>
                      <a:pt x="483397" y="280046"/>
                    </a:cubicBezTo>
                    <a:lnTo>
                      <a:pt x="483397" y="280046"/>
                    </a:lnTo>
                    <a:close/>
                    <a:moveTo>
                      <a:pt x="524202" y="279883"/>
                    </a:moveTo>
                    <a:cubicBezTo>
                      <a:pt x="524202" y="272300"/>
                      <a:pt x="518049" y="266146"/>
                      <a:pt x="510465" y="266146"/>
                    </a:cubicBezTo>
                    <a:cubicBezTo>
                      <a:pt x="502881" y="266146"/>
                      <a:pt x="496728" y="272300"/>
                      <a:pt x="496728" y="279883"/>
                    </a:cubicBezTo>
                    <a:cubicBezTo>
                      <a:pt x="496728" y="287467"/>
                      <a:pt x="502881" y="293620"/>
                      <a:pt x="510465" y="293620"/>
                    </a:cubicBezTo>
                    <a:lnTo>
                      <a:pt x="510465" y="293620"/>
                    </a:lnTo>
                    <a:cubicBezTo>
                      <a:pt x="517960" y="293620"/>
                      <a:pt x="524040" y="287540"/>
                      <a:pt x="524040" y="280046"/>
                    </a:cubicBezTo>
                    <a:lnTo>
                      <a:pt x="524040" y="280046"/>
                    </a:lnTo>
                    <a:close/>
                    <a:moveTo>
                      <a:pt x="564845" y="279883"/>
                    </a:moveTo>
                    <a:cubicBezTo>
                      <a:pt x="564845" y="272300"/>
                      <a:pt x="558691" y="266146"/>
                      <a:pt x="551108" y="266146"/>
                    </a:cubicBezTo>
                    <a:cubicBezTo>
                      <a:pt x="543524" y="266146"/>
                      <a:pt x="537371" y="272300"/>
                      <a:pt x="537371" y="279883"/>
                    </a:cubicBezTo>
                    <a:cubicBezTo>
                      <a:pt x="537371" y="287467"/>
                      <a:pt x="543524" y="293620"/>
                      <a:pt x="551108" y="293620"/>
                    </a:cubicBezTo>
                    <a:lnTo>
                      <a:pt x="551108" y="293620"/>
                    </a:lnTo>
                    <a:cubicBezTo>
                      <a:pt x="558602" y="293710"/>
                      <a:pt x="564756" y="287703"/>
                      <a:pt x="564845" y="280209"/>
                    </a:cubicBezTo>
                    <a:cubicBezTo>
                      <a:pt x="564845" y="280209"/>
                      <a:pt x="564845" y="280209"/>
                      <a:pt x="564845" y="280209"/>
                    </a:cubicBezTo>
                    <a:lnTo>
                      <a:pt x="564845" y="280209"/>
                    </a:lnTo>
                    <a:close/>
                    <a:moveTo>
                      <a:pt x="605487" y="279883"/>
                    </a:moveTo>
                    <a:cubicBezTo>
                      <a:pt x="605487" y="272300"/>
                      <a:pt x="599334" y="266146"/>
                      <a:pt x="591750" y="266146"/>
                    </a:cubicBezTo>
                    <a:cubicBezTo>
                      <a:pt x="584166" y="266146"/>
                      <a:pt x="578013" y="272300"/>
                      <a:pt x="578013" y="279883"/>
                    </a:cubicBezTo>
                    <a:cubicBezTo>
                      <a:pt x="578013" y="287467"/>
                      <a:pt x="584166" y="293620"/>
                      <a:pt x="591750" y="293620"/>
                    </a:cubicBezTo>
                    <a:lnTo>
                      <a:pt x="591750" y="293620"/>
                    </a:lnTo>
                    <a:cubicBezTo>
                      <a:pt x="599245" y="293620"/>
                      <a:pt x="605325" y="287540"/>
                      <a:pt x="605325" y="280046"/>
                    </a:cubicBezTo>
                    <a:lnTo>
                      <a:pt x="605325" y="280046"/>
                    </a:lnTo>
                    <a:close/>
                    <a:moveTo>
                      <a:pt x="646130" y="279883"/>
                    </a:moveTo>
                    <a:cubicBezTo>
                      <a:pt x="646130" y="272300"/>
                      <a:pt x="639976" y="266146"/>
                      <a:pt x="632393" y="266146"/>
                    </a:cubicBezTo>
                    <a:cubicBezTo>
                      <a:pt x="624809" y="266146"/>
                      <a:pt x="618656" y="272300"/>
                      <a:pt x="618656" y="279883"/>
                    </a:cubicBezTo>
                    <a:cubicBezTo>
                      <a:pt x="618656" y="287467"/>
                      <a:pt x="624809" y="293620"/>
                      <a:pt x="632393" y="293620"/>
                    </a:cubicBezTo>
                    <a:cubicBezTo>
                      <a:pt x="632417" y="293620"/>
                      <a:pt x="632450" y="293620"/>
                      <a:pt x="632474" y="293620"/>
                    </a:cubicBezTo>
                    <a:lnTo>
                      <a:pt x="632474" y="293620"/>
                    </a:lnTo>
                    <a:cubicBezTo>
                      <a:pt x="639928" y="293710"/>
                      <a:pt x="646041" y="287744"/>
                      <a:pt x="646130" y="280290"/>
                    </a:cubicBezTo>
                    <a:cubicBezTo>
                      <a:pt x="646130" y="280265"/>
                      <a:pt x="646130" y="280233"/>
                      <a:pt x="646130" y="280209"/>
                    </a:cubicBezTo>
                    <a:lnTo>
                      <a:pt x="646130" y="280209"/>
                    </a:lnTo>
                    <a:close/>
                    <a:moveTo>
                      <a:pt x="441617" y="392301"/>
                    </a:moveTo>
                    <a:cubicBezTo>
                      <a:pt x="441617" y="384717"/>
                      <a:pt x="435464" y="378563"/>
                      <a:pt x="427880" y="378563"/>
                    </a:cubicBezTo>
                    <a:cubicBezTo>
                      <a:pt x="420296" y="378563"/>
                      <a:pt x="414143" y="384717"/>
                      <a:pt x="414143" y="392301"/>
                    </a:cubicBezTo>
                    <a:cubicBezTo>
                      <a:pt x="414143" y="399884"/>
                      <a:pt x="420296" y="406038"/>
                      <a:pt x="427880" y="406038"/>
                    </a:cubicBezTo>
                    <a:lnTo>
                      <a:pt x="427880" y="406038"/>
                    </a:lnTo>
                    <a:cubicBezTo>
                      <a:pt x="435358" y="406086"/>
                      <a:pt x="441487" y="400104"/>
                      <a:pt x="441617" y="392626"/>
                    </a:cubicBezTo>
                    <a:lnTo>
                      <a:pt x="441617" y="392626"/>
                    </a:lnTo>
                    <a:close/>
                    <a:moveTo>
                      <a:pt x="482260" y="392301"/>
                    </a:moveTo>
                    <a:cubicBezTo>
                      <a:pt x="482260" y="384717"/>
                      <a:pt x="476106" y="378563"/>
                      <a:pt x="468522" y="378563"/>
                    </a:cubicBezTo>
                    <a:cubicBezTo>
                      <a:pt x="460938" y="378563"/>
                      <a:pt x="454785" y="384717"/>
                      <a:pt x="454785" y="392301"/>
                    </a:cubicBezTo>
                    <a:cubicBezTo>
                      <a:pt x="454785" y="399884"/>
                      <a:pt x="460938" y="406038"/>
                      <a:pt x="468522" y="406038"/>
                    </a:cubicBezTo>
                    <a:lnTo>
                      <a:pt x="468522" y="406038"/>
                    </a:lnTo>
                    <a:cubicBezTo>
                      <a:pt x="476017" y="406038"/>
                      <a:pt x="482097" y="399958"/>
                      <a:pt x="482097" y="392463"/>
                    </a:cubicBezTo>
                    <a:lnTo>
                      <a:pt x="482097" y="392463"/>
                    </a:lnTo>
                    <a:close/>
                    <a:moveTo>
                      <a:pt x="522902" y="392301"/>
                    </a:moveTo>
                    <a:cubicBezTo>
                      <a:pt x="522902" y="384717"/>
                      <a:pt x="516749" y="378563"/>
                      <a:pt x="509165" y="378563"/>
                    </a:cubicBezTo>
                    <a:cubicBezTo>
                      <a:pt x="501581" y="378563"/>
                      <a:pt x="495428" y="384717"/>
                      <a:pt x="495428" y="392301"/>
                    </a:cubicBezTo>
                    <a:cubicBezTo>
                      <a:pt x="495428" y="399884"/>
                      <a:pt x="501581" y="406038"/>
                      <a:pt x="509165" y="406038"/>
                    </a:cubicBezTo>
                    <a:lnTo>
                      <a:pt x="509165" y="406038"/>
                    </a:lnTo>
                    <a:cubicBezTo>
                      <a:pt x="516659" y="406038"/>
                      <a:pt x="522739" y="399958"/>
                      <a:pt x="522739" y="392463"/>
                    </a:cubicBezTo>
                    <a:lnTo>
                      <a:pt x="522739" y="392463"/>
                    </a:lnTo>
                    <a:close/>
                    <a:moveTo>
                      <a:pt x="563545" y="392301"/>
                    </a:moveTo>
                    <a:cubicBezTo>
                      <a:pt x="563545" y="384717"/>
                      <a:pt x="557391" y="378563"/>
                      <a:pt x="549807" y="378563"/>
                    </a:cubicBezTo>
                    <a:cubicBezTo>
                      <a:pt x="542223" y="378563"/>
                      <a:pt x="536070" y="384717"/>
                      <a:pt x="536070" y="392301"/>
                    </a:cubicBezTo>
                    <a:cubicBezTo>
                      <a:pt x="536070" y="399884"/>
                      <a:pt x="542223" y="406038"/>
                      <a:pt x="549807" y="406038"/>
                    </a:cubicBezTo>
                    <a:lnTo>
                      <a:pt x="549807" y="406038"/>
                    </a:lnTo>
                    <a:cubicBezTo>
                      <a:pt x="557302" y="406127"/>
                      <a:pt x="563455" y="400120"/>
                      <a:pt x="563545" y="392626"/>
                    </a:cubicBezTo>
                    <a:cubicBezTo>
                      <a:pt x="563545" y="392626"/>
                      <a:pt x="563545" y="392626"/>
                      <a:pt x="563545" y="392626"/>
                    </a:cubicBezTo>
                    <a:lnTo>
                      <a:pt x="563545" y="392626"/>
                    </a:lnTo>
                    <a:close/>
                    <a:moveTo>
                      <a:pt x="604187" y="392301"/>
                    </a:moveTo>
                    <a:cubicBezTo>
                      <a:pt x="604187" y="384717"/>
                      <a:pt x="598034" y="378563"/>
                      <a:pt x="590450" y="378563"/>
                    </a:cubicBezTo>
                    <a:cubicBezTo>
                      <a:pt x="582866" y="378563"/>
                      <a:pt x="576713" y="384717"/>
                      <a:pt x="576713" y="392301"/>
                    </a:cubicBezTo>
                    <a:cubicBezTo>
                      <a:pt x="576713" y="399884"/>
                      <a:pt x="582866" y="406038"/>
                      <a:pt x="590450" y="406038"/>
                    </a:cubicBezTo>
                    <a:lnTo>
                      <a:pt x="590450" y="406038"/>
                    </a:lnTo>
                    <a:cubicBezTo>
                      <a:pt x="597904" y="406038"/>
                      <a:pt x="603943" y="399998"/>
                      <a:pt x="603943" y="392544"/>
                    </a:cubicBezTo>
                    <a:cubicBezTo>
                      <a:pt x="603943" y="392520"/>
                      <a:pt x="603943" y="392488"/>
                      <a:pt x="603943" y="392463"/>
                    </a:cubicBezTo>
                    <a:lnTo>
                      <a:pt x="603943" y="392463"/>
                    </a:lnTo>
                    <a:close/>
                    <a:moveTo>
                      <a:pt x="644830" y="392301"/>
                    </a:moveTo>
                    <a:cubicBezTo>
                      <a:pt x="644830" y="384717"/>
                      <a:pt x="638676" y="378563"/>
                      <a:pt x="631092" y="378563"/>
                    </a:cubicBezTo>
                    <a:cubicBezTo>
                      <a:pt x="623508" y="378563"/>
                      <a:pt x="617355" y="384717"/>
                      <a:pt x="617355" y="392301"/>
                    </a:cubicBezTo>
                    <a:cubicBezTo>
                      <a:pt x="617355" y="399884"/>
                      <a:pt x="623508" y="406038"/>
                      <a:pt x="631092" y="406038"/>
                    </a:cubicBezTo>
                    <a:cubicBezTo>
                      <a:pt x="631117" y="406038"/>
                      <a:pt x="631149" y="406038"/>
                      <a:pt x="631173" y="406038"/>
                    </a:cubicBezTo>
                    <a:lnTo>
                      <a:pt x="631173" y="406038"/>
                    </a:lnTo>
                    <a:cubicBezTo>
                      <a:pt x="638627" y="406127"/>
                      <a:pt x="644740" y="400161"/>
                      <a:pt x="644830" y="392707"/>
                    </a:cubicBezTo>
                    <a:cubicBezTo>
                      <a:pt x="644830" y="392683"/>
                      <a:pt x="644830" y="392650"/>
                      <a:pt x="644830" y="392626"/>
                    </a:cubicBezTo>
                    <a:lnTo>
                      <a:pt x="644830" y="3926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1" name="Google Shape;151;p16"/>
            <p:cNvGrpSpPr/>
            <p:nvPr/>
          </p:nvGrpSpPr>
          <p:grpSpPr>
            <a:xfrm>
              <a:off x="7692851" y="-482918"/>
              <a:ext cx="1627340" cy="1899886"/>
              <a:chOff x="7511876" y="-463868"/>
              <a:chExt cx="1627340" cy="1899886"/>
            </a:xfrm>
          </p:grpSpPr>
          <p:sp>
            <p:nvSpPr>
              <p:cNvPr id="152" name="Google Shape;152;p16"/>
              <p:cNvSpPr/>
              <p:nvPr/>
            </p:nvSpPr>
            <p:spPr>
              <a:xfrm>
                <a:off x="7511876" y="-463868"/>
                <a:ext cx="1594671" cy="1823598"/>
              </a:xfrm>
              <a:custGeom>
                <a:avLst/>
                <a:gdLst/>
                <a:ahLst/>
                <a:cxnLst/>
                <a:rect l="l" t="t" r="r" b="b"/>
                <a:pathLst>
                  <a:path w="1822481" h="2084112" extrusionOk="0">
                    <a:moveTo>
                      <a:pt x="1440741" y="2089880"/>
                    </a:moveTo>
                    <a:lnTo>
                      <a:pt x="1211143" y="844745"/>
                    </a:lnTo>
                    <a:lnTo>
                      <a:pt x="1228510" y="841537"/>
                    </a:lnTo>
                    <a:lnTo>
                      <a:pt x="1458113" y="2086671"/>
                    </a:lnTo>
                    <a:close/>
                    <a:moveTo>
                      <a:pt x="1223299" y="852172"/>
                    </a:moveTo>
                    <a:lnTo>
                      <a:pt x="1826542" y="884979"/>
                    </a:lnTo>
                    <a:lnTo>
                      <a:pt x="1827511" y="867351"/>
                    </a:lnTo>
                    <a:lnTo>
                      <a:pt x="1216354" y="834115"/>
                    </a:lnTo>
                    <a:lnTo>
                      <a:pt x="583398" y="1470959"/>
                    </a:lnTo>
                    <a:lnTo>
                      <a:pt x="595919" y="1483411"/>
                    </a:lnTo>
                    <a:close/>
                    <a:moveTo>
                      <a:pt x="928194" y="1527416"/>
                    </a:moveTo>
                    <a:lnTo>
                      <a:pt x="840068" y="1238658"/>
                    </a:lnTo>
                    <a:lnTo>
                      <a:pt x="823184" y="1243816"/>
                    </a:lnTo>
                    <a:lnTo>
                      <a:pt x="911309" y="1532574"/>
                    </a:lnTo>
                    <a:close/>
                    <a:moveTo>
                      <a:pt x="1224796" y="835862"/>
                    </a:moveTo>
                    <a:lnTo>
                      <a:pt x="15015" y="5767"/>
                    </a:lnTo>
                    <a:lnTo>
                      <a:pt x="5030" y="20325"/>
                    </a:lnTo>
                    <a:lnTo>
                      <a:pt x="1214834" y="8504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6"/>
              <p:cNvSpPr/>
              <p:nvPr/>
            </p:nvSpPr>
            <p:spPr>
              <a:xfrm>
                <a:off x="7991308" y="121335"/>
                <a:ext cx="1147908" cy="1314683"/>
              </a:xfrm>
              <a:custGeom>
                <a:avLst/>
                <a:gdLst/>
                <a:ahLst/>
                <a:cxnLst/>
                <a:rect l="l" t="t" r="r" b="b"/>
                <a:pathLst>
                  <a:path w="1311895" h="1502495" extrusionOk="0">
                    <a:moveTo>
                      <a:pt x="666806" y="348752"/>
                    </a:moveTo>
                    <a:cubicBezTo>
                      <a:pt x="572228" y="348752"/>
                      <a:pt x="495313" y="271820"/>
                      <a:pt x="495313" y="177259"/>
                    </a:cubicBezTo>
                    <a:cubicBezTo>
                      <a:pt x="495313" y="82699"/>
                      <a:pt x="572228" y="5767"/>
                      <a:pt x="666806" y="5767"/>
                    </a:cubicBezTo>
                    <a:cubicBezTo>
                      <a:pt x="761383" y="5767"/>
                      <a:pt x="838299" y="82699"/>
                      <a:pt x="838299" y="177259"/>
                    </a:cubicBezTo>
                    <a:cubicBezTo>
                      <a:pt x="838299" y="271820"/>
                      <a:pt x="761383" y="348752"/>
                      <a:pt x="666806" y="348752"/>
                    </a:cubicBezTo>
                    <a:close/>
                    <a:moveTo>
                      <a:pt x="666806" y="23429"/>
                    </a:moveTo>
                    <a:cubicBezTo>
                      <a:pt x="581982" y="23429"/>
                      <a:pt x="512975" y="92436"/>
                      <a:pt x="512975" y="177259"/>
                    </a:cubicBezTo>
                    <a:cubicBezTo>
                      <a:pt x="512975" y="262083"/>
                      <a:pt x="581982" y="331090"/>
                      <a:pt x="666806" y="331090"/>
                    </a:cubicBezTo>
                    <a:cubicBezTo>
                      <a:pt x="751630" y="331090"/>
                      <a:pt x="820637" y="262083"/>
                      <a:pt x="820637" y="177259"/>
                    </a:cubicBezTo>
                    <a:cubicBezTo>
                      <a:pt x="820637" y="92436"/>
                      <a:pt x="751630" y="23429"/>
                      <a:pt x="666806" y="23429"/>
                    </a:cubicBezTo>
                    <a:close/>
                    <a:moveTo>
                      <a:pt x="666806" y="88954"/>
                    </a:moveTo>
                    <a:cubicBezTo>
                      <a:pt x="715574" y="88954"/>
                      <a:pt x="755111" y="128491"/>
                      <a:pt x="755111" y="177259"/>
                    </a:cubicBezTo>
                    <a:cubicBezTo>
                      <a:pt x="755111" y="177259"/>
                      <a:pt x="755111" y="177265"/>
                      <a:pt x="755111" y="177265"/>
                    </a:cubicBezTo>
                    <a:cubicBezTo>
                      <a:pt x="755111" y="226034"/>
                      <a:pt x="715574" y="265571"/>
                      <a:pt x="666806" y="265571"/>
                    </a:cubicBezTo>
                    <a:cubicBezTo>
                      <a:pt x="618037" y="265576"/>
                      <a:pt x="578501" y="226039"/>
                      <a:pt x="578495" y="177271"/>
                    </a:cubicBezTo>
                    <a:cubicBezTo>
                      <a:pt x="578495" y="177271"/>
                      <a:pt x="578495" y="177265"/>
                      <a:pt x="578495" y="177265"/>
                    </a:cubicBezTo>
                    <a:cubicBezTo>
                      <a:pt x="578495" y="128491"/>
                      <a:pt x="618032" y="88954"/>
                      <a:pt x="666806" y="88954"/>
                    </a:cubicBezTo>
                    <a:close/>
                    <a:moveTo>
                      <a:pt x="49179" y="763095"/>
                    </a:moveTo>
                    <a:cubicBezTo>
                      <a:pt x="73567" y="763095"/>
                      <a:pt x="93335" y="782864"/>
                      <a:pt x="93335" y="807251"/>
                    </a:cubicBezTo>
                    <a:cubicBezTo>
                      <a:pt x="93335" y="831638"/>
                      <a:pt x="73567" y="851406"/>
                      <a:pt x="49179" y="851406"/>
                    </a:cubicBezTo>
                    <a:cubicBezTo>
                      <a:pt x="24798" y="851400"/>
                      <a:pt x="5030" y="831638"/>
                      <a:pt x="5030" y="807251"/>
                    </a:cubicBezTo>
                    <a:cubicBezTo>
                      <a:pt x="5030" y="782869"/>
                      <a:pt x="24792" y="763101"/>
                      <a:pt x="49179" y="763095"/>
                    </a:cubicBezTo>
                    <a:close/>
                    <a:moveTo>
                      <a:pt x="1272770" y="163520"/>
                    </a:moveTo>
                    <a:cubicBezTo>
                      <a:pt x="1297157" y="163520"/>
                      <a:pt x="1316919" y="183282"/>
                      <a:pt x="1316925" y="207669"/>
                    </a:cubicBezTo>
                    <a:cubicBezTo>
                      <a:pt x="1316925" y="232057"/>
                      <a:pt x="1297157" y="251825"/>
                      <a:pt x="1272770" y="251825"/>
                    </a:cubicBezTo>
                    <a:cubicBezTo>
                      <a:pt x="1248383" y="251819"/>
                      <a:pt x="1228620" y="232057"/>
                      <a:pt x="1228620" y="207669"/>
                    </a:cubicBezTo>
                    <a:cubicBezTo>
                      <a:pt x="1228620" y="183288"/>
                      <a:pt x="1248388" y="163520"/>
                      <a:pt x="1272770" y="163520"/>
                    </a:cubicBezTo>
                    <a:close/>
                    <a:moveTo>
                      <a:pt x="901880" y="1331651"/>
                    </a:moveTo>
                    <a:cubicBezTo>
                      <a:pt x="950649" y="1331651"/>
                      <a:pt x="990186" y="1371188"/>
                      <a:pt x="990186" y="1419957"/>
                    </a:cubicBezTo>
                    <a:cubicBezTo>
                      <a:pt x="990186" y="1468725"/>
                      <a:pt x="950649" y="1508262"/>
                      <a:pt x="901880" y="1508262"/>
                    </a:cubicBezTo>
                    <a:cubicBezTo>
                      <a:pt x="853112" y="1508268"/>
                      <a:pt x="813575" y="1468731"/>
                      <a:pt x="813569" y="1419963"/>
                    </a:cubicBezTo>
                    <a:cubicBezTo>
                      <a:pt x="813569" y="1419963"/>
                      <a:pt x="813569" y="1419957"/>
                      <a:pt x="813569" y="1419957"/>
                    </a:cubicBezTo>
                    <a:cubicBezTo>
                      <a:pt x="813552" y="1371188"/>
                      <a:pt x="853077" y="1331640"/>
                      <a:pt x="901846" y="1331622"/>
                    </a:cubicBezTo>
                    <a:cubicBezTo>
                      <a:pt x="901857" y="1331622"/>
                      <a:pt x="901869" y="1331622"/>
                      <a:pt x="901880" y="1331622"/>
                    </a:cubicBezTo>
                    <a:close/>
                    <a:moveTo>
                      <a:pt x="357195" y="905298"/>
                    </a:moveTo>
                    <a:cubicBezTo>
                      <a:pt x="333452" y="899745"/>
                      <a:pt x="318702" y="876002"/>
                      <a:pt x="324255" y="852259"/>
                    </a:cubicBezTo>
                    <a:cubicBezTo>
                      <a:pt x="324255" y="852253"/>
                      <a:pt x="324255" y="852253"/>
                      <a:pt x="324255" y="852253"/>
                    </a:cubicBezTo>
                    <a:cubicBezTo>
                      <a:pt x="329814" y="828510"/>
                      <a:pt x="353563" y="813767"/>
                      <a:pt x="377306" y="819314"/>
                    </a:cubicBezTo>
                    <a:cubicBezTo>
                      <a:pt x="401049" y="824866"/>
                      <a:pt x="415798" y="848609"/>
                      <a:pt x="410245" y="872352"/>
                    </a:cubicBezTo>
                    <a:cubicBezTo>
                      <a:pt x="410245" y="872358"/>
                      <a:pt x="410245" y="872358"/>
                      <a:pt x="410245" y="872358"/>
                    </a:cubicBezTo>
                    <a:cubicBezTo>
                      <a:pt x="410245" y="872451"/>
                      <a:pt x="410205" y="872538"/>
                      <a:pt x="410181" y="872625"/>
                    </a:cubicBezTo>
                    <a:cubicBezTo>
                      <a:pt x="404495" y="896223"/>
                      <a:pt x="380828" y="910804"/>
                      <a:pt x="357195" y="9052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subTitle" idx="1"/>
          </p:nvPr>
        </p:nvSpPr>
        <p:spPr>
          <a:xfrm>
            <a:off x="960133" y="3116935"/>
            <a:ext cx="3172000" cy="2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subTitle" idx="2"/>
          </p:nvPr>
        </p:nvSpPr>
        <p:spPr>
          <a:xfrm>
            <a:off x="4510047" y="3116935"/>
            <a:ext cx="3172000" cy="2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subTitle" idx="3"/>
          </p:nvPr>
        </p:nvSpPr>
        <p:spPr>
          <a:xfrm>
            <a:off x="8060004" y="3116935"/>
            <a:ext cx="3172000" cy="2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subTitle" idx="4"/>
          </p:nvPr>
        </p:nvSpPr>
        <p:spPr>
          <a:xfrm>
            <a:off x="960133" y="2353300"/>
            <a:ext cx="31720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159" name="Google Shape;159;p16"/>
          <p:cNvSpPr txBox="1">
            <a:spLocks noGrp="1"/>
          </p:cNvSpPr>
          <p:nvPr>
            <p:ph type="subTitle" idx="5"/>
          </p:nvPr>
        </p:nvSpPr>
        <p:spPr>
          <a:xfrm>
            <a:off x="4510052" y="2353300"/>
            <a:ext cx="31720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subTitle" idx="6"/>
          </p:nvPr>
        </p:nvSpPr>
        <p:spPr>
          <a:xfrm>
            <a:off x="8060004" y="2353300"/>
            <a:ext cx="31720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6655302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18"/>
          <p:cNvGrpSpPr/>
          <p:nvPr/>
        </p:nvGrpSpPr>
        <p:grpSpPr>
          <a:xfrm>
            <a:off x="11" y="-2372163"/>
            <a:ext cx="10710293" cy="12651680"/>
            <a:chOff x="8" y="-1779122"/>
            <a:chExt cx="8032720" cy="9488760"/>
          </a:xfrm>
        </p:grpSpPr>
        <p:sp>
          <p:nvSpPr>
            <p:cNvPr id="193" name="Google Shape;193;p18"/>
            <p:cNvSpPr/>
            <p:nvPr/>
          </p:nvSpPr>
          <p:spPr>
            <a:xfrm flipH="1">
              <a:off x="8" y="4761517"/>
              <a:ext cx="3167369" cy="2948121"/>
            </a:xfrm>
            <a:custGeom>
              <a:avLst/>
              <a:gdLst/>
              <a:ahLst/>
              <a:cxnLst/>
              <a:rect l="l" t="t" r="r" b="b"/>
              <a:pathLst>
                <a:path w="3167369" h="2948121" extrusionOk="0">
                  <a:moveTo>
                    <a:pt x="34236" y="1013848"/>
                  </a:moveTo>
                  <a:cubicBezTo>
                    <a:pt x="34236" y="1013848"/>
                    <a:pt x="167945" y="448589"/>
                    <a:pt x="694863" y="173392"/>
                  </a:cubicBezTo>
                  <a:cubicBezTo>
                    <a:pt x="1221781" y="-101805"/>
                    <a:pt x="1850178" y="15442"/>
                    <a:pt x="2361884" y="96292"/>
                  </a:cubicBezTo>
                  <a:cubicBezTo>
                    <a:pt x="2873590" y="177143"/>
                    <a:pt x="3199076" y="568615"/>
                    <a:pt x="3164277" y="1038229"/>
                  </a:cubicBezTo>
                  <a:cubicBezTo>
                    <a:pt x="3129478" y="1507842"/>
                    <a:pt x="2716821" y="1552227"/>
                    <a:pt x="2401754" y="2023090"/>
                  </a:cubicBezTo>
                  <a:cubicBezTo>
                    <a:pt x="2086687" y="2493955"/>
                    <a:pt x="2070364" y="2669061"/>
                    <a:pt x="1562825" y="2885496"/>
                  </a:cubicBezTo>
                  <a:cubicBezTo>
                    <a:pt x="1055287" y="3101931"/>
                    <a:pt x="403481" y="2745814"/>
                    <a:pt x="152803" y="2114499"/>
                  </a:cubicBezTo>
                  <a:cubicBezTo>
                    <a:pt x="-97875" y="1483184"/>
                    <a:pt x="34236" y="1013848"/>
                    <a:pt x="34236" y="1013848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8"/>
            <p:cNvSpPr/>
            <p:nvPr/>
          </p:nvSpPr>
          <p:spPr>
            <a:xfrm rot="-1701538" flipH="1">
              <a:off x="5216436" y="-1284494"/>
              <a:ext cx="2539372" cy="180758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5" name="Google Shape;195;p18"/>
          <p:cNvGrpSpPr/>
          <p:nvPr/>
        </p:nvGrpSpPr>
        <p:grpSpPr>
          <a:xfrm>
            <a:off x="-1592175" y="-746574"/>
            <a:ext cx="14127112" cy="7971257"/>
            <a:chOff x="-1194131" y="-559931"/>
            <a:chExt cx="10595334" cy="5978443"/>
          </a:xfrm>
        </p:grpSpPr>
        <p:grpSp>
          <p:nvGrpSpPr>
            <p:cNvPr id="196" name="Google Shape;196;p18"/>
            <p:cNvGrpSpPr/>
            <p:nvPr/>
          </p:nvGrpSpPr>
          <p:grpSpPr>
            <a:xfrm>
              <a:off x="-1194131" y="-559931"/>
              <a:ext cx="2269753" cy="2135869"/>
              <a:chOff x="-1194131" y="-559931"/>
              <a:chExt cx="2269753" cy="2135869"/>
            </a:xfrm>
          </p:grpSpPr>
          <p:sp>
            <p:nvSpPr>
              <p:cNvPr id="197" name="Google Shape;197;p18"/>
              <p:cNvSpPr/>
              <p:nvPr/>
            </p:nvSpPr>
            <p:spPr>
              <a:xfrm>
                <a:off x="-1194131" y="-297968"/>
                <a:ext cx="1687691" cy="1873906"/>
              </a:xfrm>
              <a:custGeom>
                <a:avLst/>
                <a:gdLst/>
                <a:ahLst/>
                <a:cxnLst/>
                <a:rect l="l" t="t" r="r" b="b"/>
                <a:pathLst>
                  <a:path w="1928790" h="2141607" extrusionOk="0">
                    <a:moveTo>
                      <a:pt x="1933821" y="1322611"/>
                    </a:moveTo>
                    <a:lnTo>
                      <a:pt x="1933385" y="1304949"/>
                    </a:lnTo>
                    <a:lnTo>
                      <a:pt x="1656981" y="1311645"/>
                    </a:lnTo>
                    <a:cubicBezTo>
                      <a:pt x="1650349" y="1142798"/>
                      <a:pt x="1569993" y="992663"/>
                      <a:pt x="1447187" y="892562"/>
                    </a:cubicBezTo>
                    <a:lnTo>
                      <a:pt x="1640288" y="647577"/>
                    </a:lnTo>
                    <a:lnTo>
                      <a:pt x="1626420" y="636640"/>
                    </a:lnTo>
                    <a:lnTo>
                      <a:pt x="1433308" y="881648"/>
                    </a:lnTo>
                    <a:cubicBezTo>
                      <a:pt x="1336578" y="807477"/>
                      <a:pt x="1218507" y="766472"/>
                      <a:pt x="1096623" y="764731"/>
                    </a:cubicBezTo>
                    <a:lnTo>
                      <a:pt x="1096623" y="23429"/>
                    </a:lnTo>
                    <a:lnTo>
                      <a:pt x="1864744" y="23429"/>
                    </a:lnTo>
                    <a:lnTo>
                      <a:pt x="1864744" y="5767"/>
                    </a:lnTo>
                    <a:lnTo>
                      <a:pt x="1078961" y="5767"/>
                    </a:lnTo>
                    <a:lnTo>
                      <a:pt x="1078961" y="764708"/>
                    </a:lnTo>
                    <a:cubicBezTo>
                      <a:pt x="768868" y="769466"/>
                      <a:pt x="518035" y="1023038"/>
                      <a:pt x="518035" y="1334239"/>
                    </a:cubicBezTo>
                    <a:cubicBezTo>
                      <a:pt x="518035" y="1459790"/>
                      <a:pt x="558941" y="1575917"/>
                      <a:pt x="628000" y="1670193"/>
                    </a:cubicBezTo>
                    <a:lnTo>
                      <a:pt x="5030" y="2140354"/>
                    </a:lnTo>
                    <a:lnTo>
                      <a:pt x="25036" y="2147374"/>
                    </a:lnTo>
                    <a:lnTo>
                      <a:pt x="638717" y="1684258"/>
                    </a:lnTo>
                    <a:cubicBezTo>
                      <a:pt x="743077" y="1817873"/>
                      <a:pt x="905524" y="1904026"/>
                      <a:pt x="1087815" y="1904026"/>
                    </a:cubicBezTo>
                    <a:cubicBezTo>
                      <a:pt x="1401987" y="1904026"/>
                      <a:pt x="1657602" y="1648434"/>
                      <a:pt x="1657602" y="1334239"/>
                    </a:cubicBezTo>
                    <a:cubicBezTo>
                      <a:pt x="1657602" y="1332580"/>
                      <a:pt x="1657492" y="1330944"/>
                      <a:pt x="1657474" y="1329284"/>
                    </a:cubicBezTo>
                    <a:close/>
                    <a:moveTo>
                      <a:pt x="1639330" y="1312063"/>
                    </a:moveTo>
                    <a:lnTo>
                      <a:pt x="1462360" y="1316345"/>
                    </a:lnTo>
                    <a:cubicBezTo>
                      <a:pt x="1457457" y="1210882"/>
                      <a:pt x="1408300" y="1112377"/>
                      <a:pt x="1326969" y="1045058"/>
                    </a:cubicBezTo>
                    <a:lnTo>
                      <a:pt x="1436250" y="906412"/>
                    </a:lnTo>
                    <a:cubicBezTo>
                      <a:pt x="1555069" y="1003380"/>
                      <a:pt x="1632832" y="1148693"/>
                      <a:pt x="1639330" y="1312063"/>
                    </a:cubicBezTo>
                    <a:close/>
                    <a:moveTo>
                      <a:pt x="1096623" y="976881"/>
                    </a:moveTo>
                    <a:cubicBezTo>
                      <a:pt x="1170846" y="978651"/>
                      <a:pt x="1242650" y="1003618"/>
                      <a:pt x="1301955" y="1048278"/>
                    </a:cubicBezTo>
                    <a:lnTo>
                      <a:pt x="1096623" y="1308802"/>
                    </a:lnTo>
                    <a:close/>
                    <a:moveTo>
                      <a:pt x="1078961" y="1329853"/>
                    </a:moveTo>
                    <a:lnTo>
                      <a:pt x="797323" y="1542414"/>
                    </a:lnTo>
                    <a:cubicBezTo>
                      <a:pt x="755117" y="1483689"/>
                      <a:pt x="729970" y="1411932"/>
                      <a:pt x="729970" y="1334257"/>
                    </a:cubicBezTo>
                    <a:cubicBezTo>
                      <a:pt x="729970" y="1139938"/>
                      <a:pt x="885756" y="981633"/>
                      <a:pt x="1078961" y="976887"/>
                    </a:cubicBezTo>
                    <a:close/>
                    <a:moveTo>
                      <a:pt x="1078961" y="1351983"/>
                    </a:moveTo>
                    <a:lnTo>
                      <a:pt x="1078961" y="1359717"/>
                    </a:lnTo>
                    <a:lnTo>
                      <a:pt x="1092150" y="1342983"/>
                    </a:lnTo>
                    <a:lnTo>
                      <a:pt x="1445609" y="1334425"/>
                    </a:lnTo>
                    <a:cubicBezTo>
                      <a:pt x="1445516" y="1531663"/>
                      <a:pt x="1285036" y="1692114"/>
                      <a:pt x="1087815" y="1692114"/>
                    </a:cubicBezTo>
                    <a:cubicBezTo>
                      <a:pt x="974514" y="1692114"/>
                      <a:pt x="873536" y="1639017"/>
                      <a:pt x="807924" y="1556584"/>
                    </a:cubicBezTo>
                    <a:close/>
                    <a:moveTo>
                      <a:pt x="1106348" y="1324967"/>
                    </a:moveTo>
                    <a:lnTo>
                      <a:pt x="1316038" y="1058943"/>
                    </a:lnTo>
                    <a:cubicBezTo>
                      <a:pt x="1393249" y="1122995"/>
                      <a:pt x="1439952" y="1216568"/>
                      <a:pt x="1444733" y="1316774"/>
                    </a:cubicBezTo>
                    <a:close/>
                    <a:moveTo>
                      <a:pt x="1422382" y="895498"/>
                    </a:moveTo>
                    <a:lnTo>
                      <a:pt x="1312875" y="1034428"/>
                    </a:lnTo>
                    <a:cubicBezTo>
                      <a:pt x="1250460" y="987308"/>
                      <a:pt x="1174809" y="960994"/>
                      <a:pt x="1096623" y="959219"/>
                    </a:cubicBezTo>
                    <a:lnTo>
                      <a:pt x="1096623" y="782382"/>
                    </a:lnTo>
                    <a:cubicBezTo>
                      <a:pt x="1214544" y="784128"/>
                      <a:pt x="1328762" y="823793"/>
                      <a:pt x="1422382" y="895510"/>
                    </a:cubicBezTo>
                    <a:close/>
                    <a:moveTo>
                      <a:pt x="535697" y="1334262"/>
                    </a:moveTo>
                    <a:cubicBezTo>
                      <a:pt x="535697" y="1032798"/>
                      <a:pt x="778605" y="787146"/>
                      <a:pt x="1078961" y="782393"/>
                    </a:cubicBezTo>
                    <a:lnTo>
                      <a:pt x="1078961" y="959230"/>
                    </a:lnTo>
                    <a:cubicBezTo>
                      <a:pt x="876020" y="963988"/>
                      <a:pt x="712308" y="1130207"/>
                      <a:pt x="712308" y="1334262"/>
                    </a:cubicBezTo>
                    <a:cubicBezTo>
                      <a:pt x="712308" y="1415924"/>
                      <a:pt x="738807" y="1491354"/>
                      <a:pt x="783241" y="1553009"/>
                    </a:cubicBezTo>
                    <a:lnTo>
                      <a:pt x="642094" y="1659540"/>
                    </a:lnTo>
                    <a:cubicBezTo>
                      <a:pt x="575274" y="1568264"/>
                      <a:pt x="535697" y="1455821"/>
                      <a:pt x="535697" y="1334262"/>
                    </a:cubicBezTo>
                    <a:close/>
                    <a:moveTo>
                      <a:pt x="1639876" y="1334262"/>
                    </a:moveTo>
                    <a:cubicBezTo>
                      <a:pt x="1639876" y="1638692"/>
                      <a:pt x="1392199" y="1886369"/>
                      <a:pt x="1087775" y="1886369"/>
                    </a:cubicBezTo>
                    <a:cubicBezTo>
                      <a:pt x="911234" y="1886369"/>
                      <a:pt x="753898" y="1802979"/>
                      <a:pt x="652764" y="1673622"/>
                    </a:cubicBezTo>
                    <a:lnTo>
                      <a:pt x="793807" y="1567179"/>
                    </a:lnTo>
                    <a:cubicBezTo>
                      <a:pt x="862686" y="1653883"/>
                      <a:pt x="968740" y="1709753"/>
                      <a:pt x="1087815" y="1709753"/>
                    </a:cubicBezTo>
                    <a:cubicBezTo>
                      <a:pt x="1294859" y="1709753"/>
                      <a:pt x="1463300" y="1541312"/>
                      <a:pt x="1463300" y="1334262"/>
                    </a:cubicBezTo>
                    <a:cubicBezTo>
                      <a:pt x="1463300" y="1334176"/>
                      <a:pt x="1463300" y="1334094"/>
                      <a:pt x="1463300" y="1334007"/>
                    </a:cubicBezTo>
                    <a:lnTo>
                      <a:pt x="1639812" y="1329737"/>
                    </a:lnTo>
                    <a:cubicBezTo>
                      <a:pt x="1639789" y="1331251"/>
                      <a:pt x="1639893" y="1332742"/>
                      <a:pt x="1639893" y="1334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18"/>
              <p:cNvSpPr/>
              <p:nvPr/>
            </p:nvSpPr>
            <p:spPr>
              <a:xfrm>
                <a:off x="-397817" y="220552"/>
                <a:ext cx="951075" cy="790293"/>
              </a:xfrm>
              <a:custGeom>
                <a:avLst/>
                <a:gdLst/>
                <a:ahLst/>
                <a:cxnLst/>
                <a:rect l="l" t="t" r="r" b="b"/>
                <a:pathLst>
                  <a:path w="1086943" h="903192" extrusionOk="0">
                    <a:moveTo>
                      <a:pt x="176543" y="908959"/>
                    </a:moveTo>
                    <a:cubicBezTo>
                      <a:pt x="163116" y="908954"/>
                      <a:pt x="149742" y="907369"/>
                      <a:pt x="136687" y="904242"/>
                    </a:cubicBezTo>
                    <a:cubicBezTo>
                      <a:pt x="44715" y="882263"/>
                      <a:pt x="-12229" y="789548"/>
                      <a:pt x="9744" y="697581"/>
                    </a:cubicBezTo>
                    <a:lnTo>
                      <a:pt x="9744" y="697581"/>
                    </a:lnTo>
                    <a:cubicBezTo>
                      <a:pt x="31735" y="605603"/>
                      <a:pt x="124467" y="548671"/>
                      <a:pt x="216405" y="570644"/>
                    </a:cubicBezTo>
                    <a:cubicBezTo>
                      <a:pt x="308342" y="592618"/>
                      <a:pt x="365321" y="685338"/>
                      <a:pt x="343336" y="777305"/>
                    </a:cubicBezTo>
                    <a:cubicBezTo>
                      <a:pt x="324548" y="855926"/>
                      <a:pt x="254068" y="908959"/>
                      <a:pt x="176543" y="908959"/>
                    </a:cubicBezTo>
                    <a:close/>
                    <a:moveTo>
                      <a:pt x="26925" y="701689"/>
                    </a:moveTo>
                    <a:lnTo>
                      <a:pt x="26925" y="701689"/>
                    </a:lnTo>
                    <a:cubicBezTo>
                      <a:pt x="7197" y="784187"/>
                      <a:pt x="58298" y="867345"/>
                      <a:pt x="140789" y="887067"/>
                    </a:cubicBezTo>
                    <a:cubicBezTo>
                      <a:pt x="223281" y="906789"/>
                      <a:pt x="306445" y="855694"/>
                      <a:pt x="326161" y="773197"/>
                    </a:cubicBezTo>
                    <a:cubicBezTo>
                      <a:pt x="345878" y="690700"/>
                      <a:pt x="294829" y="607541"/>
                      <a:pt x="212303" y="587819"/>
                    </a:cubicBezTo>
                    <a:cubicBezTo>
                      <a:pt x="129776" y="568097"/>
                      <a:pt x="46653" y="619204"/>
                      <a:pt x="26925" y="701689"/>
                    </a:cubicBezTo>
                    <a:close/>
                    <a:moveTo>
                      <a:pt x="176398" y="648999"/>
                    </a:moveTo>
                    <a:cubicBezTo>
                      <a:pt x="225172" y="648999"/>
                      <a:pt x="264709" y="688536"/>
                      <a:pt x="264709" y="737310"/>
                    </a:cubicBezTo>
                    <a:cubicBezTo>
                      <a:pt x="264709" y="786078"/>
                      <a:pt x="225172" y="825615"/>
                      <a:pt x="176404" y="825615"/>
                    </a:cubicBezTo>
                    <a:cubicBezTo>
                      <a:pt x="176404" y="825615"/>
                      <a:pt x="176398" y="825615"/>
                      <a:pt x="176398" y="825615"/>
                    </a:cubicBezTo>
                    <a:cubicBezTo>
                      <a:pt x="127630" y="825615"/>
                      <a:pt x="88093" y="786078"/>
                      <a:pt x="88093" y="737310"/>
                    </a:cubicBezTo>
                    <a:cubicBezTo>
                      <a:pt x="88087" y="688541"/>
                      <a:pt x="127624" y="649004"/>
                      <a:pt x="176392" y="648999"/>
                    </a:cubicBezTo>
                    <a:cubicBezTo>
                      <a:pt x="176392" y="648999"/>
                      <a:pt x="176398" y="648999"/>
                      <a:pt x="176398" y="648999"/>
                    </a:cubicBezTo>
                    <a:close/>
                    <a:moveTo>
                      <a:pt x="1047817" y="682025"/>
                    </a:moveTo>
                    <a:cubicBezTo>
                      <a:pt x="1072205" y="682025"/>
                      <a:pt x="1091973" y="701794"/>
                      <a:pt x="1091973" y="726181"/>
                    </a:cubicBezTo>
                    <a:cubicBezTo>
                      <a:pt x="1091973" y="750568"/>
                      <a:pt x="1072205" y="770336"/>
                      <a:pt x="1047817" y="770336"/>
                    </a:cubicBezTo>
                    <a:cubicBezTo>
                      <a:pt x="1023436" y="770331"/>
                      <a:pt x="1003668" y="750568"/>
                      <a:pt x="1003668" y="726181"/>
                    </a:cubicBezTo>
                    <a:cubicBezTo>
                      <a:pt x="1003668" y="701800"/>
                      <a:pt x="1023436" y="682031"/>
                      <a:pt x="1047817" y="682025"/>
                    </a:cubicBezTo>
                    <a:close/>
                    <a:moveTo>
                      <a:pt x="723910" y="5767"/>
                    </a:moveTo>
                    <a:cubicBezTo>
                      <a:pt x="748297" y="5772"/>
                      <a:pt x="768059" y="25541"/>
                      <a:pt x="768059" y="49922"/>
                    </a:cubicBezTo>
                    <a:cubicBezTo>
                      <a:pt x="768059" y="74309"/>
                      <a:pt x="748297" y="94072"/>
                      <a:pt x="723910" y="94078"/>
                    </a:cubicBezTo>
                    <a:cubicBezTo>
                      <a:pt x="699522" y="94078"/>
                      <a:pt x="679754" y="74309"/>
                      <a:pt x="679754" y="49922"/>
                    </a:cubicBezTo>
                    <a:cubicBezTo>
                      <a:pt x="679754" y="25535"/>
                      <a:pt x="699522" y="5767"/>
                      <a:pt x="723910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18"/>
              <p:cNvSpPr/>
              <p:nvPr/>
            </p:nvSpPr>
            <p:spPr>
              <a:xfrm>
                <a:off x="481797" y="-559931"/>
                <a:ext cx="593825" cy="371934"/>
              </a:xfrm>
              <a:custGeom>
                <a:avLst/>
                <a:gdLst/>
                <a:ahLst/>
                <a:cxnLst/>
                <a:rect l="l" t="t" r="r" b="b"/>
                <a:pathLst>
                  <a:path w="678657" h="425067" extrusionOk="0">
                    <a:moveTo>
                      <a:pt x="68497" y="32523"/>
                    </a:moveTo>
                    <a:lnTo>
                      <a:pt x="18870" y="32523"/>
                    </a:lnTo>
                    <a:cubicBezTo>
                      <a:pt x="12140" y="32621"/>
                      <a:pt x="6604" y="27248"/>
                      <a:pt x="6506" y="20518"/>
                    </a:cubicBezTo>
                    <a:cubicBezTo>
                      <a:pt x="6506" y="20518"/>
                      <a:pt x="6506" y="20512"/>
                      <a:pt x="6506" y="20512"/>
                    </a:cubicBezTo>
                    <a:lnTo>
                      <a:pt x="6506" y="20332"/>
                    </a:lnTo>
                    <a:cubicBezTo>
                      <a:pt x="6511" y="13503"/>
                      <a:pt x="12047" y="7973"/>
                      <a:pt x="18870" y="7973"/>
                    </a:cubicBezTo>
                    <a:lnTo>
                      <a:pt x="68497" y="7973"/>
                    </a:lnTo>
                    <a:cubicBezTo>
                      <a:pt x="75327" y="7973"/>
                      <a:pt x="80856" y="13503"/>
                      <a:pt x="80862" y="20332"/>
                    </a:cubicBezTo>
                    <a:cubicBezTo>
                      <a:pt x="80862" y="27063"/>
                      <a:pt x="75408" y="32517"/>
                      <a:pt x="68677" y="32517"/>
                    </a:cubicBezTo>
                    <a:close/>
                    <a:moveTo>
                      <a:pt x="80862" y="77201"/>
                    </a:moveTo>
                    <a:cubicBezTo>
                      <a:pt x="80862" y="70371"/>
                      <a:pt x="75327" y="64836"/>
                      <a:pt x="68497" y="64836"/>
                    </a:cubicBezTo>
                    <a:lnTo>
                      <a:pt x="18870" y="64836"/>
                    </a:lnTo>
                    <a:cubicBezTo>
                      <a:pt x="12041" y="64836"/>
                      <a:pt x="6506" y="70371"/>
                      <a:pt x="6506" y="77201"/>
                    </a:cubicBezTo>
                    <a:cubicBezTo>
                      <a:pt x="6511" y="84030"/>
                      <a:pt x="12047" y="89559"/>
                      <a:pt x="18870" y="89559"/>
                    </a:cubicBezTo>
                    <a:lnTo>
                      <a:pt x="68497" y="89559"/>
                    </a:lnTo>
                    <a:cubicBezTo>
                      <a:pt x="75327" y="89559"/>
                      <a:pt x="80856" y="84030"/>
                      <a:pt x="80862" y="77201"/>
                    </a:cubicBezTo>
                    <a:close/>
                    <a:moveTo>
                      <a:pt x="80862" y="134063"/>
                    </a:moveTo>
                    <a:cubicBezTo>
                      <a:pt x="80862" y="127332"/>
                      <a:pt x="75408" y="121878"/>
                      <a:pt x="68677" y="121878"/>
                    </a:cubicBezTo>
                    <a:lnTo>
                      <a:pt x="18870" y="121878"/>
                    </a:lnTo>
                    <a:cubicBezTo>
                      <a:pt x="12140" y="121780"/>
                      <a:pt x="6604" y="127153"/>
                      <a:pt x="6506" y="133883"/>
                    </a:cubicBezTo>
                    <a:cubicBezTo>
                      <a:pt x="6506" y="133883"/>
                      <a:pt x="6506" y="133883"/>
                      <a:pt x="6506" y="133883"/>
                    </a:cubicBezTo>
                    <a:lnTo>
                      <a:pt x="6506" y="134063"/>
                    </a:lnTo>
                    <a:cubicBezTo>
                      <a:pt x="6506" y="140892"/>
                      <a:pt x="12041" y="146428"/>
                      <a:pt x="18870" y="146428"/>
                    </a:cubicBezTo>
                    <a:lnTo>
                      <a:pt x="68497" y="146428"/>
                    </a:lnTo>
                    <a:cubicBezTo>
                      <a:pt x="75321" y="146422"/>
                      <a:pt x="80850" y="140898"/>
                      <a:pt x="80856" y="134075"/>
                    </a:cubicBezTo>
                    <a:close/>
                    <a:moveTo>
                      <a:pt x="80862" y="190926"/>
                    </a:moveTo>
                    <a:cubicBezTo>
                      <a:pt x="80862" y="184195"/>
                      <a:pt x="75408" y="178741"/>
                      <a:pt x="68677" y="178741"/>
                    </a:cubicBezTo>
                    <a:lnTo>
                      <a:pt x="18870" y="178741"/>
                    </a:lnTo>
                    <a:cubicBezTo>
                      <a:pt x="12093" y="177929"/>
                      <a:pt x="5937" y="182762"/>
                      <a:pt x="5119" y="189539"/>
                    </a:cubicBezTo>
                    <a:cubicBezTo>
                      <a:pt x="4306" y="196316"/>
                      <a:pt x="9140" y="202472"/>
                      <a:pt x="15917" y="203291"/>
                    </a:cubicBezTo>
                    <a:cubicBezTo>
                      <a:pt x="16897" y="203406"/>
                      <a:pt x="17889" y="203406"/>
                      <a:pt x="18870" y="203291"/>
                    </a:cubicBezTo>
                    <a:lnTo>
                      <a:pt x="68497" y="203291"/>
                    </a:lnTo>
                    <a:cubicBezTo>
                      <a:pt x="75315" y="203285"/>
                      <a:pt x="80844" y="197761"/>
                      <a:pt x="80856" y="190943"/>
                    </a:cubicBezTo>
                    <a:close/>
                    <a:moveTo>
                      <a:pt x="80862" y="247788"/>
                    </a:moveTo>
                    <a:cubicBezTo>
                      <a:pt x="80862" y="241058"/>
                      <a:pt x="75408" y="235604"/>
                      <a:pt x="68677" y="235604"/>
                    </a:cubicBezTo>
                    <a:lnTo>
                      <a:pt x="18870" y="235604"/>
                    </a:lnTo>
                    <a:cubicBezTo>
                      <a:pt x="12093" y="234791"/>
                      <a:pt x="5937" y="239624"/>
                      <a:pt x="5119" y="246402"/>
                    </a:cubicBezTo>
                    <a:cubicBezTo>
                      <a:pt x="4306" y="253179"/>
                      <a:pt x="9140" y="259335"/>
                      <a:pt x="15917" y="260153"/>
                    </a:cubicBezTo>
                    <a:cubicBezTo>
                      <a:pt x="16897" y="260269"/>
                      <a:pt x="17889" y="260269"/>
                      <a:pt x="18870" y="260153"/>
                    </a:cubicBezTo>
                    <a:lnTo>
                      <a:pt x="68497" y="260153"/>
                    </a:lnTo>
                    <a:cubicBezTo>
                      <a:pt x="75327" y="260153"/>
                      <a:pt x="80862" y="254618"/>
                      <a:pt x="80862" y="247788"/>
                    </a:cubicBezTo>
                    <a:close/>
                    <a:moveTo>
                      <a:pt x="80862" y="304651"/>
                    </a:moveTo>
                    <a:cubicBezTo>
                      <a:pt x="80862" y="297920"/>
                      <a:pt x="75408" y="292466"/>
                      <a:pt x="68677" y="292466"/>
                    </a:cubicBezTo>
                    <a:lnTo>
                      <a:pt x="18870" y="292466"/>
                    </a:lnTo>
                    <a:cubicBezTo>
                      <a:pt x="12093" y="291654"/>
                      <a:pt x="5931" y="296487"/>
                      <a:pt x="5119" y="303270"/>
                    </a:cubicBezTo>
                    <a:cubicBezTo>
                      <a:pt x="5119" y="303270"/>
                      <a:pt x="5119" y="303270"/>
                      <a:pt x="5119" y="303270"/>
                    </a:cubicBezTo>
                    <a:cubicBezTo>
                      <a:pt x="4306" y="310047"/>
                      <a:pt x="9140" y="316203"/>
                      <a:pt x="15917" y="317016"/>
                    </a:cubicBezTo>
                    <a:cubicBezTo>
                      <a:pt x="15917" y="317016"/>
                      <a:pt x="15917" y="317016"/>
                      <a:pt x="15917" y="317016"/>
                    </a:cubicBezTo>
                    <a:cubicBezTo>
                      <a:pt x="16897" y="317138"/>
                      <a:pt x="17889" y="317138"/>
                      <a:pt x="18870" y="317016"/>
                    </a:cubicBezTo>
                    <a:lnTo>
                      <a:pt x="68497" y="317016"/>
                    </a:lnTo>
                    <a:cubicBezTo>
                      <a:pt x="75321" y="317021"/>
                      <a:pt x="80856" y="311486"/>
                      <a:pt x="80862" y="304663"/>
                    </a:cubicBezTo>
                    <a:cubicBezTo>
                      <a:pt x="80862" y="304663"/>
                      <a:pt x="80862" y="304657"/>
                      <a:pt x="80862" y="304657"/>
                    </a:cubicBezTo>
                    <a:close/>
                    <a:moveTo>
                      <a:pt x="80862" y="361514"/>
                    </a:moveTo>
                    <a:cubicBezTo>
                      <a:pt x="80862" y="354783"/>
                      <a:pt x="75408" y="349329"/>
                      <a:pt x="68677" y="349329"/>
                    </a:cubicBezTo>
                    <a:lnTo>
                      <a:pt x="18870" y="349329"/>
                    </a:lnTo>
                    <a:cubicBezTo>
                      <a:pt x="12093" y="348516"/>
                      <a:pt x="5937" y="353350"/>
                      <a:pt x="5119" y="360127"/>
                    </a:cubicBezTo>
                    <a:cubicBezTo>
                      <a:pt x="4306" y="366904"/>
                      <a:pt x="9140" y="373060"/>
                      <a:pt x="15917" y="373878"/>
                    </a:cubicBezTo>
                    <a:cubicBezTo>
                      <a:pt x="16897" y="373994"/>
                      <a:pt x="17889" y="373994"/>
                      <a:pt x="18870" y="373878"/>
                    </a:cubicBezTo>
                    <a:lnTo>
                      <a:pt x="68497" y="373878"/>
                    </a:lnTo>
                    <a:cubicBezTo>
                      <a:pt x="75327" y="373878"/>
                      <a:pt x="80862" y="368343"/>
                      <a:pt x="80862" y="361514"/>
                    </a:cubicBezTo>
                    <a:close/>
                    <a:moveTo>
                      <a:pt x="80862" y="418562"/>
                    </a:moveTo>
                    <a:cubicBezTo>
                      <a:pt x="80862" y="411732"/>
                      <a:pt x="75327" y="406197"/>
                      <a:pt x="68497" y="406197"/>
                    </a:cubicBezTo>
                    <a:lnTo>
                      <a:pt x="18870" y="406197"/>
                    </a:lnTo>
                    <a:cubicBezTo>
                      <a:pt x="12093" y="405385"/>
                      <a:pt x="5937" y="410218"/>
                      <a:pt x="5119" y="416995"/>
                    </a:cubicBezTo>
                    <a:cubicBezTo>
                      <a:pt x="4306" y="423772"/>
                      <a:pt x="9140" y="429928"/>
                      <a:pt x="15917" y="430747"/>
                    </a:cubicBezTo>
                    <a:cubicBezTo>
                      <a:pt x="16897" y="430863"/>
                      <a:pt x="17889" y="430863"/>
                      <a:pt x="18870" y="430747"/>
                    </a:cubicBezTo>
                    <a:lnTo>
                      <a:pt x="68497" y="430747"/>
                    </a:lnTo>
                    <a:cubicBezTo>
                      <a:pt x="75228" y="430845"/>
                      <a:pt x="80763" y="425472"/>
                      <a:pt x="80862" y="418742"/>
                    </a:cubicBezTo>
                    <a:cubicBezTo>
                      <a:pt x="80862" y="418742"/>
                      <a:pt x="80862" y="418736"/>
                      <a:pt x="80862" y="418736"/>
                    </a:cubicBezTo>
                    <a:close/>
                    <a:moveTo>
                      <a:pt x="267012" y="20292"/>
                    </a:moveTo>
                    <a:cubicBezTo>
                      <a:pt x="267017" y="13532"/>
                      <a:pt x="261586" y="8025"/>
                      <a:pt x="254827" y="7933"/>
                    </a:cubicBezTo>
                    <a:lnTo>
                      <a:pt x="124124" y="7933"/>
                    </a:lnTo>
                    <a:cubicBezTo>
                      <a:pt x="117335" y="8025"/>
                      <a:pt x="111858" y="13503"/>
                      <a:pt x="111765" y="20292"/>
                    </a:cubicBezTo>
                    <a:cubicBezTo>
                      <a:pt x="111858" y="27051"/>
                      <a:pt x="117364" y="32476"/>
                      <a:pt x="124124" y="32476"/>
                    </a:cubicBezTo>
                    <a:lnTo>
                      <a:pt x="254821" y="32476"/>
                    </a:lnTo>
                    <a:cubicBezTo>
                      <a:pt x="261552" y="32476"/>
                      <a:pt x="267006" y="27022"/>
                      <a:pt x="267006" y="20292"/>
                    </a:cubicBezTo>
                    <a:close/>
                    <a:moveTo>
                      <a:pt x="267012" y="77154"/>
                    </a:moveTo>
                    <a:cubicBezTo>
                      <a:pt x="267012" y="70394"/>
                      <a:pt x="261586" y="64888"/>
                      <a:pt x="254827" y="64789"/>
                    </a:cubicBezTo>
                    <a:lnTo>
                      <a:pt x="124124" y="64789"/>
                    </a:lnTo>
                    <a:cubicBezTo>
                      <a:pt x="117295" y="64795"/>
                      <a:pt x="111765" y="70325"/>
                      <a:pt x="111765" y="77154"/>
                    </a:cubicBezTo>
                    <a:cubicBezTo>
                      <a:pt x="111765" y="83977"/>
                      <a:pt x="117300" y="89513"/>
                      <a:pt x="124124" y="89513"/>
                    </a:cubicBezTo>
                    <a:lnTo>
                      <a:pt x="254821" y="89513"/>
                    </a:lnTo>
                    <a:cubicBezTo>
                      <a:pt x="261581" y="89420"/>
                      <a:pt x="267012" y="83914"/>
                      <a:pt x="267006" y="77154"/>
                    </a:cubicBezTo>
                    <a:close/>
                    <a:moveTo>
                      <a:pt x="267012" y="134017"/>
                    </a:moveTo>
                    <a:cubicBezTo>
                      <a:pt x="267012" y="127286"/>
                      <a:pt x="261557" y="121832"/>
                      <a:pt x="254827" y="121832"/>
                    </a:cubicBezTo>
                    <a:lnTo>
                      <a:pt x="124124" y="121832"/>
                    </a:lnTo>
                    <a:cubicBezTo>
                      <a:pt x="117364" y="121826"/>
                      <a:pt x="111858" y="127257"/>
                      <a:pt x="111765" y="134017"/>
                    </a:cubicBezTo>
                    <a:cubicBezTo>
                      <a:pt x="111858" y="140806"/>
                      <a:pt x="117335" y="146283"/>
                      <a:pt x="124124" y="146381"/>
                    </a:cubicBezTo>
                    <a:lnTo>
                      <a:pt x="254821" y="146381"/>
                    </a:lnTo>
                    <a:cubicBezTo>
                      <a:pt x="261581" y="146283"/>
                      <a:pt x="267006" y="140776"/>
                      <a:pt x="267006" y="134017"/>
                    </a:cubicBezTo>
                    <a:close/>
                    <a:moveTo>
                      <a:pt x="267012" y="190879"/>
                    </a:moveTo>
                    <a:cubicBezTo>
                      <a:pt x="267012" y="184149"/>
                      <a:pt x="261557" y="178694"/>
                      <a:pt x="254827" y="178694"/>
                    </a:cubicBezTo>
                    <a:lnTo>
                      <a:pt x="124124" y="178694"/>
                    </a:lnTo>
                    <a:cubicBezTo>
                      <a:pt x="117347" y="177882"/>
                      <a:pt x="111191" y="182716"/>
                      <a:pt x="110378" y="189492"/>
                    </a:cubicBezTo>
                    <a:cubicBezTo>
                      <a:pt x="110378" y="189492"/>
                      <a:pt x="110378" y="189492"/>
                      <a:pt x="110378" y="189492"/>
                    </a:cubicBezTo>
                    <a:cubicBezTo>
                      <a:pt x="109560" y="196270"/>
                      <a:pt x="114394" y="202426"/>
                      <a:pt x="121170" y="203244"/>
                    </a:cubicBezTo>
                    <a:cubicBezTo>
                      <a:pt x="121170" y="203244"/>
                      <a:pt x="121176" y="203244"/>
                      <a:pt x="121176" y="203244"/>
                    </a:cubicBezTo>
                    <a:cubicBezTo>
                      <a:pt x="122157" y="203360"/>
                      <a:pt x="123143" y="203360"/>
                      <a:pt x="124124" y="203244"/>
                    </a:cubicBezTo>
                    <a:lnTo>
                      <a:pt x="254821" y="203244"/>
                    </a:lnTo>
                    <a:cubicBezTo>
                      <a:pt x="261552" y="203244"/>
                      <a:pt x="267006" y="197790"/>
                      <a:pt x="267006" y="191059"/>
                    </a:cubicBezTo>
                    <a:cubicBezTo>
                      <a:pt x="267006" y="191001"/>
                      <a:pt x="267006" y="190937"/>
                      <a:pt x="267006" y="190879"/>
                    </a:cubicBezTo>
                    <a:close/>
                    <a:moveTo>
                      <a:pt x="267012" y="247742"/>
                    </a:moveTo>
                    <a:cubicBezTo>
                      <a:pt x="267012" y="241011"/>
                      <a:pt x="261557" y="235557"/>
                      <a:pt x="254827" y="235557"/>
                    </a:cubicBezTo>
                    <a:lnTo>
                      <a:pt x="124124" y="235557"/>
                    </a:lnTo>
                    <a:cubicBezTo>
                      <a:pt x="117347" y="234745"/>
                      <a:pt x="111191" y="239578"/>
                      <a:pt x="110378" y="246355"/>
                    </a:cubicBezTo>
                    <a:cubicBezTo>
                      <a:pt x="110378" y="246355"/>
                      <a:pt x="110378" y="246355"/>
                      <a:pt x="110378" y="246355"/>
                    </a:cubicBezTo>
                    <a:cubicBezTo>
                      <a:pt x="109560" y="253132"/>
                      <a:pt x="114394" y="259288"/>
                      <a:pt x="121170" y="260107"/>
                    </a:cubicBezTo>
                    <a:cubicBezTo>
                      <a:pt x="121170" y="260107"/>
                      <a:pt x="121176" y="260107"/>
                      <a:pt x="121176" y="260107"/>
                    </a:cubicBezTo>
                    <a:cubicBezTo>
                      <a:pt x="122157" y="260228"/>
                      <a:pt x="123143" y="260228"/>
                      <a:pt x="124124" y="260107"/>
                    </a:cubicBezTo>
                    <a:lnTo>
                      <a:pt x="254821" y="260107"/>
                    </a:lnTo>
                    <a:cubicBezTo>
                      <a:pt x="261552" y="260107"/>
                      <a:pt x="267006" y="254653"/>
                      <a:pt x="267006" y="247922"/>
                    </a:cubicBezTo>
                    <a:cubicBezTo>
                      <a:pt x="267006" y="247864"/>
                      <a:pt x="267006" y="247806"/>
                      <a:pt x="267006" y="247742"/>
                    </a:cubicBezTo>
                    <a:close/>
                    <a:moveTo>
                      <a:pt x="423494" y="304605"/>
                    </a:moveTo>
                    <a:cubicBezTo>
                      <a:pt x="423494" y="297874"/>
                      <a:pt x="418040" y="292420"/>
                      <a:pt x="411309" y="292420"/>
                    </a:cubicBezTo>
                    <a:lnTo>
                      <a:pt x="280606" y="292420"/>
                    </a:lnTo>
                    <a:cubicBezTo>
                      <a:pt x="273829" y="291601"/>
                      <a:pt x="267673" y="296435"/>
                      <a:pt x="266855" y="303212"/>
                    </a:cubicBezTo>
                    <a:cubicBezTo>
                      <a:pt x="266855" y="303212"/>
                      <a:pt x="266855" y="303218"/>
                      <a:pt x="266855" y="303218"/>
                    </a:cubicBezTo>
                    <a:cubicBezTo>
                      <a:pt x="266043" y="310001"/>
                      <a:pt x="270882" y="316151"/>
                      <a:pt x="277659" y="316969"/>
                    </a:cubicBezTo>
                    <a:cubicBezTo>
                      <a:pt x="278639" y="317085"/>
                      <a:pt x="279626" y="317085"/>
                      <a:pt x="280606" y="316969"/>
                    </a:cubicBezTo>
                    <a:lnTo>
                      <a:pt x="411123" y="316969"/>
                    </a:lnTo>
                    <a:cubicBezTo>
                      <a:pt x="417953" y="316969"/>
                      <a:pt x="423488" y="311434"/>
                      <a:pt x="423488" y="304605"/>
                    </a:cubicBezTo>
                    <a:close/>
                    <a:moveTo>
                      <a:pt x="423494" y="361467"/>
                    </a:moveTo>
                    <a:cubicBezTo>
                      <a:pt x="423494" y="354736"/>
                      <a:pt x="418040" y="349282"/>
                      <a:pt x="411309" y="349282"/>
                    </a:cubicBezTo>
                    <a:lnTo>
                      <a:pt x="280606" y="349282"/>
                    </a:lnTo>
                    <a:cubicBezTo>
                      <a:pt x="273829" y="348470"/>
                      <a:pt x="267673" y="353303"/>
                      <a:pt x="266855" y="360080"/>
                    </a:cubicBezTo>
                    <a:cubicBezTo>
                      <a:pt x="266043" y="366857"/>
                      <a:pt x="270882" y="373014"/>
                      <a:pt x="277659" y="373832"/>
                    </a:cubicBezTo>
                    <a:cubicBezTo>
                      <a:pt x="278639" y="373948"/>
                      <a:pt x="279626" y="373948"/>
                      <a:pt x="280606" y="373832"/>
                    </a:cubicBezTo>
                    <a:lnTo>
                      <a:pt x="411123" y="373832"/>
                    </a:lnTo>
                    <a:cubicBezTo>
                      <a:pt x="417953" y="373832"/>
                      <a:pt x="423488" y="368296"/>
                      <a:pt x="423488" y="361467"/>
                    </a:cubicBezTo>
                    <a:close/>
                    <a:moveTo>
                      <a:pt x="423494" y="418515"/>
                    </a:moveTo>
                    <a:cubicBezTo>
                      <a:pt x="423494" y="411686"/>
                      <a:pt x="417958" y="406151"/>
                      <a:pt x="411129" y="406151"/>
                    </a:cubicBezTo>
                    <a:lnTo>
                      <a:pt x="280606" y="406151"/>
                    </a:lnTo>
                    <a:cubicBezTo>
                      <a:pt x="273829" y="405338"/>
                      <a:pt x="267673" y="410172"/>
                      <a:pt x="266855" y="416949"/>
                    </a:cubicBezTo>
                    <a:cubicBezTo>
                      <a:pt x="266043" y="423726"/>
                      <a:pt x="270876" y="429888"/>
                      <a:pt x="277659" y="430700"/>
                    </a:cubicBezTo>
                    <a:cubicBezTo>
                      <a:pt x="277659" y="430700"/>
                      <a:pt x="277659" y="430700"/>
                      <a:pt x="277659" y="430700"/>
                    </a:cubicBezTo>
                    <a:cubicBezTo>
                      <a:pt x="278639" y="430816"/>
                      <a:pt x="279626" y="430816"/>
                      <a:pt x="280606" y="430700"/>
                    </a:cubicBezTo>
                    <a:lnTo>
                      <a:pt x="411123" y="430700"/>
                    </a:lnTo>
                    <a:cubicBezTo>
                      <a:pt x="417854" y="430799"/>
                      <a:pt x="423390" y="425426"/>
                      <a:pt x="423488" y="418695"/>
                    </a:cubicBezTo>
                    <a:cubicBezTo>
                      <a:pt x="423488" y="418695"/>
                      <a:pt x="423488" y="418690"/>
                      <a:pt x="423488" y="418690"/>
                    </a:cubicBezTo>
                    <a:lnTo>
                      <a:pt x="423488" y="418515"/>
                    </a:lnTo>
                    <a:close/>
                    <a:moveTo>
                      <a:pt x="324588" y="20245"/>
                    </a:moveTo>
                    <a:cubicBezTo>
                      <a:pt x="324686" y="12348"/>
                      <a:pt x="318368" y="5867"/>
                      <a:pt x="310471" y="5768"/>
                    </a:cubicBezTo>
                    <a:cubicBezTo>
                      <a:pt x="310471" y="5768"/>
                      <a:pt x="310465" y="5768"/>
                      <a:pt x="310459" y="5768"/>
                    </a:cubicBezTo>
                    <a:cubicBezTo>
                      <a:pt x="302562" y="5670"/>
                      <a:pt x="296081" y="11988"/>
                      <a:pt x="295983" y="19885"/>
                    </a:cubicBezTo>
                    <a:cubicBezTo>
                      <a:pt x="295983" y="19885"/>
                      <a:pt x="295983" y="19891"/>
                      <a:pt x="295983" y="19897"/>
                    </a:cubicBezTo>
                    <a:cubicBezTo>
                      <a:pt x="295884" y="27794"/>
                      <a:pt x="302208" y="34275"/>
                      <a:pt x="310111" y="34374"/>
                    </a:cubicBezTo>
                    <a:cubicBezTo>
                      <a:pt x="310111" y="34374"/>
                      <a:pt x="310111" y="34374"/>
                      <a:pt x="310111" y="34374"/>
                    </a:cubicBezTo>
                    <a:lnTo>
                      <a:pt x="310285" y="34374"/>
                    </a:lnTo>
                    <a:cubicBezTo>
                      <a:pt x="318118" y="34379"/>
                      <a:pt x="324495" y="28078"/>
                      <a:pt x="324588" y="20245"/>
                    </a:cubicBezTo>
                    <a:close/>
                    <a:moveTo>
                      <a:pt x="367154" y="20245"/>
                    </a:moveTo>
                    <a:cubicBezTo>
                      <a:pt x="367252" y="12348"/>
                      <a:pt x="360934" y="5867"/>
                      <a:pt x="353037" y="5768"/>
                    </a:cubicBezTo>
                    <a:cubicBezTo>
                      <a:pt x="353037" y="5768"/>
                      <a:pt x="353031" y="5768"/>
                      <a:pt x="353025" y="5768"/>
                    </a:cubicBezTo>
                    <a:cubicBezTo>
                      <a:pt x="345128" y="5658"/>
                      <a:pt x="338635" y="11965"/>
                      <a:pt x="338519" y="19868"/>
                    </a:cubicBezTo>
                    <a:cubicBezTo>
                      <a:pt x="338519" y="19874"/>
                      <a:pt x="338519" y="19885"/>
                      <a:pt x="338519" y="19897"/>
                    </a:cubicBezTo>
                    <a:cubicBezTo>
                      <a:pt x="338426" y="27794"/>
                      <a:pt x="344751" y="34275"/>
                      <a:pt x="352648" y="34374"/>
                    </a:cubicBezTo>
                    <a:cubicBezTo>
                      <a:pt x="352770" y="34374"/>
                      <a:pt x="352886" y="34374"/>
                      <a:pt x="353002" y="34374"/>
                    </a:cubicBezTo>
                    <a:cubicBezTo>
                      <a:pt x="360800" y="34588"/>
                      <a:pt x="367293" y="28438"/>
                      <a:pt x="367508" y="20645"/>
                    </a:cubicBezTo>
                    <a:cubicBezTo>
                      <a:pt x="367508" y="20628"/>
                      <a:pt x="367508" y="20616"/>
                      <a:pt x="367508" y="20605"/>
                    </a:cubicBezTo>
                    <a:cubicBezTo>
                      <a:pt x="367508" y="20483"/>
                      <a:pt x="367508" y="20367"/>
                      <a:pt x="367508" y="20245"/>
                    </a:cubicBezTo>
                    <a:close/>
                    <a:moveTo>
                      <a:pt x="409893" y="20245"/>
                    </a:moveTo>
                    <a:cubicBezTo>
                      <a:pt x="409992" y="12348"/>
                      <a:pt x="403673" y="5867"/>
                      <a:pt x="395776" y="5768"/>
                    </a:cubicBezTo>
                    <a:cubicBezTo>
                      <a:pt x="395776" y="5768"/>
                      <a:pt x="395771" y="5768"/>
                      <a:pt x="395765" y="5768"/>
                    </a:cubicBezTo>
                    <a:cubicBezTo>
                      <a:pt x="387868" y="5652"/>
                      <a:pt x="381375" y="11959"/>
                      <a:pt x="381259" y="19856"/>
                    </a:cubicBezTo>
                    <a:cubicBezTo>
                      <a:pt x="381259" y="19868"/>
                      <a:pt x="381259" y="19880"/>
                      <a:pt x="381259" y="19897"/>
                    </a:cubicBezTo>
                    <a:cubicBezTo>
                      <a:pt x="381160" y="27794"/>
                      <a:pt x="387485" y="34275"/>
                      <a:pt x="395382" y="34374"/>
                    </a:cubicBezTo>
                    <a:lnTo>
                      <a:pt x="395562" y="34374"/>
                    </a:lnTo>
                    <a:cubicBezTo>
                      <a:pt x="403395" y="34379"/>
                      <a:pt x="409771" y="28078"/>
                      <a:pt x="409864" y="20245"/>
                    </a:cubicBezTo>
                    <a:close/>
                    <a:moveTo>
                      <a:pt x="452459" y="20245"/>
                    </a:moveTo>
                    <a:cubicBezTo>
                      <a:pt x="452558" y="12348"/>
                      <a:pt x="446233" y="5867"/>
                      <a:pt x="438331" y="5768"/>
                    </a:cubicBezTo>
                    <a:cubicBezTo>
                      <a:pt x="438331" y="5768"/>
                      <a:pt x="438331" y="5768"/>
                      <a:pt x="438331" y="5768"/>
                    </a:cubicBezTo>
                    <a:cubicBezTo>
                      <a:pt x="430433" y="5658"/>
                      <a:pt x="423941" y="11965"/>
                      <a:pt x="423825" y="19868"/>
                    </a:cubicBezTo>
                    <a:cubicBezTo>
                      <a:pt x="423825" y="19874"/>
                      <a:pt x="423825" y="19885"/>
                      <a:pt x="423825" y="19897"/>
                    </a:cubicBezTo>
                    <a:cubicBezTo>
                      <a:pt x="423732" y="27794"/>
                      <a:pt x="430056" y="34275"/>
                      <a:pt x="437953" y="34374"/>
                    </a:cubicBezTo>
                    <a:cubicBezTo>
                      <a:pt x="438075" y="34374"/>
                      <a:pt x="438191" y="34374"/>
                      <a:pt x="438307" y="34374"/>
                    </a:cubicBezTo>
                    <a:cubicBezTo>
                      <a:pt x="446111" y="34374"/>
                      <a:pt x="452436" y="28049"/>
                      <a:pt x="452436" y="20245"/>
                    </a:cubicBezTo>
                    <a:close/>
                    <a:moveTo>
                      <a:pt x="495199" y="20245"/>
                    </a:moveTo>
                    <a:cubicBezTo>
                      <a:pt x="495297" y="12348"/>
                      <a:pt x="488979" y="5867"/>
                      <a:pt x="481082" y="5768"/>
                    </a:cubicBezTo>
                    <a:cubicBezTo>
                      <a:pt x="481082" y="5768"/>
                      <a:pt x="481076" y="5768"/>
                      <a:pt x="481070" y="5768"/>
                    </a:cubicBezTo>
                    <a:cubicBezTo>
                      <a:pt x="473168" y="5658"/>
                      <a:pt x="466675" y="11977"/>
                      <a:pt x="466564" y="19880"/>
                    </a:cubicBezTo>
                    <a:cubicBezTo>
                      <a:pt x="466564" y="19885"/>
                      <a:pt x="466564" y="19891"/>
                      <a:pt x="466564" y="19897"/>
                    </a:cubicBezTo>
                    <a:cubicBezTo>
                      <a:pt x="466472" y="27800"/>
                      <a:pt x="472796" y="34281"/>
                      <a:pt x="480699" y="34374"/>
                    </a:cubicBezTo>
                    <a:cubicBezTo>
                      <a:pt x="480815" y="34374"/>
                      <a:pt x="480931" y="34374"/>
                      <a:pt x="481047" y="34374"/>
                    </a:cubicBezTo>
                    <a:cubicBezTo>
                      <a:pt x="488851" y="34374"/>
                      <a:pt x="495176" y="28049"/>
                      <a:pt x="495176" y="20245"/>
                    </a:cubicBezTo>
                    <a:close/>
                    <a:moveTo>
                      <a:pt x="537939" y="20245"/>
                    </a:moveTo>
                    <a:cubicBezTo>
                      <a:pt x="538037" y="12348"/>
                      <a:pt x="531719" y="5867"/>
                      <a:pt x="523822" y="5768"/>
                    </a:cubicBezTo>
                    <a:cubicBezTo>
                      <a:pt x="523822" y="5768"/>
                      <a:pt x="523816" y="5768"/>
                      <a:pt x="523810" y="5768"/>
                    </a:cubicBezTo>
                    <a:cubicBezTo>
                      <a:pt x="515913" y="5670"/>
                      <a:pt x="509432" y="11988"/>
                      <a:pt x="509333" y="19885"/>
                    </a:cubicBezTo>
                    <a:cubicBezTo>
                      <a:pt x="509333" y="19885"/>
                      <a:pt x="509333" y="19891"/>
                      <a:pt x="509333" y="19897"/>
                    </a:cubicBezTo>
                    <a:cubicBezTo>
                      <a:pt x="509235" y="27794"/>
                      <a:pt x="515559" y="34275"/>
                      <a:pt x="523462" y="34374"/>
                    </a:cubicBezTo>
                    <a:cubicBezTo>
                      <a:pt x="523462" y="34374"/>
                      <a:pt x="523462" y="34374"/>
                      <a:pt x="523462" y="34374"/>
                    </a:cubicBezTo>
                    <a:lnTo>
                      <a:pt x="523636" y="34374"/>
                    </a:lnTo>
                    <a:cubicBezTo>
                      <a:pt x="531469" y="34379"/>
                      <a:pt x="537846" y="28078"/>
                      <a:pt x="537939" y="20245"/>
                    </a:cubicBezTo>
                    <a:close/>
                    <a:moveTo>
                      <a:pt x="324588" y="133970"/>
                    </a:moveTo>
                    <a:cubicBezTo>
                      <a:pt x="324588" y="126067"/>
                      <a:pt x="318188" y="119668"/>
                      <a:pt x="310285" y="119662"/>
                    </a:cubicBezTo>
                    <a:cubicBezTo>
                      <a:pt x="302382" y="119662"/>
                      <a:pt x="295977" y="126067"/>
                      <a:pt x="295977" y="133970"/>
                    </a:cubicBezTo>
                    <a:cubicBezTo>
                      <a:pt x="295930" y="141867"/>
                      <a:pt x="302301" y="148308"/>
                      <a:pt x="310198" y="148354"/>
                    </a:cubicBezTo>
                    <a:cubicBezTo>
                      <a:pt x="310227" y="148354"/>
                      <a:pt x="310250" y="148354"/>
                      <a:pt x="310279" y="148354"/>
                    </a:cubicBezTo>
                    <a:lnTo>
                      <a:pt x="310279" y="148354"/>
                    </a:lnTo>
                    <a:cubicBezTo>
                      <a:pt x="318072" y="148453"/>
                      <a:pt x="324472" y="142221"/>
                      <a:pt x="324582" y="134429"/>
                    </a:cubicBezTo>
                    <a:cubicBezTo>
                      <a:pt x="324582" y="134312"/>
                      <a:pt x="324582" y="134191"/>
                      <a:pt x="324582" y="134075"/>
                    </a:cubicBezTo>
                    <a:close/>
                    <a:moveTo>
                      <a:pt x="367154" y="133970"/>
                    </a:moveTo>
                    <a:cubicBezTo>
                      <a:pt x="367159" y="126073"/>
                      <a:pt x="360760" y="119673"/>
                      <a:pt x="352862" y="119668"/>
                    </a:cubicBezTo>
                    <a:cubicBezTo>
                      <a:pt x="352857" y="119668"/>
                      <a:pt x="352851" y="119668"/>
                      <a:pt x="352845" y="119668"/>
                    </a:cubicBezTo>
                    <a:cubicBezTo>
                      <a:pt x="344948" y="119668"/>
                      <a:pt x="338542" y="126073"/>
                      <a:pt x="338542" y="133970"/>
                    </a:cubicBezTo>
                    <a:cubicBezTo>
                      <a:pt x="338542" y="141873"/>
                      <a:pt x="344948" y="148279"/>
                      <a:pt x="352851" y="148279"/>
                    </a:cubicBezTo>
                    <a:lnTo>
                      <a:pt x="353025" y="148279"/>
                    </a:lnTo>
                    <a:cubicBezTo>
                      <a:pt x="360823" y="148494"/>
                      <a:pt x="367316" y="142343"/>
                      <a:pt x="367531" y="134550"/>
                    </a:cubicBezTo>
                    <a:cubicBezTo>
                      <a:pt x="367531" y="134533"/>
                      <a:pt x="367531" y="134522"/>
                      <a:pt x="367531" y="134510"/>
                    </a:cubicBezTo>
                    <a:cubicBezTo>
                      <a:pt x="367531" y="134330"/>
                      <a:pt x="367531" y="134156"/>
                      <a:pt x="367531" y="133976"/>
                    </a:cubicBezTo>
                    <a:close/>
                    <a:moveTo>
                      <a:pt x="409893" y="133970"/>
                    </a:moveTo>
                    <a:cubicBezTo>
                      <a:pt x="409893" y="126067"/>
                      <a:pt x="403493" y="119668"/>
                      <a:pt x="395591" y="119662"/>
                    </a:cubicBezTo>
                    <a:cubicBezTo>
                      <a:pt x="387688" y="119662"/>
                      <a:pt x="381282" y="126067"/>
                      <a:pt x="381282" y="133970"/>
                    </a:cubicBezTo>
                    <a:cubicBezTo>
                      <a:pt x="381282" y="141867"/>
                      <a:pt x="387688" y="148273"/>
                      <a:pt x="395585" y="148273"/>
                    </a:cubicBezTo>
                    <a:cubicBezTo>
                      <a:pt x="395585" y="148273"/>
                      <a:pt x="395591" y="148273"/>
                      <a:pt x="395591" y="148273"/>
                    </a:cubicBezTo>
                    <a:lnTo>
                      <a:pt x="395591" y="148273"/>
                    </a:lnTo>
                    <a:cubicBezTo>
                      <a:pt x="403383" y="148371"/>
                      <a:pt x="409783" y="142140"/>
                      <a:pt x="409893" y="134347"/>
                    </a:cubicBezTo>
                    <a:cubicBezTo>
                      <a:pt x="409893" y="134231"/>
                      <a:pt x="409893" y="134110"/>
                      <a:pt x="409893" y="133993"/>
                    </a:cubicBezTo>
                    <a:close/>
                    <a:moveTo>
                      <a:pt x="452459" y="133970"/>
                    </a:moveTo>
                    <a:cubicBezTo>
                      <a:pt x="452465" y="126073"/>
                      <a:pt x="446065" y="119673"/>
                      <a:pt x="438168" y="119668"/>
                    </a:cubicBezTo>
                    <a:cubicBezTo>
                      <a:pt x="438162" y="119668"/>
                      <a:pt x="438156" y="119668"/>
                      <a:pt x="438151" y="119668"/>
                    </a:cubicBezTo>
                    <a:cubicBezTo>
                      <a:pt x="430254" y="119668"/>
                      <a:pt x="423848" y="126073"/>
                      <a:pt x="423848" y="133970"/>
                    </a:cubicBezTo>
                    <a:cubicBezTo>
                      <a:pt x="423848" y="141873"/>
                      <a:pt x="430254" y="148279"/>
                      <a:pt x="438156" y="148279"/>
                    </a:cubicBezTo>
                    <a:lnTo>
                      <a:pt x="438331" y="148279"/>
                    </a:lnTo>
                    <a:cubicBezTo>
                      <a:pt x="446129" y="148284"/>
                      <a:pt x="452453" y="141960"/>
                      <a:pt x="452459" y="134162"/>
                    </a:cubicBezTo>
                    <a:cubicBezTo>
                      <a:pt x="452459" y="134162"/>
                      <a:pt x="452459" y="134156"/>
                      <a:pt x="452459" y="134156"/>
                    </a:cubicBezTo>
                    <a:lnTo>
                      <a:pt x="452459" y="133976"/>
                    </a:lnTo>
                    <a:close/>
                    <a:moveTo>
                      <a:pt x="495199" y="133970"/>
                    </a:moveTo>
                    <a:cubicBezTo>
                      <a:pt x="495205" y="126073"/>
                      <a:pt x="488805" y="119673"/>
                      <a:pt x="480908" y="119668"/>
                    </a:cubicBezTo>
                    <a:cubicBezTo>
                      <a:pt x="480902" y="119668"/>
                      <a:pt x="480896" y="119668"/>
                      <a:pt x="480891" y="119668"/>
                    </a:cubicBezTo>
                    <a:cubicBezTo>
                      <a:pt x="472993" y="119668"/>
                      <a:pt x="466588" y="126073"/>
                      <a:pt x="466588" y="133970"/>
                    </a:cubicBezTo>
                    <a:cubicBezTo>
                      <a:pt x="466588" y="141873"/>
                      <a:pt x="472993" y="148279"/>
                      <a:pt x="480896" y="148279"/>
                    </a:cubicBezTo>
                    <a:lnTo>
                      <a:pt x="481070" y="148279"/>
                    </a:lnTo>
                    <a:cubicBezTo>
                      <a:pt x="488869" y="148284"/>
                      <a:pt x="495193" y="141960"/>
                      <a:pt x="495199" y="134162"/>
                    </a:cubicBezTo>
                    <a:cubicBezTo>
                      <a:pt x="495199" y="134162"/>
                      <a:pt x="495199" y="134156"/>
                      <a:pt x="495199" y="134156"/>
                    </a:cubicBezTo>
                    <a:lnTo>
                      <a:pt x="495199" y="133976"/>
                    </a:lnTo>
                    <a:close/>
                    <a:moveTo>
                      <a:pt x="537939" y="133970"/>
                    </a:moveTo>
                    <a:cubicBezTo>
                      <a:pt x="537944" y="126073"/>
                      <a:pt x="531539" y="119668"/>
                      <a:pt x="523642" y="119662"/>
                    </a:cubicBezTo>
                    <a:cubicBezTo>
                      <a:pt x="523642" y="119662"/>
                      <a:pt x="523636" y="119662"/>
                      <a:pt x="523636" y="119662"/>
                    </a:cubicBezTo>
                    <a:cubicBezTo>
                      <a:pt x="515733" y="119662"/>
                      <a:pt x="509327" y="126067"/>
                      <a:pt x="509327" y="133970"/>
                    </a:cubicBezTo>
                    <a:cubicBezTo>
                      <a:pt x="509281" y="141867"/>
                      <a:pt x="515652" y="148308"/>
                      <a:pt x="523549" y="148354"/>
                    </a:cubicBezTo>
                    <a:cubicBezTo>
                      <a:pt x="523578" y="148354"/>
                      <a:pt x="523601" y="148354"/>
                      <a:pt x="523630" y="148354"/>
                    </a:cubicBezTo>
                    <a:lnTo>
                      <a:pt x="523630" y="148354"/>
                    </a:lnTo>
                    <a:cubicBezTo>
                      <a:pt x="531423" y="148453"/>
                      <a:pt x="537823" y="142221"/>
                      <a:pt x="537933" y="134429"/>
                    </a:cubicBezTo>
                    <a:cubicBezTo>
                      <a:pt x="537933" y="134312"/>
                      <a:pt x="537933" y="134191"/>
                      <a:pt x="537933" y="134075"/>
                    </a:cubicBezTo>
                    <a:close/>
                    <a:moveTo>
                      <a:pt x="470295" y="298396"/>
                    </a:moveTo>
                    <a:cubicBezTo>
                      <a:pt x="470295" y="290499"/>
                      <a:pt x="463890" y="284093"/>
                      <a:pt x="455993" y="284093"/>
                    </a:cubicBezTo>
                    <a:cubicBezTo>
                      <a:pt x="448090" y="284093"/>
                      <a:pt x="441684" y="290499"/>
                      <a:pt x="441684" y="298402"/>
                    </a:cubicBezTo>
                    <a:cubicBezTo>
                      <a:pt x="441690" y="306305"/>
                      <a:pt x="448090" y="312704"/>
                      <a:pt x="455993" y="312704"/>
                    </a:cubicBezTo>
                    <a:lnTo>
                      <a:pt x="456167" y="312704"/>
                    </a:lnTo>
                    <a:cubicBezTo>
                      <a:pt x="463971" y="312704"/>
                      <a:pt x="470295" y="306380"/>
                      <a:pt x="470301" y="298576"/>
                    </a:cubicBezTo>
                    <a:cubicBezTo>
                      <a:pt x="470295" y="298634"/>
                      <a:pt x="470290" y="298564"/>
                      <a:pt x="470290" y="298500"/>
                    </a:cubicBezTo>
                    <a:close/>
                    <a:moveTo>
                      <a:pt x="513041" y="298396"/>
                    </a:moveTo>
                    <a:cubicBezTo>
                      <a:pt x="513035" y="290493"/>
                      <a:pt x="506635" y="284093"/>
                      <a:pt x="498733" y="284093"/>
                    </a:cubicBezTo>
                    <a:cubicBezTo>
                      <a:pt x="490830" y="284093"/>
                      <a:pt x="484430" y="290493"/>
                      <a:pt x="484424" y="298396"/>
                    </a:cubicBezTo>
                    <a:cubicBezTo>
                      <a:pt x="484424" y="306299"/>
                      <a:pt x="490830" y="312704"/>
                      <a:pt x="498733" y="312704"/>
                    </a:cubicBezTo>
                    <a:lnTo>
                      <a:pt x="498733" y="312704"/>
                    </a:lnTo>
                    <a:cubicBezTo>
                      <a:pt x="506525" y="312803"/>
                      <a:pt x="512925" y="306572"/>
                      <a:pt x="513041" y="298779"/>
                    </a:cubicBezTo>
                    <a:close/>
                    <a:moveTo>
                      <a:pt x="555601" y="298396"/>
                    </a:moveTo>
                    <a:cubicBezTo>
                      <a:pt x="555601" y="290499"/>
                      <a:pt x="549195" y="284093"/>
                      <a:pt x="541298" y="284093"/>
                    </a:cubicBezTo>
                    <a:cubicBezTo>
                      <a:pt x="533395" y="284093"/>
                      <a:pt x="526990" y="290499"/>
                      <a:pt x="526990" y="298402"/>
                    </a:cubicBezTo>
                    <a:cubicBezTo>
                      <a:pt x="526996" y="306305"/>
                      <a:pt x="533395" y="312704"/>
                      <a:pt x="541298" y="312704"/>
                    </a:cubicBezTo>
                    <a:lnTo>
                      <a:pt x="541472" y="312704"/>
                    </a:lnTo>
                    <a:cubicBezTo>
                      <a:pt x="549276" y="312704"/>
                      <a:pt x="555601" y="306380"/>
                      <a:pt x="555601" y="298576"/>
                    </a:cubicBezTo>
                    <a:lnTo>
                      <a:pt x="555601" y="298396"/>
                    </a:lnTo>
                    <a:close/>
                    <a:moveTo>
                      <a:pt x="598341" y="298396"/>
                    </a:moveTo>
                    <a:cubicBezTo>
                      <a:pt x="598341" y="290499"/>
                      <a:pt x="591935" y="284093"/>
                      <a:pt x="584038" y="284093"/>
                    </a:cubicBezTo>
                    <a:cubicBezTo>
                      <a:pt x="576141" y="284093"/>
                      <a:pt x="569735" y="290493"/>
                      <a:pt x="569730" y="298396"/>
                    </a:cubicBezTo>
                    <a:cubicBezTo>
                      <a:pt x="569730" y="306299"/>
                      <a:pt x="576135" y="312704"/>
                      <a:pt x="584038" y="312704"/>
                    </a:cubicBezTo>
                    <a:lnTo>
                      <a:pt x="584038" y="312704"/>
                    </a:lnTo>
                    <a:cubicBezTo>
                      <a:pt x="591830" y="312803"/>
                      <a:pt x="598231" y="306572"/>
                      <a:pt x="598341" y="298779"/>
                    </a:cubicBezTo>
                    <a:cubicBezTo>
                      <a:pt x="598341" y="298738"/>
                      <a:pt x="598341" y="298634"/>
                      <a:pt x="598335" y="298500"/>
                    </a:cubicBezTo>
                    <a:close/>
                    <a:moveTo>
                      <a:pt x="640906" y="298396"/>
                    </a:moveTo>
                    <a:cubicBezTo>
                      <a:pt x="640906" y="290499"/>
                      <a:pt x="634501" y="284093"/>
                      <a:pt x="626604" y="284093"/>
                    </a:cubicBezTo>
                    <a:cubicBezTo>
                      <a:pt x="618701" y="284093"/>
                      <a:pt x="612295" y="290499"/>
                      <a:pt x="612295" y="298402"/>
                    </a:cubicBezTo>
                    <a:cubicBezTo>
                      <a:pt x="612301" y="306305"/>
                      <a:pt x="618701" y="312704"/>
                      <a:pt x="626604" y="312704"/>
                    </a:cubicBezTo>
                    <a:lnTo>
                      <a:pt x="626778" y="312704"/>
                    </a:lnTo>
                    <a:cubicBezTo>
                      <a:pt x="634582" y="312704"/>
                      <a:pt x="640906" y="306380"/>
                      <a:pt x="640906" y="298576"/>
                    </a:cubicBezTo>
                    <a:lnTo>
                      <a:pt x="640906" y="298396"/>
                    </a:lnTo>
                    <a:close/>
                    <a:moveTo>
                      <a:pt x="683646" y="298396"/>
                    </a:moveTo>
                    <a:cubicBezTo>
                      <a:pt x="683646" y="290499"/>
                      <a:pt x="677241" y="284093"/>
                      <a:pt x="669343" y="284093"/>
                    </a:cubicBezTo>
                    <a:cubicBezTo>
                      <a:pt x="661447" y="284093"/>
                      <a:pt x="655041" y="290493"/>
                      <a:pt x="655035" y="298396"/>
                    </a:cubicBezTo>
                    <a:cubicBezTo>
                      <a:pt x="655035" y="306299"/>
                      <a:pt x="661441" y="312704"/>
                      <a:pt x="669343" y="312704"/>
                    </a:cubicBezTo>
                    <a:lnTo>
                      <a:pt x="669343" y="312704"/>
                    </a:lnTo>
                    <a:cubicBezTo>
                      <a:pt x="677136" y="312803"/>
                      <a:pt x="683536" y="306572"/>
                      <a:pt x="683646" y="298779"/>
                    </a:cubicBezTo>
                    <a:cubicBezTo>
                      <a:pt x="683646" y="298657"/>
                      <a:pt x="683646" y="298541"/>
                      <a:pt x="683646" y="298419"/>
                    </a:cubicBezTo>
                    <a:close/>
                    <a:moveTo>
                      <a:pt x="470295" y="415672"/>
                    </a:moveTo>
                    <a:cubicBezTo>
                      <a:pt x="470295" y="407769"/>
                      <a:pt x="463896" y="401370"/>
                      <a:pt x="455993" y="401364"/>
                    </a:cubicBezTo>
                    <a:cubicBezTo>
                      <a:pt x="448090" y="401364"/>
                      <a:pt x="441684" y="407769"/>
                      <a:pt x="441684" y="415672"/>
                    </a:cubicBezTo>
                    <a:cubicBezTo>
                      <a:pt x="441678" y="423569"/>
                      <a:pt x="448078" y="429969"/>
                      <a:pt x="455975" y="429975"/>
                    </a:cubicBezTo>
                    <a:cubicBezTo>
                      <a:pt x="455981" y="429975"/>
                      <a:pt x="455987" y="429975"/>
                      <a:pt x="455993" y="429975"/>
                    </a:cubicBezTo>
                    <a:lnTo>
                      <a:pt x="456167" y="429975"/>
                    </a:lnTo>
                    <a:cubicBezTo>
                      <a:pt x="463971" y="429998"/>
                      <a:pt x="470313" y="423691"/>
                      <a:pt x="470336" y="415887"/>
                    </a:cubicBezTo>
                    <a:cubicBezTo>
                      <a:pt x="470336" y="415521"/>
                      <a:pt x="470336" y="415156"/>
                      <a:pt x="470295" y="414790"/>
                    </a:cubicBezTo>
                    <a:close/>
                    <a:moveTo>
                      <a:pt x="513041" y="415672"/>
                    </a:moveTo>
                    <a:cubicBezTo>
                      <a:pt x="513041" y="407769"/>
                      <a:pt x="506635" y="401364"/>
                      <a:pt x="498733" y="401364"/>
                    </a:cubicBezTo>
                    <a:cubicBezTo>
                      <a:pt x="490830" y="401364"/>
                      <a:pt x="484424" y="407769"/>
                      <a:pt x="484424" y="415672"/>
                    </a:cubicBezTo>
                    <a:cubicBezTo>
                      <a:pt x="484424" y="423575"/>
                      <a:pt x="490830" y="429975"/>
                      <a:pt x="498733" y="429975"/>
                    </a:cubicBezTo>
                    <a:lnTo>
                      <a:pt x="498733" y="429975"/>
                    </a:lnTo>
                    <a:cubicBezTo>
                      <a:pt x="506531" y="430097"/>
                      <a:pt x="512954" y="423877"/>
                      <a:pt x="513076" y="416078"/>
                    </a:cubicBezTo>
                    <a:cubicBezTo>
                      <a:pt x="513076" y="416067"/>
                      <a:pt x="513076" y="416061"/>
                      <a:pt x="513076" y="416049"/>
                    </a:cubicBezTo>
                    <a:cubicBezTo>
                      <a:pt x="513076" y="415620"/>
                      <a:pt x="513076" y="415197"/>
                      <a:pt x="513041" y="414773"/>
                    </a:cubicBezTo>
                    <a:close/>
                    <a:moveTo>
                      <a:pt x="555601" y="415672"/>
                    </a:moveTo>
                    <a:cubicBezTo>
                      <a:pt x="555601" y="407769"/>
                      <a:pt x="549201" y="401370"/>
                      <a:pt x="541298" y="401364"/>
                    </a:cubicBezTo>
                    <a:cubicBezTo>
                      <a:pt x="533395" y="401364"/>
                      <a:pt x="526990" y="407769"/>
                      <a:pt x="526990" y="415672"/>
                    </a:cubicBezTo>
                    <a:cubicBezTo>
                      <a:pt x="526984" y="423569"/>
                      <a:pt x="533384" y="429969"/>
                      <a:pt x="541281" y="429975"/>
                    </a:cubicBezTo>
                    <a:cubicBezTo>
                      <a:pt x="541287" y="429975"/>
                      <a:pt x="541292" y="429975"/>
                      <a:pt x="541298" y="429975"/>
                    </a:cubicBezTo>
                    <a:lnTo>
                      <a:pt x="541472" y="429975"/>
                    </a:lnTo>
                    <a:cubicBezTo>
                      <a:pt x="549276" y="429998"/>
                      <a:pt x="555618" y="423691"/>
                      <a:pt x="555641" y="415887"/>
                    </a:cubicBezTo>
                    <a:cubicBezTo>
                      <a:pt x="555641" y="415521"/>
                      <a:pt x="555641" y="415156"/>
                      <a:pt x="555601" y="414790"/>
                    </a:cubicBezTo>
                    <a:close/>
                    <a:moveTo>
                      <a:pt x="598341" y="415672"/>
                    </a:moveTo>
                    <a:cubicBezTo>
                      <a:pt x="598346" y="407775"/>
                      <a:pt x="591941" y="401370"/>
                      <a:pt x="584044" y="401364"/>
                    </a:cubicBezTo>
                    <a:cubicBezTo>
                      <a:pt x="584044" y="401364"/>
                      <a:pt x="584038" y="401364"/>
                      <a:pt x="584038" y="401364"/>
                    </a:cubicBezTo>
                    <a:cubicBezTo>
                      <a:pt x="576135" y="401364"/>
                      <a:pt x="569730" y="407769"/>
                      <a:pt x="569730" y="415672"/>
                    </a:cubicBezTo>
                    <a:cubicBezTo>
                      <a:pt x="569735" y="423575"/>
                      <a:pt x="576135" y="429975"/>
                      <a:pt x="584038" y="429975"/>
                    </a:cubicBezTo>
                    <a:lnTo>
                      <a:pt x="584038" y="429975"/>
                    </a:lnTo>
                    <a:cubicBezTo>
                      <a:pt x="591842" y="430097"/>
                      <a:pt x="598259" y="423865"/>
                      <a:pt x="598381" y="416067"/>
                    </a:cubicBezTo>
                    <a:cubicBezTo>
                      <a:pt x="598381" y="416061"/>
                      <a:pt x="598381" y="416055"/>
                      <a:pt x="598381" y="416049"/>
                    </a:cubicBezTo>
                    <a:cubicBezTo>
                      <a:pt x="598381" y="415620"/>
                      <a:pt x="598381" y="415197"/>
                      <a:pt x="598341" y="414773"/>
                    </a:cubicBezTo>
                    <a:close/>
                    <a:moveTo>
                      <a:pt x="640906" y="415672"/>
                    </a:moveTo>
                    <a:cubicBezTo>
                      <a:pt x="640906" y="407769"/>
                      <a:pt x="634507" y="401370"/>
                      <a:pt x="626604" y="401364"/>
                    </a:cubicBezTo>
                    <a:cubicBezTo>
                      <a:pt x="618701" y="401364"/>
                      <a:pt x="612295" y="407769"/>
                      <a:pt x="612295" y="415672"/>
                    </a:cubicBezTo>
                    <a:cubicBezTo>
                      <a:pt x="612290" y="423569"/>
                      <a:pt x="618689" y="429969"/>
                      <a:pt x="626586" y="429975"/>
                    </a:cubicBezTo>
                    <a:cubicBezTo>
                      <a:pt x="626592" y="429975"/>
                      <a:pt x="626598" y="429975"/>
                      <a:pt x="626604" y="429975"/>
                    </a:cubicBezTo>
                    <a:lnTo>
                      <a:pt x="626778" y="429975"/>
                    </a:lnTo>
                    <a:cubicBezTo>
                      <a:pt x="634582" y="429998"/>
                      <a:pt x="640924" y="423691"/>
                      <a:pt x="640947" y="415887"/>
                    </a:cubicBezTo>
                    <a:cubicBezTo>
                      <a:pt x="640947" y="415521"/>
                      <a:pt x="640947" y="415156"/>
                      <a:pt x="640906" y="414790"/>
                    </a:cubicBezTo>
                    <a:close/>
                    <a:moveTo>
                      <a:pt x="683646" y="415672"/>
                    </a:moveTo>
                    <a:cubicBezTo>
                      <a:pt x="683652" y="407775"/>
                      <a:pt x="677246" y="401370"/>
                      <a:pt x="669349" y="401364"/>
                    </a:cubicBezTo>
                    <a:cubicBezTo>
                      <a:pt x="669349" y="401364"/>
                      <a:pt x="669343" y="401364"/>
                      <a:pt x="669343" y="401364"/>
                    </a:cubicBezTo>
                    <a:cubicBezTo>
                      <a:pt x="661441" y="401364"/>
                      <a:pt x="655035" y="407769"/>
                      <a:pt x="655035" y="415672"/>
                    </a:cubicBezTo>
                    <a:cubicBezTo>
                      <a:pt x="655041" y="423575"/>
                      <a:pt x="661441" y="429975"/>
                      <a:pt x="669343" y="429975"/>
                    </a:cubicBezTo>
                    <a:lnTo>
                      <a:pt x="669343" y="429975"/>
                    </a:lnTo>
                    <a:cubicBezTo>
                      <a:pt x="677148" y="430097"/>
                      <a:pt x="683565" y="423865"/>
                      <a:pt x="683687" y="416067"/>
                    </a:cubicBezTo>
                    <a:cubicBezTo>
                      <a:pt x="683687" y="416061"/>
                      <a:pt x="683687" y="416055"/>
                      <a:pt x="683687" y="416049"/>
                    </a:cubicBezTo>
                    <a:cubicBezTo>
                      <a:pt x="683687" y="415620"/>
                      <a:pt x="683687" y="415197"/>
                      <a:pt x="683646" y="414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18"/>
              <p:cNvSpPr/>
              <p:nvPr/>
            </p:nvSpPr>
            <p:spPr>
              <a:xfrm>
                <a:off x="481797" y="-151591"/>
                <a:ext cx="593786" cy="371876"/>
              </a:xfrm>
              <a:custGeom>
                <a:avLst/>
                <a:gdLst/>
                <a:ahLst/>
                <a:cxnLst/>
                <a:rect l="l" t="t" r="r" b="b"/>
                <a:pathLst>
                  <a:path w="678612" h="425001" extrusionOk="0">
                    <a:moveTo>
                      <a:pt x="68497" y="32459"/>
                    </a:moveTo>
                    <a:lnTo>
                      <a:pt x="18870" y="32459"/>
                    </a:lnTo>
                    <a:cubicBezTo>
                      <a:pt x="12093" y="33271"/>
                      <a:pt x="5937" y="28438"/>
                      <a:pt x="5119" y="21661"/>
                    </a:cubicBezTo>
                    <a:cubicBezTo>
                      <a:pt x="4306" y="14884"/>
                      <a:pt x="9140" y="8727"/>
                      <a:pt x="15917" y="7909"/>
                    </a:cubicBezTo>
                    <a:cubicBezTo>
                      <a:pt x="16897" y="7793"/>
                      <a:pt x="17889" y="7793"/>
                      <a:pt x="18870" y="7909"/>
                    </a:cubicBezTo>
                    <a:lnTo>
                      <a:pt x="68497" y="7909"/>
                    </a:lnTo>
                    <a:cubicBezTo>
                      <a:pt x="75274" y="7097"/>
                      <a:pt x="81431" y="11930"/>
                      <a:pt x="82249" y="18707"/>
                    </a:cubicBezTo>
                    <a:cubicBezTo>
                      <a:pt x="83061" y="25484"/>
                      <a:pt x="78228" y="31641"/>
                      <a:pt x="71451" y="32459"/>
                    </a:cubicBezTo>
                    <a:cubicBezTo>
                      <a:pt x="70470" y="32575"/>
                      <a:pt x="69478" y="32575"/>
                      <a:pt x="68497" y="32459"/>
                    </a:cubicBezTo>
                    <a:close/>
                    <a:moveTo>
                      <a:pt x="80862" y="77137"/>
                    </a:moveTo>
                    <a:cubicBezTo>
                      <a:pt x="80862" y="70307"/>
                      <a:pt x="75327" y="64772"/>
                      <a:pt x="68497" y="64772"/>
                    </a:cubicBezTo>
                    <a:lnTo>
                      <a:pt x="18870" y="64772"/>
                    </a:lnTo>
                    <a:cubicBezTo>
                      <a:pt x="12093" y="63960"/>
                      <a:pt x="5931" y="68793"/>
                      <a:pt x="5119" y="75576"/>
                    </a:cubicBezTo>
                    <a:cubicBezTo>
                      <a:pt x="5119" y="75576"/>
                      <a:pt x="5119" y="75576"/>
                      <a:pt x="5119" y="75576"/>
                    </a:cubicBezTo>
                    <a:cubicBezTo>
                      <a:pt x="4306" y="82353"/>
                      <a:pt x="9140" y="88509"/>
                      <a:pt x="15917" y="89321"/>
                    </a:cubicBezTo>
                    <a:cubicBezTo>
                      <a:pt x="15917" y="89321"/>
                      <a:pt x="15917" y="89321"/>
                      <a:pt x="15917" y="89321"/>
                    </a:cubicBezTo>
                    <a:cubicBezTo>
                      <a:pt x="16897" y="89443"/>
                      <a:pt x="17889" y="89443"/>
                      <a:pt x="18870" y="89321"/>
                    </a:cubicBezTo>
                    <a:lnTo>
                      <a:pt x="68497" y="89321"/>
                    </a:lnTo>
                    <a:cubicBezTo>
                      <a:pt x="75228" y="89420"/>
                      <a:pt x="80763" y="84047"/>
                      <a:pt x="80862" y="77316"/>
                    </a:cubicBezTo>
                    <a:cubicBezTo>
                      <a:pt x="80862" y="77316"/>
                      <a:pt x="80862" y="77316"/>
                      <a:pt x="80862" y="77316"/>
                    </a:cubicBezTo>
                    <a:close/>
                    <a:moveTo>
                      <a:pt x="80862" y="133999"/>
                    </a:moveTo>
                    <a:cubicBezTo>
                      <a:pt x="80862" y="127176"/>
                      <a:pt x="75327" y="121640"/>
                      <a:pt x="68503" y="121640"/>
                    </a:cubicBezTo>
                    <a:cubicBezTo>
                      <a:pt x="68503" y="121640"/>
                      <a:pt x="68497" y="121640"/>
                      <a:pt x="68497" y="121640"/>
                    </a:cubicBezTo>
                    <a:lnTo>
                      <a:pt x="18870" y="121640"/>
                    </a:lnTo>
                    <a:cubicBezTo>
                      <a:pt x="12093" y="120822"/>
                      <a:pt x="5937" y="125655"/>
                      <a:pt x="5119" y="132427"/>
                    </a:cubicBezTo>
                    <a:cubicBezTo>
                      <a:pt x="5119" y="132433"/>
                      <a:pt x="5119" y="132433"/>
                      <a:pt x="5119" y="132438"/>
                    </a:cubicBezTo>
                    <a:cubicBezTo>
                      <a:pt x="4306" y="139215"/>
                      <a:pt x="9140" y="145372"/>
                      <a:pt x="15917" y="146190"/>
                    </a:cubicBezTo>
                    <a:cubicBezTo>
                      <a:pt x="16897" y="146306"/>
                      <a:pt x="17889" y="146306"/>
                      <a:pt x="18870" y="146190"/>
                    </a:cubicBezTo>
                    <a:lnTo>
                      <a:pt x="68497" y="146190"/>
                    </a:lnTo>
                    <a:cubicBezTo>
                      <a:pt x="75228" y="146288"/>
                      <a:pt x="80763" y="140915"/>
                      <a:pt x="80862" y="134185"/>
                    </a:cubicBezTo>
                    <a:cubicBezTo>
                      <a:pt x="80862" y="134185"/>
                      <a:pt x="80862" y="134179"/>
                      <a:pt x="80862" y="134179"/>
                    </a:cubicBezTo>
                    <a:close/>
                    <a:moveTo>
                      <a:pt x="80862" y="190862"/>
                    </a:moveTo>
                    <a:cubicBezTo>
                      <a:pt x="80862" y="184032"/>
                      <a:pt x="75327" y="178497"/>
                      <a:pt x="68497" y="178497"/>
                    </a:cubicBezTo>
                    <a:lnTo>
                      <a:pt x="18870" y="178497"/>
                    </a:lnTo>
                    <a:cubicBezTo>
                      <a:pt x="12093" y="177685"/>
                      <a:pt x="5937" y="182518"/>
                      <a:pt x="5119" y="189295"/>
                    </a:cubicBezTo>
                    <a:cubicBezTo>
                      <a:pt x="4306" y="196072"/>
                      <a:pt x="9140" y="202229"/>
                      <a:pt x="15917" y="203047"/>
                    </a:cubicBezTo>
                    <a:cubicBezTo>
                      <a:pt x="16897" y="203163"/>
                      <a:pt x="17889" y="203163"/>
                      <a:pt x="18870" y="203047"/>
                    </a:cubicBezTo>
                    <a:lnTo>
                      <a:pt x="68497" y="203047"/>
                    </a:lnTo>
                    <a:cubicBezTo>
                      <a:pt x="75228" y="203145"/>
                      <a:pt x="80763" y="197772"/>
                      <a:pt x="80862" y="191042"/>
                    </a:cubicBezTo>
                    <a:cubicBezTo>
                      <a:pt x="80862" y="191042"/>
                      <a:pt x="80862" y="191036"/>
                      <a:pt x="80862" y="191036"/>
                    </a:cubicBezTo>
                    <a:close/>
                    <a:moveTo>
                      <a:pt x="80862" y="247724"/>
                    </a:moveTo>
                    <a:cubicBezTo>
                      <a:pt x="80862" y="240895"/>
                      <a:pt x="75327" y="235360"/>
                      <a:pt x="68497" y="235360"/>
                    </a:cubicBezTo>
                    <a:lnTo>
                      <a:pt x="18870" y="235360"/>
                    </a:lnTo>
                    <a:cubicBezTo>
                      <a:pt x="12093" y="234547"/>
                      <a:pt x="5937" y="239381"/>
                      <a:pt x="5119" y="246158"/>
                    </a:cubicBezTo>
                    <a:cubicBezTo>
                      <a:pt x="4306" y="252935"/>
                      <a:pt x="9140" y="259091"/>
                      <a:pt x="15917" y="259909"/>
                    </a:cubicBezTo>
                    <a:cubicBezTo>
                      <a:pt x="16897" y="260025"/>
                      <a:pt x="17889" y="260025"/>
                      <a:pt x="18870" y="259909"/>
                    </a:cubicBezTo>
                    <a:lnTo>
                      <a:pt x="68497" y="259909"/>
                    </a:lnTo>
                    <a:cubicBezTo>
                      <a:pt x="75228" y="260008"/>
                      <a:pt x="80763" y="254635"/>
                      <a:pt x="80862" y="247904"/>
                    </a:cubicBezTo>
                    <a:cubicBezTo>
                      <a:pt x="80862" y="247904"/>
                      <a:pt x="80862" y="247898"/>
                      <a:pt x="80862" y="247898"/>
                    </a:cubicBezTo>
                    <a:close/>
                    <a:moveTo>
                      <a:pt x="80862" y="304587"/>
                    </a:moveTo>
                    <a:cubicBezTo>
                      <a:pt x="80856" y="297758"/>
                      <a:pt x="75327" y="292228"/>
                      <a:pt x="68497" y="292228"/>
                    </a:cubicBezTo>
                    <a:lnTo>
                      <a:pt x="18870" y="292228"/>
                    </a:lnTo>
                    <a:cubicBezTo>
                      <a:pt x="12041" y="292228"/>
                      <a:pt x="6506" y="297763"/>
                      <a:pt x="6506" y="304593"/>
                    </a:cubicBezTo>
                    <a:cubicBezTo>
                      <a:pt x="6506" y="311323"/>
                      <a:pt x="11960" y="316778"/>
                      <a:pt x="18690" y="316778"/>
                    </a:cubicBezTo>
                    <a:lnTo>
                      <a:pt x="68497" y="316778"/>
                    </a:lnTo>
                    <a:cubicBezTo>
                      <a:pt x="75228" y="316876"/>
                      <a:pt x="80763" y="311503"/>
                      <a:pt x="80862" y="304773"/>
                    </a:cubicBezTo>
                    <a:cubicBezTo>
                      <a:pt x="80862" y="304773"/>
                      <a:pt x="80862" y="304773"/>
                      <a:pt x="80862" y="304773"/>
                    </a:cubicBezTo>
                    <a:close/>
                    <a:moveTo>
                      <a:pt x="80862" y="361450"/>
                    </a:moveTo>
                    <a:cubicBezTo>
                      <a:pt x="80862" y="354719"/>
                      <a:pt x="75408" y="349265"/>
                      <a:pt x="68677" y="349265"/>
                    </a:cubicBezTo>
                    <a:lnTo>
                      <a:pt x="18870" y="349265"/>
                    </a:lnTo>
                    <a:cubicBezTo>
                      <a:pt x="12140" y="349166"/>
                      <a:pt x="6604" y="354539"/>
                      <a:pt x="6506" y="361270"/>
                    </a:cubicBezTo>
                    <a:cubicBezTo>
                      <a:pt x="6506" y="361270"/>
                      <a:pt x="6506" y="361275"/>
                      <a:pt x="6506" y="361275"/>
                    </a:cubicBezTo>
                    <a:lnTo>
                      <a:pt x="6506" y="361450"/>
                    </a:lnTo>
                    <a:cubicBezTo>
                      <a:pt x="6506" y="368279"/>
                      <a:pt x="12041" y="373814"/>
                      <a:pt x="18870" y="373814"/>
                    </a:cubicBezTo>
                    <a:lnTo>
                      <a:pt x="68497" y="373814"/>
                    </a:lnTo>
                    <a:cubicBezTo>
                      <a:pt x="75123" y="373820"/>
                      <a:pt x="80578" y="368604"/>
                      <a:pt x="80862" y="361983"/>
                    </a:cubicBezTo>
                    <a:close/>
                    <a:moveTo>
                      <a:pt x="80862" y="418312"/>
                    </a:moveTo>
                    <a:cubicBezTo>
                      <a:pt x="80862" y="411581"/>
                      <a:pt x="75408" y="406127"/>
                      <a:pt x="68677" y="406127"/>
                    </a:cubicBezTo>
                    <a:lnTo>
                      <a:pt x="18870" y="406127"/>
                    </a:lnTo>
                    <a:cubicBezTo>
                      <a:pt x="12093" y="405315"/>
                      <a:pt x="5931" y="410148"/>
                      <a:pt x="5119" y="416931"/>
                    </a:cubicBezTo>
                    <a:cubicBezTo>
                      <a:pt x="5119" y="416931"/>
                      <a:pt x="5119" y="416931"/>
                      <a:pt x="5119" y="416931"/>
                    </a:cubicBezTo>
                    <a:cubicBezTo>
                      <a:pt x="4306" y="423708"/>
                      <a:pt x="9140" y="429864"/>
                      <a:pt x="15917" y="430677"/>
                    </a:cubicBezTo>
                    <a:cubicBezTo>
                      <a:pt x="15917" y="430677"/>
                      <a:pt x="15917" y="430677"/>
                      <a:pt x="15917" y="430677"/>
                    </a:cubicBezTo>
                    <a:cubicBezTo>
                      <a:pt x="16897" y="430799"/>
                      <a:pt x="17889" y="430799"/>
                      <a:pt x="18870" y="430677"/>
                    </a:cubicBezTo>
                    <a:lnTo>
                      <a:pt x="68497" y="430677"/>
                    </a:lnTo>
                    <a:cubicBezTo>
                      <a:pt x="75327" y="430671"/>
                      <a:pt x="80856" y="425141"/>
                      <a:pt x="80856" y="418312"/>
                    </a:cubicBezTo>
                    <a:close/>
                    <a:moveTo>
                      <a:pt x="267006" y="20274"/>
                    </a:moveTo>
                    <a:cubicBezTo>
                      <a:pt x="267104" y="13543"/>
                      <a:pt x="261731" y="8008"/>
                      <a:pt x="255001" y="7909"/>
                    </a:cubicBezTo>
                    <a:cubicBezTo>
                      <a:pt x="255001" y="7909"/>
                      <a:pt x="255001" y="7909"/>
                      <a:pt x="255001" y="7909"/>
                    </a:cubicBezTo>
                    <a:lnTo>
                      <a:pt x="124124" y="7909"/>
                    </a:lnTo>
                    <a:cubicBezTo>
                      <a:pt x="117347" y="7097"/>
                      <a:pt x="111191" y="11930"/>
                      <a:pt x="110378" y="18707"/>
                    </a:cubicBezTo>
                    <a:cubicBezTo>
                      <a:pt x="110378" y="18707"/>
                      <a:pt x="110378" y="18707"/>
                      <a:pt x="110378" y="18707"/>
                    </a:cubicBezTo>
                    <a:cubicBezTo>
                      <a:pt x="109560" y="25484"/>
                      <a:pt x="114394" y="31641"/>
                      <a:pt x="121170" y="32459"/>
                    </a:cubicBezTo>
                    <a:cubicBezTo>
                      <a:pt x="121170" y="32459"/>
                      <a:pt x="121176" y="32459"/>
                      <a:pt x="121176" y="32459"/>
                    </a:cubicBezTo>
                    <a:cubicBezTo>
                      <a:pt x="122157" y="32575"/>
                      <a:pt x="123143" y="32575"/>
                      <a:pt x="124124" y="32459"/>
                    </a:cubicBezTo>
                    <a:lnTo>
                      <a:pt x="254821" y="32459"/>
                    </a:lnTo>
                    <a:cubicBezTo>
                      <a:pt x="261552" y="32459"/>
                      <a:pt x="267006" y="27005"/>
                      <a:pt x="267006" y="20274"/>
                    </a:cubicBezTo>
                    <a:close/>
                    <a:moveTo>
                      <a:pt x="267006" y="77137"/>
                    </a:moveTo>
                    <a:cubicBezTo>
                      <a:pt x="267104" y="70406"/>
                      <a:pt x="261731" y="64871"/>
                      <a:pt x="255001" y="64772"/>
                    </a:cubicBezTo>
                    <a:cubicBezTo>
                      <a:pt x="255001" y="64772"/>
                      <a:pt x="255001" y="64772"/>
                      <a:pt x="255001" y="64772"/>
                    </a:cubicBezTo>
                    <a:lnTo>
                      <a:pt x="124124" y="64772"/>
                    </a:lnTo>
                    <a:cubicBezTo>
                      <a:pt x="117347" y="63960"/>
                      <a:pt x="111191" y="68793"/>
                      <a:pt x="110378" y="75570"/>
                    </a:cubicBezTo>
                    <a:cubicBezTo>
                      <a:pt x="110378" y="75570"/>
                      <a:pt x="110378" y="75576"/>
                      <a:pt x="110378" y="75576"/>
                    </a:cubicBezTo>
                    <a:cubicBezTo>
                      <a:pt x="109566" y="82353"/>
                      <a:pt x="114399" y="88509"/>
                      <a:pt x="121176" y="89321"/>
                    </a:cubicBezTo>
                    <a:cubicBezTo>
                      <a:pt x="121176" y="89321"/>
                      <a:pt x="121176" y="89321"/>
                      <a:pt x="121176" y="89321"/>
                    </a:cubicBezTo>
                    <a:cubicBezTo>
                      <a:pt x="122157" y="89443"/>
                      <a:pt x="123143" y="89443"/>
                      <a:pt x="124124" y="89321"/>
                    </a:cubicBezTo>
                    <a:lnTo>
                      <a:pt x="254821" y="89321"/>
                    </a:lnTo>
                    <a:cubicBezTo>
                      <a:pt x="261552" y="89321"/>
                      <a:pt x="267006" y="83867"/>
                      <a:pt x="267006" y="77137"/>
                    </a:cubicBezTo>
                    <a:close/>
                    <a:moveTo>
                      <a:pt x="267006" y="133999"/>
                    </a:moveTo>
                    <a:cubicBezTo>
                      <a:pt x="267104" y="127274"/>
                      <a:pt x="261726" y="121739"/>
                      <a:pt x="255001" y="121640"/>
                    </a:cubicBezTo>
                    <a:lnTo>
                      <a:pt x="124124" y="121640"/>
                    </a:lnTo>
                    <a:cubicBezTo>
                      <a:pt x="117353" y="120822"/>
                      <a:pt x="111196" y="125650"/>
                      <a:pt x="110378" y="132427"/>
                    </a:cubicBezTo>
                    <a:cubicBezTo>
                      <a:pt x="110378" y="132427"/>
                      <a:pt x="110378" y="132433"/>
                      <a:pt x="110378" y="132438"/>
                    </a:cubicBezTo>
                    <a:cubicBezTo>
                      <a:pt x="109566" y="139215"/>
                      <a:pt x="114399" y="145372"/>
                      <a:pt x="121176" y="146190"/>
                    </a:cubicBezTo>
                    <a:cubicBezTo>
                      <a:pt x="122157" y="146306"/>
                      <a:pt x="123143" y="146306"/>
                      <a:pt x="124124" y="146190"/>
                    </a:cubicBezTo>
                    <a:lnTo>
                      <a:pt x="254821" y="146190"/>
                    </a:lnTo>
                    <a:cubicBezTo>
                      <a:pt x="261552" y="146190"/>
                      <a:pt x="267006" y="140736"/>
                      <a:pt x="267006" y="134005"/>
                    </a:cubicBezTo>
                    <a:close/>
                    <a:moveTo>
                      <a:pt x="267006" y="190862"/>
                    </a:moveTo>
                    <a:cubicBezTo>
                      <a:pt x="267104" y="184131"/>
                      <a:pt x="261731" y="178596"/>
                      <a:pt x="255001" y="178497"/>
                    </a:cubicBezTo>
                    <a:cubicBezTo>
                      <a:pt x="255001" y="178497"/>
                      <a:pt x="255001" y="178497"/>
                      <a:pt x="255001" y="178497"/>
                    </a:cubicBezTo>
                    <a:lnTo>
                      <a:pt x="124124" y="178497"/>
                    </a:lnTo>
                    <a:cubicBezTo>
                      <a:pt x="117347" y="177685"/>
                      <a:pt x="111191" y="182518"/>
                      <a:pt x="110378" y="189295"/>
                    </a:cubicBezTo>
                    <a:cubicBezTo>
                      <a:pt x="110378" y="189295"/>
                      <a:pt x="110378" y="189295"/>
                      <a:pt x="110378" y="189295"/>
                    </a:cubicBezTo>
                    <a:cubicBezTo>
                      <a:pt x="109566" y="196072"/>
                      <a:pt x="114399" y="202229"/>
                      <a:pt x="121176" y="203047"/>
                    </a:cubicBezTo>
                    <a:cubicBezTo>
                      <a:pt x="122157" y="203163"/>
                      <a:pt x="123143" y="203163"/>
                      <a:pt x="124124" y="203047"/>
                    </a:cubicBezTo>
                    <a:lnTo>
                      <a:pt x="254821" y="203047"/>
                    </a:lnTo>
                    <a:cubicBezTo>
                      <a:pt x="261552" y="203047"/>
                      <a:pt x="267006" y="197592"/>
                      <a:pt x="267006" y="190862"/>
                    </a:cubicBezTo>
                    <a:close/>
                    <a:moveTo>
                      <a:pt x="267006" y="247724"/>
                    </a:moveTo>
                    <a:cubicBezTo>
                      <a:pt x="267104" y="240994"/>
                      <a:pt x="261731" y="235458"/>
                      <a:pt x="255001" y="235360"/>
                    </a:cubicBezTo>
                    <a:cubicBezTo>
                      <a:pt x="255001" y="235360"/>
                      <a:pt x="255001" y="235360"/>
                      <a:pt x="255001" y="235360"/>
                    </a:cubicBezTo>
                    <a:lnTo>
                      <a:pt x="124124" y="235360"/>
                    </a:lnTo>
                    <a:cubicBezTo>
                      <a:pt x="117347" y="234547"/>
                      <a:pt x="111191" y="239381"/>
                      <a:pt x="110378" y="246158"/>
                    </a:cubicBezTo>
                    <a:cubicBezTo>
                      <a:pt x="110378" y="246158"/>
                      <a:pt x="110378" y="246158"/>
                      <a:pt x="110378" y="246158"/>
                    </a:cubicBezTo>
                    <a:cubicBezTo>
                      <a:pt x="109560" y="252935"/>
                      <a:pt x="114394" y="259091"/>
                      <a:pt x="121170" y="259909"/>
                    </a:cubicBezTo>
                    <a:cubicBezTo>
                      <a:pt x="121170" y="259909"/>
                      <a:pt x="121176" y="259909"/>
                      <a:pt x="121176" y="259909"/>
                    </a:cubicBezTo>
                    <a:cubicBezTo>
                      <a:pt x="122157" y="260025"/>
                      <a:pt x="123143" y="260025"/>
                      <a:pt x="124124" y="259909"/>
                    </a:cubicBezTo>
                    <a:lnTo>
                      <a:pt x="254821" y="259909"/>
                    </a:lnTo>
                    <a:cubicBezTo>
                      <a:pt x="261552" y="259909"/>
                      <a:pt x="267006" y="254455"/>
                      <a:pt x="267006" y="247724"/>
                    </a:cubicBezTo>
                    <a:close/>
                    <a:moveTo>
                      <a:pt x="423488" y="304587"/>
                    </a:moveTo>
                    <a:cubicBezTo>
                      <a:pt x="423488" y="297758"/>
                      <a:pt x="417953" y="292222"/>
                      <a:pt x="411123" y="292222"/>
                    </a:cubicBezTo>
                    <a:lnTo>
                      <a:pt x="280606" y="292222"/>
                    </a:lnTo>
                    <a:cubicBezTo>
                      <a:pt x="273777" y="292222"/>
                      <a:pt x="268242" y="297758"/>
                      <a:pt x="268242" y="304587"/>
                    </a:cubicBezTo>
                    <a:cubicBezTo>
                      <a:pt x="268242" y="311318"/>
                      <a:pt x="273696" y="316772"/>
                      <a:pt x="280427" y="316772"/>
                    </a:cubicBezTo>
                    <a:lnTo>
                      <a:pt x="411123" y="316772"/>
                    </a:lnTo>
                    <a:cubicBezTo>
                      <a:pt x="417854" y="316870"/>
                      <a:pt x="423390" y="311497"/>
                      <a:pt x="423488" y="304767"/>
                    </a:cubicBezTo>
                    <a:cubicBezTo>
                      <a:pt x="423488" y="304767"/>
                      <a:pt x="423488" y="304767"/>
                      <a:pt x="423488" y="304767"/>
                    </a:cubicBezTo>
                    <a:close/>
                    <a:moveTo>
                      <a:pt x="423488" y="361450"/>
                    </a:moveTo>
                    <a:cubicBezTo>
                      <a:pt x="423488" y="354719"/>
                      <a:pt x="418034" y="349265"/>
                      <a:pt x="411303" y="349265"/>
                    </a:cubicBezTo>
                    <a:lnTo>
                      <a:pt x="280606" y="349265"/>
                    </a:lnTo>
                    <a:cubicBezTo>
                      <a:pt x="273876" y="349166"/>
                      <a:pt x="268346" y="354545"/>
                      <a:pt x="268247" y="361275"/>
                    </a:cubicBezTo>
                    <a:cubicBezTo>
                      <a:pt x="268247" y="361275"/>
                      <a:pt x="268247" y="361275"/>
                      <a:pt x="268247" y="361275"/>
                    </a:cubicBezTo>
                    <a:cubicBezTo>
                      <a:pt x="268247" y="361334"/>
                      <a:pt x="268247" y="361391"/>
                      <a:pt x="268247" y="361450"/>
                    </a:cubicBezTo>
                    <a:cubicBezTo>
                      <a:pt x="268247" y="368279"/>
                      <a:pt x="273783" y="373814"/>
                      <a:pt x="280612" y="373814"/>
                    </a:cubicBezTo>
                    <a:lnTo>
                      <a:pt x="411123" y="373814"/>
                    </a:lnTo>
                    <a:cubicBezTo>
                      <a:pt x="417750" y="373820"/>
                      <a:pt x="423204" y="368604"/>
                      <a:pt x="423488" y="361983"/>
                    </a:cubicBezTo>
                    <a:close/>
                    <a:moveTo>
                      <a:pt x="423488" y="418312"/>
                    </a:moveTo>
                    <a:cubicBezTo>
                      <a:pt x="423488" y="411581"/>
                      <a:pt x="418034" y="406127"/>
                      <a:pt x="411303" y="406127"/>
                    </a:cubicBezTo>
                    <a:lnTo>
                      <a:pt x="280606" y="406127"/>
                    </a:lnTo>
                    <a:cubicBezTo>
                      <a:pt x="273829" y="405315"/>
                      <a:pt x="267673" y="410154"/>
                      <a:pt x="266855" y="416931"/>
                    </a:cubicBezTo>
                    <a:cubicBezTo>
                      <a:pt x="266043" y="423708"/>
                      <a:pt x="270876" y="429864"/>
                      <a:pt x="277653" y="430677"/>
                    </a:cubicBezTo>
                    <a:cubicBezTo>
                      <a:pt x="277653" y="430677"/>
                      <a:pt x="277659" y="430677"/>
                      <a:pt x="277659" y="430677"/>
                    </a:cubicBezTo>
                    <a:cubicBezTo>
                      <a:pt x="278639" y="430799"/>
                      <a:pt x="279626" y="430799"/>
                      <a:pt x="280606" y="430677"/>
                    </a:cubicBezTo>
                    <a:lnTo>
                      <a:pt x="411123" y="430677"/>
                    </a:lnTo>
                    <a:cubicBezTo>
                      <a:pt x="417953" y="430677"/>
                      <a:pt x="423482" y="425147"/>
                      <a:pt x="423488" y="418318"/>
                    </a:cubicBezTo>
                    <a:close/>
                    <a:moveTo>
                      <a:pt x="324582" y="20274"/>
                    </a:moveTo>
                    <a:cubicBezTo>
                      <a:pt x="324692" y="12377"/>
                      <a:pt x="318385" y="5878"/>
                      <a:pt x="310482" y="5768"/>
                    </a:cubicBezTo>
                    <a:cubicBezTo>
                      <a:pt x="310477" y="5768"/>
                      <a:pt x="310465" y="5768"/>
                      <a:pt x="310453" y="5768"/>
                    </a:cubicBezTo>
                    <a:cubicBezTo>
                      <a:pt x="302557" y="5670"/>
                      <a:pt x="296075" y="11988"/>
                      <a:pt x="295977" y="19885"/>
                    </a:cubicBezTo>
                    <a:cubicBezTo>
                      <a:pt x="295977" y="19885"/>
                      <a:pt x="295977" y="19891"/>
                      <a:pt x="295977" y="19897"/>
                    </a:cubicBezTo>
                    <a:cubicBezTo>
                      <a:pt x="295866" y="27800"/>
                      <a:pt x="302185" y="34292"/>
                      <a:pt x="310088" y="34403"/>
                    </a:cubicBezTo>
                    <a:cubicBezTo>
                      <a:pt x="310094" y="34403"/>
                      <a:pt x="310100" y="34403"/>
                      <a:pt x="310105" y="34403"/>
                    </a:cubicBezTo>
                    <a:lnTo>
                      <a:pt x="310279" y="34403"/>
                    </a:lnTo>
                    <a:cubicBezTo>
                      <a:pt x="318113" y="34403"/>
                      <a:pt x="324489" y="28107"/>
                      <a:pt x="324582" y="20274"/>
                    </a:cubicBezTo>
                    <a:close/>
                    <a:moveTo>
                      <a:pt x="367148" y="20274"/>
                    </a:moveTo>
                    <a:cubicBezTo>
                      <a:pt x="367258" y="12377"/>
                      <a:pt x="360951" y="5878"/>
                      <a:pt x="353048" y="5768"/>
                    </a:cubicBezTo>
                    <a:cubicBezTo>
                      <a:pt x="353042" y="5768"/>
                      <a:pt x="353031" y="5768"/>
                      <a:pt x="353019" y="5768"/>
                    </a:cubicBezTo>
                    <a:cubicBezTo>
                      <a:pt x="345117" y="5658"/>
                      <a:pt x="338624" y="11977"/>
                      <a:pt x="338513" y="19879"/>
                    </a:cubicBezTo>
                    <a:cubicBezTo>
                      <a:pt x="338513" y="19885"/>
                      <a:pt x="338513" y="19891"/>
                      <a:pt x="338513" y="19897"/>
                    </a:cubicBezTo>
                    <a:cubicBezTo>
                      <a:pt x="338409" y="27800"/>
                      <a:pt x="344728" y="34298"/>
                      <a:pt x="352636" y="34403"/>
                    </a:cubicBezTo>
                    <a:cubicBezTo>
                      <a:pt x="352636" y="34403"/>
                      <a:pt x="352642" y="34403"/>
                      <a:pt x="352642" y="34403"/>
                    </a:cubicBezTo>
                    <a:lnTo>
                      <a:pt x="352996" y="34403"/>
                    </a:lnTo>
                    <a:cubicBezTo>
                      <a:pt x="360794" y="34611"/>
                      <a:pt x="367293" y="28461"/>
                      <a:pt x="367502" y="20663"/>
                    </a:cubicBezTo>
                    <a:cubicBezTo>
                      <a:pt x="367502" y="20651"/>
                      <a:pt x="367502" y="20639"/>
                      <a:pt x="367502" y="20628"/>
                    </a:cubicBezTo>
                    <a:cubicBezTo>
                      <a:pt x="367502" y="20512"/>
                      <a:pt x="367502" y="20390"/>
                      <a:pt x="367502" y="20274"/>
                    </a:cubicBezTo>
                    <a:close/>
                    <a:moveTo>
                      <a:pt x="409888" y="20274"/>
                    </a:moveTo>
                    <a:cubicBezTo>
                      <a:pt x="409998" y="12377"/>
                      <a:pt x="403691" y="5878"/>
                      <a:pt x="395788" y="5768"/>
                    </a:cubicBezTo>
                    <a:cubicBezTo>
                      <a:pt x="395782" y="5768"/>
                      <a:pt x="395771" y="5768"/>
                      <a:pt x="395759" y="5768"/>
                    </a:cubicBezTo>
                    <a:cubicBezTo>
                      <a:pt x="387862" y="5652"/>
                      <a:pt x="381369" y="11959"/>
                      <a:pt x="381253" y="19856"/>
                    </a:cubicBezTo>
                    <a:cubicBezTo>
                      <a:pt x="381253" y="19868"/>
                      <a:pt x="381253" y="19885"/>
                      <a:pt x="381253" y="19897"/>
                    </a:cubicBezTo>
                    <a:cubicBezTo>
                      <a:pt x="381143" y="27800"/>
                      <a:pt x="387462" y="34292"/>
                      <a:pt x="395364" y="34403"/>
                    </a:cubicBezTo>
                    <a:cubicBezTo>
                      <a:pt x="395364" y="34403"/>
                      <a:pt x="395370" y="34403"/>
                      <a:pt x="395376" y="34403"/>
                    </a:cubicBezTo>
                    <a:lnTo>
                      <a:pt x="395556" y="34403"/>
                    </a:lnTo>
                    <a:cubicBezTo>
                      <a:pt x="403401" y="34420"/>
                      <a:pt x="409795" y="28119"/>
                      <a:pt x="409888" y="20274"/>
                    </a:cubicBezTo>
                    <a:close/>
                    <a:moveTo>
                      <a:pt x="452453" y="20274"/>
                    </a:moveTo>
                    <a:cubicBezTo>
                      <a:pt x="452563" y="12371"/>
                      <a:pt x="446245" y="5878"/>
                      <a:pt x="438342" y="5768"/>
                    </a:cubicBezTo>
                    <a:cubicBezTo>
                      <a:pt x="438336" y="5768"/>
                      <a:pt x="438331" y="5768"/>
                      <a:pt x="438325" y="5768"/>
                    </a:cubicBezTo>
                    <a:cubicBezTo>
                      <a:pt x="430422" y="5658"/>
                      <a:pt x="423929" y="11977"/>
                      <a:pt x="423819" y="19879"/>
                    </a:cubicBezTo>
                    <a:cubicBezTo>
                      <a:pt x="423819" y="19885"/>
                      <a:pt x="423819" y="19891"/>
                      <a:pt x="423819" y="19897"/>
                    </a:cubicBezTo>
                    <a:cubicBezTo>
                      <a:pt x="423715" y="27800"/>
                      <a:pt x="430033" y="34298"/>
                      <a:pt x="437942" y="34403"/>
                    </a:cubicBezTo>
                    <a:cubicBezTo>
                      <a:pt x="437942" y="34403"/>
                      <a:pt x="437948" y="34403"/>
                      <a:pt x="437948" y="34403"/>
                    </a:cubicBezTo>
                    <a:lnTo>
                      <a:pt x="438301" y="34403"/>
                    </a:lnTo>
                    <a:cubicBezTo>
                      <a:pt x="446106" y="34403"/>
                      <a:pt x="452430" y="28078"/>
                      <a:pt x="452430" y="20274"/>
                    </a:cubicBezTo>
                    <a:close/>
                    <a:moveTo>
                      <a:pt x="495193" y="20274"/>
                    </a:moveTo>
                    <a:cubicBezTo>
                      <a:pt x="495303" y="12377"/>
                      <a:pt x="488996" y="5878"/>
                      <a:pt x="481093" y="5768"/>
                    </a:cubicBezTo>
                    <a:cubicBezTo>
                      <a:pt x="481088" y="5768"/>
                      <a:pt x="481076" y="5768"/>
                      <a:pt x="481064" y="5768"/>
                    </a:cubicBezTo>
                    <a:cubicBezTo>
                      <a:pt x="473162" y="5664"/>
                      <a:pt x="466663" y="11982"/>
                      <a:pt x="466559" y="19891"/>
                    </a:cubicBezTo>
                    <a:cubicBezTo>
                      <a:pt x="466559" y="19891"/>
                      <a:pt x="466559" y="19897"/>
                      <a:pt x="466559" y="19897"/>
                    </a:cubicBezTo>
                    <a:cubicBezTo>
                      <a:pt x="466454" y="27800"/>
                      <a:pt x="472773" y="34298"/>
                      <a:pt x="480681" y="34403"/>
                    </a:cubicBezTo>
                    <a:cubicBezTo>
                      <a:pt x="480681" y="34403"/>
                      <a:pt x="480687" y="34403"/>
                      <a:pt x="480693" y="34403"/>
                    </a:cubicBezTo>
                    <a:lnTo>
                      <a:pt x="481041" y="34403"/>
                    </a:lnTo>
                    <a:cubicBezTo>
                      <a:pt x="488845" y="34403"/>
                      <a:pt x="495170" y="28078"/>
                      <a:pt x="495170" y="20274"/>
                    </a:cubicBezTo>
                    <a:close/>
                    <a:moveTo>
                      <a:pt x="537933" y="20274"/>
                    </a:moveTo>
                    <a:cubicBezTo>
                      <a:pt x="538043" y="12377"/>
                      <a:pt x="531736" y="5878"/>
                      <a:pt x="523833" y="5768"/>
                    </a:cubicBezTo>
                    <a:cubicBezTo>
                      <a:pt x="523828" y="5768"/>
                      <a:pt x="523816" y="5768"/>
                      <a:pt x="523804" y="5768"/>
                    </a:cubicBezTo>
                    <a:cubicBezTo>
                      <a:pt x="515907" y="5670"/>
                      <a:pt x="509426" y="11988"/>
                      <a:pt x="509327" y="19885"/>
                    </a:cubicBezTo>
                    <a:cubicBezTo>
                      <a:pt x="509327" y="19885"/>
                      <a:pt x="509327" y="19891"/>
                      <a:pt x="509327" y="19897"/>
                    </a:cubicBezTo>
                    <a:cubicBezTo>
                      <a:pt x="509217" y="27800"/>
                      <a:pt x="515536" y="34292"/>
                      <a:pt x="523439" y="34403"/>
                    </a:cubicBezTo>
                    <a:cubicBezTo>
                      <a:pt x="523445" y="34403"/>
                      <a:pt x="523450" y="34403"/>
                      <a:pt x="523456" y="34403"/>
                    </a:cubicBezTo>
                    <a:lnTo>
                      <a:pt x="523630" y="34403"/>
                    </a:lnTo>
                    <a:cubicBezTo>
                      <a:pt x="531463" y="34403"/>
                      <a:pt x="537840" y="28107"/>
                      <a:pt x="537933" y="20274"/>
                    </a:cubicBezTo>
                    <a:close/>
                    <a:moveTo>
                      <a:pt x="324582" y="133999"/>
                    </a:moveTo>
                    <a:cubicBezTo>
                      <a:pt x="324698" y="126102"/>
                      <a:pt x="318391" y="119609"/>
                      <a:pt x="310494" y="119493"/>
                    </a:cubicBezTo>
                    <a:cubicBezTo>
                      <a:pt x="310482" y="119493"/>
                      <a:pt x="310465" y="119493"/>
                      <a:pt x="310453" y="119493"/>
                    </a:cubicBezTo>
                    <a:cubicBezTo>
                      <a:pt x="302557" y="119395"/>
                      <a:pt x="296075" y="125713"/>
                      <a:pt x="295977" y="133610"/>
                    </a:cubicBezTo>
                    <a:cubicBezTo>
                      <a:pt x="295977" y="133610"/>
                      <a:pt x="295977" y="133616"/>
                      <a:pt x="295977" y="133616"/>
                    </a:cubicBezTo>
                    <a:cubicBezTo>
                      <a:pt x="295866" y="141513"/>
                      <a:pt x="302174" y="148006"/>
                      <a:pt x="310076" y="148122"/>
                    </a:cubicBezTo>
                    <a:cubicBezTo>
                      <a:pt x="310082" y="148122"/>
                      <a:pt x="310094" y="148122"/>
                      <a:pt x="310105" y="148122"/>
                    </a:cubicBezTo>
                    <a:lnTo>
                      <a:pt x="310279" y="148122"/>
                    </a:lnTo>
                    <a:cubicBezTo>
                      <a:pt x="318113" y="148128"/>
                      <a:pt x="324489" y="141826"/>
                      <a:pt x="324582" y="133993"/>
                    </a:cubicBezTo>
                    <a:close/>
                    <a:moveTo>
                      <a:pt x="367148" y="133999"/>
                    </a:moveTo>
                    <a:cubicBezTo>
                      <a:pt x="367246" y="126102"/>
                      <a:pt x="360928" y="119621"/>
                      <a:pt x="353031" y="119522"/>
                    </a:cubicBezTo>
                    <a:cubicBezTo>
                      <a:pt x="353031" y="119522"/>
                      <a:pt x="353025" y="119522"/>
                      <a:pt x="353019" y="119522"/>
                    </a:cubicBezTo>
                    <a:cubicBezTo>
                      <a:pt x="345122" y="119412"/>
                      <a:pt x="338629" y="125719"/>
                      <a:pt x="338513" y="133622"/>
                    </a:cubicBezTo>
                    <a:cubicBezTo>
                      <a:pt x="338513" y="133628"/>
                      <a:pt x="338513" y="133639"/>
                      <a:pt x="338513" y="133651"/>
                    </a:cubicBezTo>
                    <a:cubicBezTo>
                      <a:pt x="338403" y="141554"/>
                      <a:pt x="344722" y="148047"/>
                      <a:pt x="352625" y="148157"/>
                    </a:cubicBezTo>
                    <a:cubicBezTo>
                      <a:pt x="352630" y="148157"/>
                      <a:pt x="352636" y="148157"/>
                      <a:pt x="352642" y="148157"/>
                    </a:cubicBezTo>
                    <a:lnTo>
                      <a:pt x="352996" y="148157"/>
                    </a:lnTo>
                    <a:cubicBezTo>
                      <a:pt x="360794" y="148371"/>
                      <a:pt x="367287" y="142221"/>
                      <a:pt x="367502" y="134429"/>
                    </a:cubicBezTo>
                    <a:cubicBezTo>
                      <a:pt x="367502" y="134411"/>
                      <a:pt x="367502" y="134399"/>
                      <a:pt x="367502" y="134388"/>
                    </a:cubicBezTo>
                    <a:cubicBezTo>
                      <a:pt x="367502" y="134266"/>
                      <a:pt x="367502" y="134150"/>
                      <a:pt x="367502" y="134028"/>
                    </a:cubicBezTo>
                    <a:close/>
                    <a:moveTo>
                      <a:pt x="409888" y="133999"/>
                    </a:moveTo>
                    <a:cubicBezTo>
                      <a:pt x="410004" y="126102"/>
                      <a:pt x="403697" y="119609"/>
                      <a:pt x="395799" y="119493"/>
                    </a:cubicBezTo>
                    <a:cubicBezTo>
                      <a:pt x="395782" y="119493"/>
                      <a:pt x="395765" y="119493"/>
                      <a:pt x="395747" y="119493"/>
                    </a:cubicBezTo>
                    <a:cubicBezTo>
                      <a:pt x="387850" y="119377"/>
                      <a:pt x="381358" y="125684"/>
                      <a:pt x="381242" y="133581"/>
                    </a:cubicBezTo>
                    <a:cubicBezTo>
                      <a:pt x="381242" y="133593"/>
                      <a:pt x="381242" y="133605"/>
                      <a:pt x="381242" y="133616"/>
                    </a:cubicBezTo>
                    <a:cubicBezTo>
                      <a:pt x="381131" y="141513"/>
                      <a:pt x="387439" y="148012"/>
                      <a:pt x="395341" y="148122"/>
                    </a:cubicBezTo>
                    <a:cubicBezTo>
                      <a:pt x="395347" y="148122"/>
                      <a:pt x="395359" y="148122"/>
                      <a:pt x="395364" y="148122"/>
                    </a:cubicBezTo>
                    <a:lnTo>
                      <a:pt x="395544" y="148122"/>
                    </a:lnTo>
                    <a:cubicBezTo>
                      <a:pt x="403377" y="148128"/>
                      <a:pt x="409754" y="141826"/>
                      <a:pt x="409847" y="133993"/>
                    </a:cubicBezTo>
                    <a:close/>
                    <a:moveTo>
                      <a:pt x="452453" y="133999"/>
                    </a:moveTo>
                    <a:cubicBezTo>
                      <a:pt x="452552" y="126102"/>
                      <a:pt x="446227" y="119621"/>
                      <a:pt x="438325" y="119522"/>
                    </a:cubicBezTo>
                    <a:cubicBezTo>
                      <a:pt x="438325" y="119522"/>
                      <a:pt x="438325" y="119522"/>
                      <a:pt x="438325" y="119522"/>
                    </a:cubicBezTo>
                    <a:cubicBezTo>
                      <a:pt x="430428" y="119412"/>
                      <a:pt x="423935" y="125719"/>
                      <a:pt x="423819" y="133622"/>
                    </a:cubicBezTo>
                    <a:cubicBezTo>
                      <a:pt x="423819" y="133628"/>
                      <a:pt x="423819" y="133639"/>
                      <a:pt x="423819" y="133651"/>
                    </a:cubicBezTo>
                    <a:cubicBezTo>
                      <a:pt x="423709" y="141554"/>
                      <a:pt x="430027" y="148047"/>
                      <a:pt x="437930" y="148157"/>
                    </a:cubicBezTo>
                    <a:cubicBezTo>
                      <a:pt x="437936" y="148157"/>
                      <a:pt x="437942" y="148157"/>
                      <a:pt x="437948" y="148157"/>
                    </a:cubicBezTo>
                    <a:lnTo>
                      <a:pt x="438301" y="148157"/>
                    </a:lnTo>
                    <a:cubicBezTo>
                      <a:pt x="446106" y="148157"/>
                      <a:pt x="452430" y="141832"/>
                      <a:pt x="452430" y="134028"/>
                    </a:cubicBezTo>
                    <a:close/>
                    <a:moveTo>
                      <a:pt x="495193" y="133999"/>
                    </a:moveTo>
                    <a:cubicBezTo>
                      <a:pt x="495309" y="126102"/>
                      <a:pt x="489002" y="119609"/>
                      <a:pt x="481105" y="119493"/>
                    </a:cubicBezTo>
                    <a:cubicBezTo>
                      <a:pt x="481088" y="119493"/>
                      <a:pt x="481064" y="119493"/>
                      <a:pt x="481041" y="119493"/>
                    </a:cubicBezTo>
                    <a:cubicBezTo>
                      <a:pt x="473138" y="119383"/>
                      <a:pt x="466646" y="125702"/>
                      <a:pt x="466535" y="133605"/>
                    </a:cubicBezTo>
                    <a:cubicBezTo>
                      <a:pt x="466535" y="133610"/>
                      <a:pt x="466535" y="133616"/>
                      <a:pt x="466535" y="133622"/>
                    </a:cubicBezTo>
                    <a:cubicBezTo>
                      <a:pt x="466425" y="141525"/>
                      <a:pt x="472744" y="148017"/>
                      <a:pt x="480647" y="148128"/>
                    </a:cubicBezTo>
                    <a:cubicBezTo>
                      <a:pt x="480653" y="148128"/>
                      <a:pt x="480664" y="148128"/>
                      <a:pt x="480670" y="148128"/>
                    </a:cubicBezTo>
                    <a:lnTo>
                      <a:pt x="481018" y="148128"/>
                    </a:lnTo>
                    <a:cubicBezTo>
                      <a:pt x="488822" y="148128"/>
                      <a:pt x="495147" y="141803"/>
                      <a:pt x="495147" y="133999"/>
                    </a:cubicBezTo>
                    <a:close/>
                    <a:moveTo>
                      <a:pt x="537933" y="133999"/>
                    </a:moveTo>
                    <a:cubicBezTo>
                      <a:pt x="538049" y="126102"/>
                      <a:pt x="531742" y="119609"/>
                      <a:pt x="523845" y="119493"/>
                    </a:cubicBezTo>
                    <a:cubicBezTo>
                      <a:pt x="523833" y="119493"/>
                      <a:pt x="523816" y="119493"/>
                      <a:pt x="523804" y="119493"/>
                    </a:cubicBezTo>
                    <a:cubicBezTo>
                      <a:pt x="515907" y="119395"/>
                      <a:pt x="509426" y="125713"/>
                      <a:pt x="509327" y="133610"/>
                    </a:cubicBezTo>
                    <a:cubicBezTo>
                      <a:pt x="509327" y="133610"/>
                      <a:pt x="509327" y="133616"/>
                      <a:pt x="509327" y="133616"/>
                    </a:cubicBezTo>
                    <a:cubicBezTo>
                      <a:pt x="509217" y="141513"/>
                      <a:pt x="515524" y="148006"/>
                      <a:pt x="523427" y="148122"/>
                    </a:cubicBezTo>
                    <a:cubicBezTo>
                      <a:pt x="523433" y="148122"/>
                      <a:pt x="523445" y="148122"/>
                      <a:pt x="523456" y="148122"/>
                    </a:cubicBezTo>
                    <a:lnTo>
                      <a:pt x="523630" y="148122"/>
                    </a:lnTo>
                    <a:cubicBezTo>
                      <a:pt x="531463" y="148128"/>
                      <a:pt x="537840" y="141826"/>
                      <a:pt x="537933" y="133993"/>
                    </a:cubicBezTo>
                    <a:close/>
                    <a:moveTo>
                      <a:pt x="470290" y="297549"/>
                    </a:moveTo>
                    <a:cubicBezTo>
                      <a:pt x="470400" y="289652"/>
                      <a:pt x="464093" y="283159"/>
                      <a:pt x="456190" y="283043"/>
                    </a:cubicBezTo>
                    <a:cubicBezTo>
                      <a:pt x="456184" y="283043"/>
                      <a:pt x="456173" y="283043"/>
                      <a:pt x="456161" y="283043"/>
                    </a:cubicBezTo>
                    <a:cubicBezTo>
                      <a:pt x="448264" y="282944"/>
                      <a:pt x="441783" y="289269"/>
                      <a:pt x="441684" y="297172"/>
                    </a:cubicBezTo>
                    <a:cubicBezTo>
                      <a:pt x="441684" y="297172"/>
                      <a:pt x="441684" y="297172"/>
                      <a:pt x="441684" y="297172"/>
                    </a:cubicBezTo>
                    <a:cubicBezTo>
                      <a:pt x="441574" y="305069"/>
                      <a:pt x="447881" y="311567"/>
                      <a:pt x="455784" y="311677"/>
                    </a:cubicBezTo>
                    <a:cubicBezTo>
                      <a:pt x="455790" y="311677"/>
                      <a:pt x="455801" y="311677"/>
                      <a:pt x="455813" y="311677"/>
                    </a:cubicBezTo>
                    <a:lnTo>
                      <a:pt x="456161" y="311677"/>
                    </a:lnTo>
                    <a:cubicBezTo>
                      <a:pt x="463965" y="311677"/>
                      <a:pt x="470290" y="305353"/>
                      <a:pt x="470290" y="297549"/>
                    </a:cubicBezTo>
                    <a:close/>
                    <a:moveTo>
                      <a:pt x="513029" y="297549"/>
                    </a:moveTo>
                    <a:cubicBezTo>
                      <a:pt x="513139" y="289652"/>
                      <a:pt x="506833" y="283159"/>
                      <a:pt x="498930" y="283043"/>
                    </a:cubicBezTo>
                    <a:cubicBezTo>
                      <a:pt x="498924" y="283043"/>
                      <a:pt x="498912" y="283043"/>
                      <a:pt x="498907" y="283043"/>
                    </a:cubicBezTo>
                    <a:cubicBezTo>
                      <a:pt x="491010" y="282933"/>
                      <a:pt x="484511" y="289240"/>
                      <a:pt x="484401" y="297143"/>
                    </a:cubicBezTo>
                    <a:cubicBezTo>
                      <a:pt x="484401" y="297148"/>
                      <a:pt x="484401" y="297160"/>
                      <a:pt x="484401" y="297172"/>
                    </a:cubicBezTo>
                    <a:cubicBezTo>
                      <a:pt x="484291" y="305074"/>
                      <a:pt x="490609" y="311567"/>
                      <a:pt x="498512" y="311677"/>
                    </a:cubicBezTo>
                    <a:cubicBezTo>
                      <a:pt x="498518" y="311677"/>
                      <a:pt x="498524" y="311677"/>
                      <a:pt x="498529" y="311677"/>
                    </a:cubicBezTo>
                    <a:lnTo>
                      <a:pt x="498703" y="311677"/>
                    </a:lnTo>
                    <a:cubicBezTo>
                      <a:pt x="506537" y="311677"/>
                      <a:pt x="512907" y="305382"/>
                      <a:pt x="513012" y="297549"/>
                    </a:cubicBezTo>
                    <a:close/>
                    <a:moveTo>
                      <a:pt x="555595" y="297549"/>
                    </a:moveTo>
                    <a:cubicBezTo>
                      <a:pt x="555705" y="289652"/>
                      <a:pt x="549398" y="283159"/>
                      <a:pt x="541495" y="283043"/>
                    </a:cubicBezTo>
                    <a:cubicBezTo>
                      <a:pt x="541490" y="283043"/>
                      <a:pt x="541478" y="283043"/>
                      <a:pt x="541467" y="283043"/>
                    </a:cubicBezTo>
                    <a:cubicBezTo>
                      <a:pt x="533569" y="282933"/>
                      <a:pt x="527071" y="289240"/>
                      <a:pt x="526961" y="297143"/>
                    </a:cubicBezTo>
                    <a:cubicBezTo>
                      <a:pt x="526961" y="297148"/>
                      <a:pt x="526961" y="297160"/>
                      <a:pt x="526961" y="297172"/>
                    </a:cubicBezTo>
                    <a:cubicBezTo>
                      <a:pt x="526851" y="305069"/>
                      <a:pt x="533157" y="311561"/>
                      <a:pt x="541060" y="311677"/>
                    </a:cubicBezTo>
                    <a:cubicBezTo>
                      <a:pt x="541066" y="311677"/>
                      <a:pt x="541078" y="311677"/>
                      <a:pt x="541089" y="311677"/>
                    </a:cubicBezTo>
                    <a:lnTo>
                      <a:pt x="541437" y="311677"/>
                    </a:lnTo>
                    <a:cubicBezTo>
                      <a:pt x="549242" y="311677"/>
                      <a:pt x="555566" y="305353"/>
                      <a:pt x="555566" y="297549"/>
                    </a:cubicBezTo>
                    <a:close/>
                    <a:moveTo>
                      <a:pt x="598335" y="297549"/>
                    </a:moveTo>
                    <a:cubicBezTo>
                      <a:pt x="598445" y="289652"/>
                      <a:pt x="592138" y="283159"/>
                      <a:pt x="584235" y="283043"/>
                    </a:cubicBezTo>
                    <a:cubicBezTo>
                      <a:pt x="584229" y="283043"/>
                      <a:pt x="584218" y="283043"/>
                      <a:pt x="584212" y="283043"/>
                    </a:cubicBezTo>
                    <a:cubicBezTo>
                      <a:pt x="576315" y="282933"/>
                      <a:pt x="569817" y="289240"/>
                      <a:pt x="569706" y="297143"/>
                    </a:cubicBezTo>
                    <a:cubicBezTo>
                      <a:pt x="569706" y="297148"/>
                      <a:pt x="569706" y="297160"/>
                      <a:pt x="569706" y="297172"/>
                    </a:cubicBezTo>
                    <a:cubicBezTo>
                      <a:pt x="569596" y="305074"/>
                      <a:pt x="575915" y="311567"/>
                      <a:pt x="583817" y="311677"/>
                    </a:cubicBezTo>
                    <a:cubicBezTo>
                      <a:pt x="583823" y="311677"/>
                      <a:pt x="583829" y="311677"/>
                      <a:pt x="583835" y="311677"/>
                    </a:cubicBezTo>
                    <a:lnTo>
                      <a:pt x="584009" y="311677"/>
                    </a:lnTo>
                    <a:cubicBezTo>
                      <a:pt x="591842" y="311677"/>
                      <a:pt x="598219" y="305382"/>
                      <a:pt x="598312" y="297549"/>
                    </a:cubicBezTo>
                    <a:close/>
                    <a:moveTo>
                      <a:pt x="640900" y="297549"/>
                    </a:moveTo>
                    <a:cubicBezTo>
                      <a:pt x="641011" y="289652"/>
                      <a:pt x="634704" y="283159"/>
                      <a:pt x="626801" y="283043"/>
                    </a:cubicBezTo>
                    <a:cubicBezTo>
                      <a:pt x="626795" y="283043"/>
                      <a:pt x="626784" y="283043"/>
                      <a:pt x="626772" y="283043"/>
                    </a:cubicBezTo>
                    <a:cubicBezTo>
                      <a:pt x="618869" y="282939"/>
                      <a:pt x="612371" y="289257"/>
                      <a:pt x="612266" y="297166"/>
                    </a:cubicBezTo>
                    <a:cubicBezTo>
                      <a:pt x="612266" y="297166"/>
                      <a:pt x="612266" y="297172"/>
                      <a:pt x="612266" y="297172"/>
                    </a:cubicBezTo>
                    <a:cubicBezTo>
                      <a:pt x="612162" y="305074"/>
                      <a:pt x="618481" y="311573"/>
                      <a:pt x="626389" y="311677"/>
                    </a:cubicBezTo>
                    <a:cubicBezTo>
                      <a:pt x="626389" y="311677"/>
                      <a:pt x="626395" y="311677"/>
                      <a:pt x="626401" y="311677"/>
                    </a:cubicBezTo>
                    <a:lnTo>
                      <a:pt x="626749" y="311677"/>
                    </a:lnTo>
                    <a:cubicBezTo>
                      <a:pt x="634553" y="311677"/>
                      <a:pt x="640878" y="305353"/>
                      <a:pt x="640878" y="297549"/>
                    </a:cubicBezTo>
                    <a:close/>
                    <a:moveTo>
                      <a:pt x="683640" y="297549"/>
                    </a:moveTo>
                    <a:cubicBezTo>
                      <a:pt x="683751" y="289652"/>
                      <a:pt x="677444" y="283159"/>
                      <a:pt x="669541" y="283043"/>
                    </a:cubicBezTo>
                    <a:cubicBezTo>
                      <a:pt x="669535" y="283043"/>
                      <a:pt x="669523" y="283043"/>
                      <a:pt x="669512" y="283043"/>
                    </a:cubicBezTo>
                    <a:cubicBezTo>
                      <a:pt x="661615" y="282944"/>
                      <a:pt x="655134" y="289263"/>
                      <a:pt x="655035" y="297160"/>
                    </a:cubicBezTo>
                    <a:cubicBezTo>
                      <a:pt x="655035" y="297160"/>
                      <a:pt x="655035" y="297166"/>
                      <a:pt x="655035" y="297172"/>
                    </a:cubicBezTo>
                    <a:cubicBezTo>
                      <a:pt x="654925" y="305074"/>
                      <a:pt x="661243" y="311567"/>
                      <a:pt x="669146" y="311677"/>
                    </a:cubicBezTo>
                    <a:cubicBezTo>
                      <a:pt x="669152" y="311677"/>
                      <a:pt x="669158" y="311677"/>
                      <a:pt x="669164" y="311677"/>
                    </a:cubicBezTo>
                    <a:lnTo>
                      <a:pt x="669338" y="311677"/>
                    </a:lnTo>
                    <a:cubicBezTo>
                      <a:pt x="677171" y="311677"/>
                      <a:pt x="683547" y="305382"/>
                      <a:pt x="683640" y="297549"/>
                    </a:cubicBezTo>
                    <a:close/>
                    <a:moveTo>
                      <a:pt x="470290" y="414993"/>
                    </a:moveTo>
                    <a:cubicBezTo>
                      <a:pt x="470290" y="407096"/>
                      <a:pt x="463884" y="400690"/>
                      <a:pt x="455987" y="400690"/>
                    </a:cubicBezTo>
                    <a:cubicBezTo>
                      <a:pt x="448084" y="400690"/>
                      <a:pt x="441678" y="407096"/>
                      <a:pt x="441678" y="414999"/>
                    </a:cubicBezTo>
                    <a:cubicBezTo>
                      <a:pt x="441684" y="422902"/>
                      <a:pt x="448084" y="429302"/>
                      <a:pt x="455987" y="429302"/>
                    </a:cubicBezTo>
                    <a:lnTo>
                      <a:pt x="456161" y="429302"/>
                    </a:lnTo>
                    <a:cubicBezTo>
                      <a:pt x="464000" y="429203"/>
                      <a:pt x="470301" y="422815"/>
                      <a:pt x="470290" y="414976"/>
                    </a:cubicBezTo>
                    <a:close/>
                    <a:moveTo>
                      <a:pt x="513035" y="414993"/>
                    </a:moveTo>
                    <a:cubicBezTo>
                      <a:pt x="513029" y="407090"/>
                      <a:pt x="506629" y="400690"/>
                      <a:pt x="498727" y="400690"/>
                    </a:cubicBezTo>
                    <a:cubicBezTo>
                      <a:pt x="490824" y="400690"/>
                      <a:pt x="484424" y="407090"/>
                      <a:pt x="484418" y="414993"/>
                    </a:cubicBezTo>
                    <a:cubicBezTo>
                      <a:pt x="484418" y="422896"/>
                      <a:pt x="490824" y="429302"/>
                      <a:pt x="498727" y="429302"/>
                    </a:cubicBezTo>
                    <a:lnTo>
                      <a:pt x="498727" y="429302"/>
                    </a:lnTo>
                    <a:cubicBezTo>
                      <a:pt x="506629" y="429302"/>
                      <a:pt x="513035" y="422896"/>
                      <a:pt x="513035" y="414993"/>
                    </a:cubicBezTo>
                    <a:cubicBezTo>
                      <a:pt x="513035" y="414987"/>
                      <a:pt x="513035" y="414982"/>
                      <a:pt x="513035" y="414976"/>
                    </a:cubicBezTo>
                    <a:close/>
                    <a:moveTo>
                      <a:pt x="555595" y="414993"/>
                    </a:moveTo>
                    <a:cubicBezTo>
                      <a:pt x="555595" y="407096"/>
                      <a:pt x="549189" y="400690"/>
                      <a:pt x="541292" y="400690"/>
                    </a:cubicBezTo>
                    <a:cubicBezTo>
                      <a:pt x="533390" y="400690"/>
                      <a:pt x="526984" y="407096"/>
                      <a:pt x="526984" y="414999"/>
                    </a:cubicBezTo>
                    <a:cubicBezTo>
                      <a:pt x="526990" y="422902"/>
                      <a:pt x="533390" y="429302"/>
                      <a:pt x="541292" y="429302"/>
                    </a:cubicBezTo>
                    <a:lnTo>
                      <a:pt x="541467" y="429302"/>
                    </a:lnTo>
                    <a:cubicBezTo>
                      <a:pt x="549300" y="429203"/>
                      <a:pt x="555595" y="422826"/>
                      <a:pt x="555595" y="414993"/>
                    </a:cubicBezTo>
                    <a:close/>
                    <a:moveTo>
                      <a:pt x="598335" y="414993"/>
                    </a:moveTo>
                    <a:cubicBezTo>
                      <a:pt x="598335" y="407096"/>
                      <a:pt x="591929" y="400690"/>
                      <a:pt x="584032" y="400690"/>
                    </a:cubicBezTo>
                    <a:cubicBezTo>
                      <a:pt x="576129" y="400690"/>
                      <a:pt x="569730" y="407090"/>
                      <a:pt x="569724" y="414993"/>
                    </a:cubicBezTo>
                    <a:cubicBezTo>
                      <a:pt x="569724" y="422896"/>
                      <a:pt x="576129" y="429302"/>
                      <a:pt x="584032" y="429302"/>
                    </a:cubicBezTo>
                    <a:lnTo>
                      <a:pt x="584032" y="429302"/>
                    </a:lnTo>
                    <a:cubicBezTo>
                      <a:pt x="591929" y="429302"/>
                      <a:pt x="598335" y="422896"/>
                      <a:pt x="598335" y="414999"/>
                    </a:cubicBezTo>
                    <a:cubicBezTo>
                      <a:pt x="598335" y="414993"/>
                      <a:pt x="598335" y="414982"/>
                      <a:pt x="598335" y="414976"/>
                    </a:cubicBezTo>
                    <a:close/>
                    <a:moveTo>
                      <a:pt x="640900" y="414993"/>
                    </a:moveTo>
                    <a:cubicBezTo>
                      <a:pt x="640900" y="407096"/>
                      <a:pt x="634495" y="400690"/>
                      <a:pt x="626598" y="400690"/>
                    </a:cubicBezTo>
                    <a:cubicBezTo>
                      <a:pt x="618695" y="400690"/>
                      <a:pt x="612290" y="407096"/>
                      <a:pt x="612290" y="414999"/>
                    </a:cubicBezTo>
                    <a:cubicBezTo>
                      <a:pt x="612295" y="422902"/>
                      <a:pt x="618695" y="429302"/>
                      <a:pt x="626598" y="429302"/>
                    </a:cubicBezTo>
                    <a:lnTo>
                      <a:pt x="626772" y="429302"/>
                    </a:lnTo>
                    <a:cubicBezTo>
                      <a:pt x="634605" y="429203"/>
                      <a:pt x="640900" y="422826"/>
                      <a:pt x="640900" y="414993"/>
                    </a:cubicBezTo>
                    <a:close/>
                    <a:moveTo>
                      <a:pt x="683640" y="414993"/>
                    </a:moveTo>
                    <a:cubicBezTo>
                      <a:pt x="683640" y="407096"/>
                      <a:pt x="677235" y="400690"/>
                      <a:pt x="669338" y="400690"/>
                    </a:cubicBezTo>
                    <a:cubicBezTo>
                      <a:pt x="661435" y="400690"/>
                      <a:pt x="655035" y="407090"/>
                      <a:pt x="655029" y="414993"/>
                    </a:cubicBezTo>
                    <a:cubicBezTo>
                      <a:pt x="655029" y="422896"/>
                      <a:pt x="661435" y="429302"/>
                      <a:pt x="669338" y="429302"/>
                    </a:cubicBezTo>
                    <a:lnTo>
                      <a:pt x="669338" y="429302"/>
                    </a:lnTo>
                    <a:cubicBezTo>
                      <a:pt x="677235" y="429302"/>
                      <a:pt x="683640" y="422896"/>
                      <a:pt x="683640" y="414999"/>
                    </a:cubicBezTo>
                    <a:cubicBezTo>
                      <a:pt x="683640" y="414999"/>
                      <a:pt x="683640" y="414993"/>
                      <a:pt x="683640" y="414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1" name="Google Shape;201;p18"/>
            <p:cNvGrpSpPr/>
            <p:nvPr/>
          </p:nvGrpSpPr>
          <p:grpSpPr>
            <a:xfrm>
              <a:off x="7474336" y="3174083"/>
              <a:ext cx="1926867" cy="2244429"/>
              <a:chOff x="7474336" y="3174083"/>
              <a:chExt cx="1926867" cy="2244429"/>
            </a:xfrm>
          </p:grpSpPr>
          <p:sp>
            <p:nvSpPr>
              <p:cNvPr id="202" name="Google Shape;202;p18"/>
              <p:cNvSpPr/>
              <p:nvPr/>
            </p:nvSpPr>
            <p:spPr>
              <a:xfrm>
                <a:off x="8503837" y="3925685"/>
                <a:ext cx="292080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6" h="460262" extrusionOk="0">
                    <a:moveTo>
                      <a:pt x="330005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3" y="88246"/>
                    </a:lnTo>
                    <a:cubicBezTo>
                      <a:pt x="6666" y="89337"/>
                      <a:pt x="5900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9" y="466032"/>
                      <a:pt x="338831" y="462083"/>
                      <a:pt x="338836" y="457209"/>
                    </a:cubicBezTo>
                    <a:cubicBezTo>
                      <a:pt x="338836" y="457205"/>
                      <a:pt x="338836" y="457202"/>
                      <a:pt x="338836" y="457198"/>
                    </a:cubicBezTo>
                    <a:lnTo>
                      <a:pt x="338836" y="14598"/>
                    </a:lnTo>
                    <a:cubicBezTo>
                      <a:pt x="338842" y="9724"/>
                      <a:pt x="334891" y="5770"/>
                      <a:pt x="330017" y="5767"/>
                    </a:cubicBezTo>
                    <a:cubicBezTo>
                      <a:pt x="330011" y="5767"/>
                      <a:pt x="330011" y="5767"/>
                      <a:pt x="330005" y="5767"/>
                    </a:cubicBezTo>
                    <a:close/>
                    <a:moveTo>
                      <a:pt x="91043" y="34871"/>
                    </a:moveTo>
                    <a:lnTo>
                      <a:pt x="91043" y="85780"/>
                    </a:lnTo>
                    <a:lnTo>
                      <a:pt x="36316" y="85780"/>
                    </a:lnTo>
                    <a:close/>
                    <a:moveTo>
                      <a:pt x="321174" y="448366"/>
                    </a:moveTo>
                    <a:lnTo>
                      <a:pt x="22692" y="448366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18"/>
              <p:cNvSpPr/>
              <p:nvPr/>
            </p:nvSpPr>
            <p:spPr>
              <a:xfrm>
                <a:off x="8806477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30005" y="5767"/>
                    </a:moveTo>
                    <a:lnTo>
                      <a:pt x="97048" y="5767"/>
                    </a:lnTo>
                    <a:cubicBezTo>
                      <a:pt x="94768" y="5765"/>
                      <a:pt x="92569" y="6649"/>
                      <a:pt x="90927" y="8233"/>
                    </a:cubicBezTo>
                    <a:lnTo>
                      <a:pt x="7739" y="88246"/>
                    </a:lnTo>
                    <a:cubicBezTo>
                      <a:pt x="6672" y="89337"/>
                      <a:pt x="5906" y="90690"/>
                      <a:pt x="5529" y="92169"/>
                    </a:cubicBezTo>
                    <a:cubicBezTo>
                      <a:pt x="5424" y="92538"/>
                      <a:pt x="5349" y="92914"/>
                      <a:pt x="5302" y="93294"/>
                    </a:cubicBezTo>
                    <a:cubicBezTo>
                      <a:pt x="5175" y="93726"/>
                      <a:pt x="5088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3" y="466029"/>
                      <a:pt x="338825" y="462084"/>
                      <a:pt x="338831" y="457215"/>
                    </a:cubicBezTo>
                    <a:lnTo>
                      <a:pt x="338831" y="14615"/>
                    </a:lnTo>
                    <a:cubicBezTo>
                      <a:pt x="338842" y="9741"/>
                      <a:pt x="334902" y="5779"/>
                      <a:pt x="330028" y="5767"/>
                    </a:cubicBezTo>
                    <a:cubicBezTo>
                      <a:pt x="330023" y="5767"/>
                      <a:pt x="330011" y="5767"/>
                      <a:pt x="330005" y="5767"/>
                    </a:cubicBezTo>
                    <a:close/>
                    <a:moveTo>
                      <a:pt x="91072" y="34888"/>
                    </a:moveTo>
                    <a:lnTo>
                      <a:pt x="91072" y="85798"/>
                    </a:lnTo>
                    <a:lnTo>
                      <a:pt x="36350" y="85798"/>
                    </a:lnTo>
                    <a:close/>
                    <a:moveTo>
                      <a:pt x="321203" y="448384"/>
                    </a:moveTo>
                    <a:lnTo>
                      <a:pt x="22692" y="448384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18"/>
              <p:cNvSpPr/>
              <p:nvPr/>
            </p:nvSpPr>
            <p:spPr>
              <a:xfrm>
                <a:off x="9109128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29988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4" y="88246"/>
                    </a:lnTo>
                    <a:cubicBezTo>
                      <a:pt x="6666" y="89337"/>
                      <a:pt x="5906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0" y="466029"/>
                    </a:lnTo>
                    <a:cubicBezTo>
                      <a:pt x="334873" y="466032"/>
                      <a:pt x="338825" y="462083"/>
                      <a:pt x="338831" y="457209"/>
                    </a:cubicBezTo>
                    <a:cubicBezTo>
                      <a:pt x="338831" y="457205"/>
                      <a:pt x="338831" y="457202"/>
                      <a:pt x="338831" y="457198"/>
                    </a:cubicBezTo>
                    <a:lnTo>
                      <a:pt x="338831" y="14598"/>
                    </a:lnTo>
                    <a:cubicBezTo>
                      <a:pt x="338836" y="9724"/>
                      <a:pt x="334885" y="5770"/>
                      <a:pt x="330011" y="5767"/>
                    </a:cubicBezTo>
                    <a:cubicBezTo>
                      <a:pt x="330005" y="5767"/>
                      <a:pt x="329994" y="5767"/>
                      <a:pt x="329988" y="5767"/>
                    </a:cubicBezTo>
                    <a:close/>
                    <a:moveTo>
                      <a:pt x="91031" y="34871"/>
                    </a:moveTo>
                    <a:lnTo>
                      <a:pt x="91031" y="85780"/>
                    </a:lnTo>
                    <a:lnTo>
                      <a:pt x="36304" y="85780"/>
                    </a:lnTo>
                    <a:close/>
                    <a:moveTo>
                      <a:pt x="321157" y="448366"/>
                    </a:moveTo>
                    <a:lnTo>
                      <a:pt x="22675" y="448366"/>
                    </a:lnTo>
                    <a:lnTo>
                      <a:pt x="22675" y="103460"/>
                    </a:lnTo>
                    <a:lnTo>
                      <a:pt x="99845" y="103460"/>
                    </a:lnTo>
                    <a:cubicBezTo>
                      <a:pt x="104719" y="103464"/>
                      <a:pt x="108670" y="99514"/>
                      <a:pt x="108676" y="94641"/>
                    </a:cubicBezTo>
                    <a:cubicBezTo>
                      <a:pt x="108676" y="94636"/>
                      <a:pt x="108676" y="94633"/>
                      <a:pt x="108676" y="94629"/>
                    </a:cubicBezTo>
                    <a:lnTo>
                      <a:pt x="108676" y="23446"/>
                    </a:lnTo>
                    <a:lnTo>
                      <a:pt x="321139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8"/>
              <p:cNvSpPr/>
              <p:nvPr/>
            </p:nvSpPr>
            <p:spPr>
              <a:xfrm rot="5400000">
                <a:off x="7890349" y="4383229"/>
                <a:ext cx="710265" cy="1287404"/>
              </a:xfrm>
              <a:custGeom>
                <a:avLst/>
                <a:gdLst/>
                <a:ahLst/>
                <a:cxnLst/>
                <a:rect l="l" t="t" r="r" b="b"/>
                <a:pathLst>
                  <a:path w="811731" h="1471319" extrusionOk="0">
                    <a:moveTo>
                      <a:pt x="350859" y="504469"/>
                    </a:moveTo>
                    <a:lnTo>
                      <a:pt x="350859" y="1444396"/>
                    </a:lnTo>
                    <a:lnTo>
                      <a:pt x="346890" y="1447013"/>
                    </a:lnTo>
                    <a:lnTo>
                      <a:pt x="313991" y="1477086"/>
                    </a:lnTo>
                    <a:lnTo>
                      <a:pt x="303048" y="1463161"/>
                    </a:lnTo>
                    <a:lnTo>
                      <a:pt x="333220" y="1434904"/>
                    </a:lnTo>
                    <a:lnTo>
                      <a:pt x="333220" y="504469"/>
                    </a:lnTo>
                    <a:close/>
                    <a:moveTo>
                      <a:pt x="339614" y="473496"/>
                    </a:moveTo>
                    <a:lnTo>
                      <a:pt x="267392" y="5767"/>
                    </a:lnTo>
                    <a:lnTo>
                      <a:pt x="249933" y="8459"/>
                    </a:lnTo>
                    <a:lnTo>
                      <a:pt x="320779" y="467253"/>
                    </a:lnTo>
                    <a:lnTo>
                      <a:pt x="5030" y="778471"/>
                    </a:lnTo>
                    <a:lnTo>
                      <a:pt x="17429" y="791045"/>
                    </a:lnTo>
                    <a:close/>
                    <a:moveTo>
                      <a:pt x="816761" y="215154"/>
                    </a:moveTo>
                    <a:lnTo>
                      <a:pt x="808307" y="199651"/>
                    </a:lnTo>
                    <a:lnTo>
                      <a:pt x="325973" y="462623"/>
                    </a:lnTo>
                    <a:lnTo>
                      <a:pt x="334421" y="4781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8"/>
              <p:cNvSpPr/>
              <p:nvPr/>
            </p:nvSpPr>
            <p:spPr>
              <a:xfrm rot="5400000">
                <a:off x="7813542" y="4305066"/>
                <a:ext cx="774239" cy="1452651"/>
              </a:xfrm>
              <a:custGeom>
                <a:avLst/>
                <a:gdLst/>
                <a:ahLst/>
                <a:cxnLst/>
                <a:rect l="l" t="t" r="r" b="b"/>
                <a:pathLst>
                  <a:path w="884845" h="1660173" extrusionOk="0">
                    <a:moveTo>
                      <a:pt x="361634" y="425273"/>
                    </a:moveTo>
                    <a:cubicBezTo>
                      <a:pt x="410408" y="425273"/>
                      <a:pt x="449945" y="464810"/>
                      <a:pt x="449945" y="513584"/>
                    </a:cubicBezTo>
                    <a:cubicBezTo>
                      <a:pt x="449945" y="562359"/>
                      <a:pt x="410408" y="601896"/>
                      <a:pt x="361634" y="601896"/>
                    </a:cubicBezTo>
                    <a:cubicBezTo>
                      <a:pt x="312859" y="601896"/>
                      <a:pt x="273322" y="562359"/>
                      <a:pt x="273322" y="513584"/>
                    </a:cubicBezTo>
                    <a:cubicBezTo>
                      <a:pt x="273317" y="464816"/>
                      <a:pt x="312854" y="425279"/>
                      <a:pt x="361622" y="425273"/>
                    </a:cubicBezTo>
                    <a:cubicBezTo>
                      <a:pt x="361628" y="425273"/>
                      <a:pt x="361628" y="425273"/>
                      <a:pt x="361634" y="425273"/>
                    </a:cubicBezTo>
                    <a:close/>
                    <a:moveTo>
                      <a:pt x="361866" y="1665940"/>
                    </a:moveTo>
                    <a:cubicBezTo>
                      <a:pt x="348927" y="1665934"/>
                      <a:pt x="336034" y="1664472"/>
                      <a:pt x="323419" y="1661588"/>
                    </a:cubicBezTo>
                    <a:cubicBezTo>
                      <a:pt x="231232" y="1640578"/>
                      <a:pt x="173325" y="1548443"/>
                      <a:pt x="194341" y="1456273"/>
                    </a:cubicBezTo>
                    <a:cubicBezTo>
                      <a:pt x="215462" y="1363982"/>
                      <a:pt x="307399" y="1306284"/>
                      <a:pt x="399691" y="1327398"/>
                    </a:cubicBezTo>
                    <a:cubicBezTo>
                      <a:pt x="491982" y="1348519"/>
                      <a:pt x="549681" y="1440456"/>
                      <a:pt x="528560" y="1532748"/>
                    </a:cubicBezTo>
                    <a:cubicBezTo>
                      <a:pt x="510764" y="1610528"/>
                      <a:pt x="441659" y="1665748"/>
                      <a:pt x="361866" y="1665940"/>
                    </a:cubicBezTo>
                    <a:close/>
                    <a:moveTo>
                      <a:pt x="361245" y="1340500"/>
                    </a:moveTo>
                    <a:cubicBezTo>
                      <a:pt x="289563" y="1340686"/>
                      <a:pt x="227490" y="1390319"/>
                      <a:pt x="211545" y="1460202"/>
                    </a:cubicBezTo>
                    <a:lnTo>
                      <a:pt x="211545" y="1460202"/>
                    </a:lnTo>
                    <a:cubicBezTo>
                      <a:pt x="192694" y="1542896"/>
                      <a:pt x="244618" y="1625521"/>
                      <a:pt x="327342" y="1644373"/>
                    </a:cubicBezTo>
                    <a:cubicBezTo>
                      <a:pt x="410118" y="1663514"/>
                      <a:pt x="492742" y="1611920"/>
                      <a:pt x="511878" y="1529145"/>
                    </a:cubicBezTo>
                    <a:cubicBezTo>
                      <a:pt x="531020" y="1446369"/>
                      <a:pt x="479426" y="1363744"/>
                      <a:pt x="396651" y="1344608"/>
                    </a:cubicBezTo>
                    <a:cubicBezTo>
                      <a:pt x="396337" y="1344533"/>
                      <a:pt x="396024" y="1344463"/>
                      <a:pt x="395710" y="1344393"/>
                    </a:cubicBezTo>
                    <a:cubicBezTo>
                      <a:pt x="384402" y="1341806"/>
                      <a:pt x="372844" y="1340488"/>
                      <a:pt x="361245" y="1340471"/>
                    </a:cubicBezTo>
                    <a:close/>
                    <a:moveTo>
                      <a:pt x="361634" y="1406194"/>
                    </a:moveTo>
                    <a:cubicBezTo>
                      <a:pt x="410408" y="1406194"/>
                      <a:pt x="449945" y="1445731"/>
                      <a:pt x="449945" y="1494505"/>
                    </a:cubicBezTo>
                    <a:cubicBezTo>
                      <a:pt x="449945" y="1543279"/>
                      <a:pt x="410408" y="1582816"/>
                      <a:pt x="361634" y="1582816"/>
                    </a:cubicBezTo>
                    <a:cubicBezTo>
                      <a:pt x="312859" y="1582816"/>
                      <a:pt x="273322" y="1543279"/>
                      <a:pt x="273322" y="1494505"/>
                    </a:cubicBezTo>
                    <a:cubicBezTo>
                      <a:pt x="273305" y="1445736"/>
                      <a:pt x="312824" y="1406182"/>
                      <a:pt x="361593" y="1406165"/>
                    </a:cubicBezTo>
                    <a:cubicBezTo>
                      <a:pt x="361604" y="1406165"/>
                      <a:pt x="361622" y="1406165"/>
                      <a:pt x="361634" y="1406165"/>
                    </a:cubicBezTo>
                    <a:close/>
                    <a:moveTo>
                      <a:pt x="49179" y="779005"/>
                    </a:moveTo>
                    <a:cubicBezTo>
                      <a:pt x="73566" y="778999"/>
                      <a:pt x="93335" y="798768"/>
                      <a:pt x="93341" y="823155"/>
                    </a:cubicBezTo>
                    <a:cubicBezTo>
                      <a:pt x="93347" y="847542"/>
                      <a:pt x="73578" y="867310"/>
                      <a:pt x="49191" y="867316"/>
                    </a:cubicBezTo>
                    <a:cubicBezTo>
                      <a:pt x="24804" y="867322"/>
                      <a:pt x="5035" y="847554"/>
                      <a:pt x="5030" y="823166"/>
                    </a:cubicBezTo>
                    <a:cubicBezTo>
                      <a:pt x="5030" y="823166"/>
                      <a:pt x="5030" y="823161"/>
                      <a:pt x="5030" y="823161"/>
                    </a:cubicBezTo>
                    <a:cubicBezTo>
                      <a:pt x="5030" y="798774"/>
                      <a:pt x="24798" y="779011"/>
                      <a:pt x="49179" y="779005"/>
                    </a:cubicBezTo>
                    <a:close/>
                    <a:moveTo>
                      <a:pt x="845714" y="210838"/>
                    </a:moveTo>
                    <a:cubicBezTo>
                      <a:pt x="870101" y="210832"/>
                      <a:pt x="889870" y="230600"/>
                      <a:pt x="889875" y="254987"/>
                    </a:cubicBezTo>
                    <a:cubicBezTo>
                      <a:pt x="889881" y="279374"/>
                      <a:pt x="870113" y="299143"/>
                      <a:pt x="845726" y="299149"/>
                    </a:cubicBezTo>
                    <a:cubicBezTo>
                      <a:pt x="821339" y="299154"/>
                      <a:pt x="801570" y="279386"/>
                      <a:pt x="801564" y="254999"/>
                    </a:cubicBezTo>
                    <a:cubicBezTo>
                      <a:pt x="801564" y="254993"/>
                      <a:pt x="801564" y="254993"/>
                      <a:pt x="801564" y="254987"/>
                    </a:cubicBezTo>
                    <a:cubicBezTo>
                      <a:pt x="801570" y="230600"/>
                      <a:pt x="821339" y="210832"/>
                      <a:pt x="845726" y="210838"/>
                    </a:cubicBezTo>
                    <a:cubicBezTo>
                      <a:pt x="845726" y="210838"/>
                      <a:pt x="845732" y="210838"/>
                      <a:pt x="845732" y="210838"/>
                    </a:cubicBezTo>
                    <a:close/>
                    <a:moveTo>
                      <a:pt x="283389" y="5767"/>
                    </a:moveTo>
                    <a:cubicBezTo>
                      <a:pt x="307776" y="5764"/>
                      <a:pt x="327545" y="25530"/>
                      <a:pt x="327551" y="49916"/>
                    </a:cubicBezTo>
                    <a:cubicBezTo>
                      <a:pt x="327557" y="74303"/>
                      <a:pt x="307788" y="94075"/>
                      <a:pt x="283401" y="94078"/>
                    </a:cubicBezTo>
                    <a:cubicBezTo>
                      <a:pt x="259014" y="94081"/>
                      <a:pt x="239246" y="74314"/>
                      <a:pt x="239240" y="49928"/>
                    </a:cubicBezTo>
                    <a:cubicBezTo>
                      <a:pt x="239240" y="49926"/>
                      <a:pt x="239240" y="49924"/>
                      <a:pt x="239240" y="49922"/>
                    </a:cubicBezTo>
                    <a:cubicBezTo>
                      <a:pt x="239240" y="25538"/>
                      <a:pt x="259002" y="5770"/>
                      <a:pt x="283389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8"/>
              <p:cNvSpPr/>
              <p:nvPr/>
            </p:nvSpPr>
            <p:spPr>
              <a:xfrm>
                <a:off x="8674048" y="3174083"/>
                <a:ext cx="591360" cy="371744"/>
              </a:xfrm>
              <a:custGeom>
                <a:avLst/>
                <a:gdLst/>
                <a:ahLst/>
                <a:cxnLst/>
                <a:rect l="l" t="t" r="r" b="b"/>
                <a:pathLst>
                  <a:path w="675840" h="424850" extrusionOk="0">
                    <a:moveTo>
                      <a:pt x="65715" y="32521"/>
                    </a:moveTo>
                    <a:lnTo>
                      <a:pt x="15908" y="32521"/>
                    </a:lnTo>
                    <a:cubicBezTo>
                      <a:pt x="9131" y="31697"/>
                      <a:pt x="4297" y="25535"/>
                      <a:pt x="5121" y="18758"/>
                    </a:cubicBezTo>
                    <a:cubicBezTo>
                      <a:pt x="5806" y="13106"/>
                      <a:pt x="10256" y="8656"/>
                      <a:pt x="15908" y="7972"/>
                    </a:cubicBezTo>
                    <a:lnTo>
                      <a:pt x="65715" y="7972"/>
                    </a:lnTo>
                    <a:cubicBezTo>
                      <a:pt x="72480" y="7043"/>
                      <a:pt x="78718" y="11772"/>
                      <a:pt x="79646" y="18537"/>
                    </a:cubicBezTo>
                    <a:cubicBezTo>
                      <a:pt x="80574" y="25303"/>
                      <a:pt x="75845" y="31540"/>
                      <a:pt x="69080" y="32469"/>
                    </a:cubicBezTo>
                    <a:cubicBezTo>
                      <a:pt x="68941" y="32492"/>
                      <a:pt x="68801" y="32509"/>
                      <a:pt x="68662" y="32521"/>
                    </a:cubicBezTo>
                    <a:cubicBezTo>
                      <a:pt x="67682" y="32637"/>
                      <a:pt x="66695" y="32637"/>
                      <a:pt x="65715" y="32521"/>
                    </a:cubicBezTo>
                    <a:close/>
                    <a:moveTo>
                      <a:pt x="78079" y="77030"/>
                    </a:moveTo>
                    <a:cubicBezTo>
                      <a:pt x="78079" y="70300"/>
                      <a:pt x="72625" y="64846"/>
                      <a:pt x="65894" y="64846"/>
                    </a:cubicBezTo>
                    <a:lnTo>
                      <a:pt x="15908" y="64846"/>
                    </a:lnTo>
                    <a:cubicBezTo>
                      <a:pt x="9131" y="65670"/>
                      <a:pt x="4297" y="71832"/>
                      <a:pt x="5121" y="78609"/>
                    </a:cubicBezTo>
                    <a:cubicBezTo>
                      <a:pt x="5806" y="84260"/>
                      <a:pt x="10256" y="88711"/>
                      <a:pt x="15908" y="89395"/>
                    </a:cubicBezTo>
                    <a:lnTo>
                      <a:pt x="65715" y="89395"/>
                    </a:lnTo>
                    <a:cubicBezTo>
                      <a:pt x="72544" y="89395"/>
                      <a:pt x="78073" y="83866"/>
                      <a:pt x="78079" y="77036"/>
                    </a:cubicBezTo>
                    <a:close/>
                    <a:moveTo>
                      <a:pt x="78079" y="133893"/>
                    </a:moveTo>
                    <a:cubicBezTo>
                      <a:pt x="78079" y="127162"/>
                      <a:pt x="72625" y="121708"/>
                      <a:pt x="65894" y="121708"/>
                    </a:cubicBezTo>
                    <a:lnTo>
                      <a:pt x="15908" y="121708"/>
                    </a:lnTo>
                    <a:cubicBezTo>
                      <a:pt x="9131" y="122532"/>
                      <a:pt x="4297" y="128694"/>
                      <a:pt x="5121" y="135471"/>
                    </a:cubicBezTo>
                    <a:cubicBezTo>
                      <a:pt x="5806" y="141123"/>
                      <a:pt x="10256" y="145573"/>
                      <a:pt x="15908" y="146258"/>
                    </a:cubicBezTo>
                    <a:lnTo>
                      <a:pt x="65715" y="146258"/>
                    </a:lnTo>
                    <a:cubicBezTo>
                      <a:pt x="72544" y="146258"/>
                      <a:pt x="78079" y="140722"/>
                      <a:pt x="78079" y="133893"/>
                    </a:cubicBezTo>
                    <a:close/>
                    <a:moveTo>
                      <a:pt x="78079" y="190941"/>
                    </a:moveTo>
                    <a:cubicBezTo>
                      <a:pt x="78079" y="184112"/>
                      <a:pt x="72544" y="178577"/>
                      <a:pt x="65715" y="178577"/>
                    </a:cubicBezTo>
                    <a:lnTo>
                      <a:pt x="15908" y="178577"/>
                    </a:lnTo>
                    <a:cubicBezTo>
                      <a:pt x="9131" y="179401"/>
                      <a:pt x="4297" y="185563"/>
                      <a:pt x="5121" y="192340"/>
                    </a:cubicBezTo>
                    <a:cubicBezTo>
                      <a:pt x="5806" y="197991"/>
                      <a:pt x="10256" y="202442"/>
                      <a:pt x="15908" y="203126"/>
                    </a:cubicBezTo>
                    <a:lnTo>
                      <a:pt x="65715" y="203126"/>
                    </a:lnTo>
                    <a:cubicBezTo>
                      <a:pt x="72445" y="203225"/>
                      <a:pt x="77981" y="197852"/>
                      <a:pt x="78079" y="191121"/>
                    </a:cubicBezTo>
                    <a:cubicBezTo>
                      <a:pt x="78079" y="191121"/>
                      <a:pt x="78079" y="191115"/>
                      <a:pt x="78079" y="191115"/>
                    </a:cubicBezTo>
                    <a:close/>
                    <a:moveTo>
                      <a:pt x="78079" y="247804"/>
                    </a:moveTo>
                    <a:cubicBezTo>
                      <a:pt x="78079" y="240975"/>
                      <a:pt x="72544" y="235439"/>
                      <a:pt x="65715" y="235439"/>
                    </a:cubicBezTo>
                    <a:lnTo>
                      <a:pt x="15908" y="235439"/>
                    </a:lnTo>
                    <a:cubicBezTo>
                      <a:pt x="9131" y="236263"/>
                      <a:pt x="4297" y="242425"/>
                      <a:pt x="5121" y="249202"/>
                    </a:cubicBezTo>
                    <a:cubicBezTo>
                      <a:pt x="5806" y="254854"/>
                      <a:pt x="10256" y="259304"/>
                      <a:pt x="15908" y="259989"/>
                    </a:cubicBezTo>
                    <a:lnTo>
                      <a:pt x="65715" y="259989"/>
                    </a:lnTo>
                    <a:cubicBezTo>
                      <a:pt x="72445" y="260099"/>
                      <a:pt x="77986" y="254732"/>
                      <a:pt x="78097" y="248007"/>
                    </a:cubicBezTo>
                    <a:cubicBezTo>
                      <a:pt x="78097" y="248001"/>
                      <a:pt x="78097" y="248001"/>
                      <a:pt x="78097" y="248001"/>
                    </a:cubicBezTo>
                    <a:cubicBezTo>
                      <a:pt x="78097" y="247700"/>
                      <a:pt x="78097" y="247398"/>
                      <a:pt x="78097" y="247096"/>
                    </a:cubicBezTo>
                    <a:close/>
                    <a:moveTo>
                      <a:pt x="78079" y="304667"/>
                    </a:moveTo>
                    <a:cubicBezTo>
                      <a:pt x="78079" y="297843"/>
                      <a:pt x="72544" y="292308"/>
                      <a:pt x="65720" y="292308"/>
                    </a:cubicBezTo>
                    <a:cubicBezTo>
                      <a:pt x="65720" y="292308"/>
                      <a:pt x="65715" y="292308"/>
                      <a:pt x="65715" y="292308"/>
                    </a:cubicBezTo>
                    <a:lnTo>
                      <a:pt x="15908" y="292308"/>
                    </a:lnTo>
                    <a:cubicBezTo>
                      <a:pt x="9131" y="293132"/>
                      <a:pt x="4297" y="299294"/>
                      <a:pt x="5121" y="306071"/>
                    </a:cubicBezTo>
                    <a:cubicBezTo>
                      <a:pt x="5806" y="311722"/>
                      <a:pt x="10256" y="316173"/>
                      <a:pt x="15908" y="316857"/>
                    </a:cubicBezTo>
                    <a:lnTo>
                      <a:pt x="65715" y="316857"/>
                    </a:lnTo>
                    <a:cubicBezTo>
                      <a:pt x="72445" y="316956"/>
                      <a:pt x="77981" y="311583"/>
                      <a:pt x="78079" y="304852"/>
                    </a:cubicBezTo>
                    <a:cubicBezTo>
                      <a:pt x="78079" y="304852"/>
                      <a:pt x="78079" y="304846"/>
                      <a:pt x="78079" y="304846"/>
                    </a:cubicBezTo>
                    <a:lnTo>
                      <a:pt x="78079" y="304667"/>
                    </a:lnTo>
                    <a:close/>
                    <a:moveTo>
                      <a:pt x="78079" y="361529"/>
                    </a:moveTo>
                    <a:cubicBezTo>
                      <a:pt x="78079" y="354700"/>
                      <a:pt x="72544" y="349164"/>
                      <a:pt x="65715" y="349164"/>
                    </a:cubicBezTo>
                    <a:lnTo>
                      <a:pt x="15908" y="349164"/>
                    </a:lnTo>
                    <a:cubicBezTo>
                      <a:pt x="9131" y="349988"/>
                      <a:pt x="4297" y="356150"/>
                      <a:pt x="5121" y="362928"/>
                    </a:cubicBezTo>
                    <a:cubicBezTo>
                      <a:pt x="5806" y="368579"/>
                      <a:pt x="10256" y="373029"/>
                      <a:pt x="15908" y="373714"/>
                    </a:cubicBezTo>
                    <a:lnTo>
                      <a:pt x="65715" y="373714"/>
                    </a:lnTo>
                    <a:cubicBezTo>
                      <a:pt x="72445" y="373813"/>
                      <a:pt x="77981" y="368440"/>
                      <a:pt x="78079" y="361709"/>
                    </a:cubicBezTo>
                    <a:cubicBezTo>
                      <a:pt x="78079" y="361709"/>
                      <a:pt x="78079" y="361703"/>
                      <a:pt x="78079" y="361703"/>
                    </a:cubicBezTo>
                    <a:lnTo>
                      <a:pt x="78079" y="361523"/>
                    </a:lnTo>
                    <a:close/>
                    <a:moveTo>
                      <a:pt x="78079" y="418392"/>
                    </a:moveTo>
                    <a:cubicBezTo>
                      <a:pt x="78079" y="411562"/>
                      <a:pt x="72544" y="406027"/>
                      <a:pt x="65715" y="406027"/>
                    </a:cubicBezTo>
                    <a:lnTo>
                      <a:pt x="15908" y="406027"/>
                    </a:lnTo>
                    <a:cubicBezTo>
                      <a:pt x="9131" y="406851"/>
                      <a:pt x="4297" y="413013"/>
                      <a:pt x="5121" y="419790"/>
                    </a:cubicBezTo>
                    <a:cubicBezTo>
                      <a:pt x="5806" y="425442"/>
                      <a:pt x="10256" y="429892"/>
                      <a:pt x="15908" y="430577"/>
                    </a:cubicBezTo>
                    <a:lnTo>
                      <a:pt x="65715" y="430577"/>
                    </a:lnTo>
                    <a:cubicBezTo>
                      <a:pt x="72445" y="430675"/>
                      <a:pt x="77981" y="425302"/>
                      <a:pt x="78079" y="418572"/>
                    </a:cubicBezTo>
                    <a:cubicBezTo>
                      <a:pt x="78079" y="418572"/>
                      <a:pt x="78079" y="418572"/>
                      <a:pt x="78079" y="418572"/>
                    </a:cubicBezTo>
                    <a:lnTo>
                      <a:pt x="78079" y="418392"/>
                    </a:lnTo>
                    <a:close/>
                    <a:moveTo>
                      <a:pt x="264229" y="20122"/>
                    </a:moveTo>
                    <a:cubicBezTo>
                      <a:pt x="264229" y="13391"/>
                      <a:pt x="258775" y="7937"/>
                      <a:pt x="252044" y="7937"/>
                    </a:cubicBezTo>
                    <a:lnTo>
                      <a:pt x="121359" y="7937"/>
                    </a:lnTo>
                    <a:cubicBezTo>
                      <a:pt x="114564" y="7240"/>
                      <a:pt x="108495" y="12178"/>
                      <a:pt x="107793" y="18973"/>
                    </a:cubicBezTo>
                    <a:cubicBezTo>
                      <a:pt x="107108" y="25599"/>
                      <a:pt x="111808" y="31581"/>
                      <a:pt x="118411" y="32486"/>
                    </a:cubicBezTo>
                    <a:cubicBezTo>
                      <a:pt x="119392" y="32602"/>
                      <a:pt x="120378" y="32602"/>
                      <a:pt x="121359" y="32486"/>
                    </a:cubicBezTo>
                    <a:lnTo>
                      <a:pt x="252938" y="32486"/>
                    </a:lnTo>
                    <a:cubicBezTo>
                      <a:pt x="259390" y="32016"/>
                      <a:pt x="264351" y="26591"/>
                      <a:pt x="264241" y="20122"/>
                    </a:cubicBezTo>
                    <a:close/>
                    <a:moveTo>
                      <a:pt x="264229" y="76984"/>
                    </a:moveTo>
                    <a:cubicBezTo>
                      <a:pt x="264229" y="70253"/>
                      <a:pt x="258775" y="64799"/>
                      <a:pt x="252044" y="64799"/>
                    </a:cubicBezTo>
                    <a:lnTo>
                      <a:pt x="121359" y="64799"/>
                    </a:lnTo>
                    <a:cubicBezTo>
                      <a:pt x="114564" y="64103"/>
                      <a:pt x="108495" y="69041"/>
                      <a:pt x="107793" y="75835"/>
                    </a:cubicBezTo>
                    <a:cubicBezTo>
                      <a:pt x="107108" y="82461"/>
                      <a:pt x="111808" y="88444"/>
                      <a:pt x="118411" y="89349"/>
                    </a:cubicBezTo>
                    <a:cubicBezTo>
                      <a:pt x="119392" y="89471"/>
                      <a:pt x="120378" y="89471"/>
                      <a:pt x="121359" y="89349"/>
                    </a:cubicBezTo>
                    <a:lnTo>
                      <a:pt x="252938" y="89349"/>
                    </a:lnTo>
                    <a:cubicBezTo>
                      <a:pt x="259390" y="88879"/>
                      <a:pt x="264351" y="83454"/>
                      <a:pt x="264241" y="76990"/>
                    </a:cubicBezTo>
                    <a:close/>
                    <a:moveTo>
                      <a:pt x="264229" y="133847"/>
                    </a:moveTo>
                    <a:cubicBezTo>
                      <a:pt x="264229" y="127116"/>
                      <a:pt x="258775" y="121662"/>
                      <a:pt x="252044" y="121662"/>
                    </a:cubicBezTo>
                    <a:lnTo>
                      <a:pt x="121359" y="121662"/>
                    </a:lnTo>
                    <a:cubicBezTo>
                      <a:pt x="114564" y="120966"/>
                      <a:pt x="108495" y="125903"/>
                      <a:pt x="107793" y="132698"/>
                    </a:cubicBezTo>
                    <a:cubicBezTo>
                      <a:pt x="107108" y="139324"/>
                      <a:pt x="111808" y="145306"/>
                      <a:pt x="118411" y="146211"/>
                    </a:cubicBezTo>
                    <a:cubicBezTo>
                      <a:pt x="119392" y="146327"/>
                      <a:pt x="120378" y="146327"/>
                      <a:pt x="121359" y="146211"/>
                    </a:cubicBezTo>
                    <a:lnTo>
                      <a:pt x="252938" y="146211"/>
                    </a:lnTo>
                    <a:cubicBezTo>
                      <a:pt x="259390" y="145741"/>
                      <a:pt x="264351" y="140316"/>
                      <a:pt x="264241" y="133847"/>
                    </a:cubicBezTo>
                    <a:close/>
                    <a:moveTo>
                      <a:pt x="264229" y="190895"/>
                    </a:moveTo>
                    <a:cubicBezTo>
                      <a:pt x="264328" y="184164"/>
                      <a:pt x="258955" y="178629"/>
                      <a:pt x="252224" y="178530"/>
                    </a:cubicBezTo>
                    <a:cubicBezTo>
                      <a:pt x="252224" y="178530"/>
                      <a:pt x="252224" y="178530"/>
                      <a:pt x="252224" y="178530"/>
                    </a:cubicBezTo>
                    <a:lnTo>
                      <a:pt x="121359" y="178530"/>
                    </a:lnTo>
                    <a:cubicBezTo>
                      <a:pt x="114564" y="177834"/>
                      <a:pt x="108495" y="182772"/>
                      <a:pt x="107793" y="189566"/>
                    </a:cubicBezTo>
                    <a:cubicBezTo>
                      <a:pt x="107108" y="196192"/>
                      <a:pt x="111808" y="202175"/>
                      <a:pt x="118411" y="203080"/>
                    </a:cubicBezTo>
                    <a:cubicBezTo>
                      <a:pt x="119392" y="203196"/>
                      <a:pt x="120378" y="203196"/>
                      <a:pt x="121359" y="203080"/>
                    </a:cubicBezTo>
                    <a:lnTo>
                      <a:pt x="252938" y="203080"/>
                    </a:lnTo>
                    <a:cubicBezTo>
                      <a:pt x="259297" y="202610"/>
                      <a:pt x="264217" y="197324"/>
                      <a:pt x="264229" y="190947"/>
                    </a:cubicBezTo>
                    <a:close/>
                    <a:moveTo>
                      <a:pt x="264229" y="247757"/>
                    </a:moveTo>
                    <a:cubicBezTo>
                      <a:pt x="264328" y="241027"/>
                      <a:pt x="258955" y="235491"/>
                      <a:pt x="252224" y="235393"/>
                    </a:cubicBezTo>
                    <a:cubicBezTo>
                      <a:pt x="252224" y="235393"/>
                      <a:pt x="252224" y="235393"/>
                      <a:pt x="252224" y="235393"/>
                    </a:cubicBezTo>
                    <a:lnTo>
                      <a:pt x="121359" y="235393"/>
                    </a:lnTo>
                    <a:cubicBezTo>
                      <a:pt x="114564" y="234697"/>
                      <a:pt x="108495" y="239634"/>
                      <a:pt x="107793" y="246429"/>
                    </a:cubicBezTo>
                    <a:cubicBezTo>
                      <a:pt x="107108" y="253055"/>
                      <a:pt x="111808" y="259037"/>
                      <a:pt x="118411" y="259942"/>
                    </a:cubicBezTo>
                    <a:cubicBezTo>
                      <a:pt x="119392" y="260064"/>
                      <a:pt x="120378" y="260064"/>
                      <a:pt x="121359" y="259942"/>
                    </a:cubicBezTo>
                    <a:lnTo>
                      <a:pt x="252938" y="259942"/>
                    </a:lnTo>
                    <a:cubicBezTo>
                      <a:pt x="259604" y="259472"/>
                      <a:pt x="264647" y="253722"/>
                      <a:pt x="264241" y="247050"/>
                    </a:cubicBezTo>
                    <a:close/>
                    <a:moveTo>
                      <a:pt x="420711" y="304620"/>
                    </a:moveTo>
                    <a:cubicBezTo>
                      <a:pt x="420711" y="297797"/>
                      <a:pt x="415176" y="292261"/>
                      <a:pt x="408352" y="292261"/>
                    </a:cubicBezTo>
                    <a:cubicBezTo>
                      <a:pt x="408352" y="292261"/>
                      <a:pt x="408347" y="292261"/>
                      <a:pt x="408347" y="292261"/>
                    </a:cubicBezTo>
                    <a:lnTo>
                      <a:pt x="277829" y="292261"/>
                    </a:lnTo>
                    <a:cubicBezTo>
                      <a:pt x="271064" y="291333"/>
                      <a:pt x="264826" y="296062"/>
                      <a:pt x="263898" y="302827"/>
                    </a:cubicBezTo>
                    <a:cubicBezTo>
                      <a:pt x="262970" y="309593"/>
                      <a:pt x="267699" y="315830"/>
                      <a:pt x="274464" y="316759"/>
                    </a:cubicBezTo>
                    <a:cubicBezTo>
                      <a:pt x="274603" y="316782"/>
                      <a:pt x="274743" y="316799"/>
                      <a:pt x="274882" y="316811"/>
                    </a:cubicBezTo>
                    <a:cubicBezTo>
                      <a:pt x="275862" y="316927"/>
                      <a:pt x="276849" y="316927"/>
                      <a:pt x="277829" y="316811"/>
                    </a:cubicBezTo>
                    <a:lnTo>
                      <a:pt x="408347" y="316811"/>
                    </a:lnTo>
                    <a:cubicBezTo>
                      <a:pt x="415077" y="316909"/>
                      <a:pt x="420613" y="311537"/>
                      <a:pt x="420711" y="304806"/>
                    </a:cubicBezTo>
                    <a:cubicBezTo>
                      <a:pt x="420711" y="304806"/>
                      <a:pt x="420711" y="304800"/>
                      <a:pt x="420711" y="304800"/>
                    </a:cubicBezTo>
                    <a:lnTo>
                      <a:pt x="420711" y="304620"/>
                    </a:lnTo>
                    <a:close/>
                    <a:moveTo>
                      <a:pt x="420711" y="361483"/>
                    </a:moveTo>
                    <a:cubicBezTo>
                      <a:pt x="420711" y="354653"/>
                      <a:pt x="415176" y="349118"/>
                      <a:pt x="408347" y="349118"/>
                    </a:cubicBezTo>
                    <a:lnTo>
                      <a:pt x="277829" y="349118"/>
                    </a:lnTo>
                    <a:cubicBezTo>
                      <a:pt x="271064" y="348190"/>
                      <a:pt x="264826" y="352919"/>
                      <a:pt x="263898" y="359684"/>
                    </a:cubicBezTo>
                    <a:cubicBezTo>
                      <a:pt x="262970" y="366449"/>
                      <a:pt x="267699" y="372687"/>
                      <a:pt x="274464" y="373615"/>
                    </a:cubicBezTo>
                    <a:cubicBezTo>
                      <a:pt x="274603" y="373639"/>
                      <a:pt x="274743" y="373656"/>
                      <a:pt x="274882" y="373668"/>
                    </a:cubicBezTo>
                    <a:cubicBezTo>
                      <a:pt x="275862" y="373784"/>
                      <a:pt x="276849" y="373784"/>
                      <a:pt x="277829" y="373668"/>
                    </a:cubicBezTo>
                    <a:lnTo>
                      <a:pt x="408347" y="373668"/>
                    </a:lnTo>
                    <a:cubicBezTo>
                      <a:pt x="415077" y="373766"/>
                      <a:pt x="420613" y="368393"/>
                      <a:pt x="420711" y="361663"/>
                    </a:cubicBezTo>
                    <a:cubicBezTo>
                      <a:pt x="420711" y="361663"/>
                      <a:pt x="420711" y="361657"/>
                      <a:pt x="420711" y="361657"/>
                    </a:cubicBezTo>
                    <a:lnTo>
                      <a:pt x="420711" y="361477"/>
                    </a:lnTo>
                    <a:close/>
                    <a:moveTo>
                      <a:pt x="420711" y="418345"/>
                    </a:moveTo>
                    <a:cubicBezTo>
                      <a:pt x="420711" y="411516"/>
                      <a:pt x="415176" y="405981"/>
                      <a:pt x="408347" y="405981"/>
                    </a:cubicBezTo>
                    <a:lnTo>
                      <a:pt x="277829" y="405981"/>
                    </a:lnTo>
                    <a:cubicBezTo>
                      <a:pt x="271064" y="405052"/>
                      <a:pt x="264826" y="409781"/>
                      <a:pt x="263898" y="416547"/>
                    </a:cubicBezTo>
                    <a:cubicBezTo>
                      <a:pt x="262970" y="423312"/>
                      <a:pt x="267699" y="429550"/>
                      <a:pt x="274464" y="430478"/>
                    </a:cubicBezTo>
                    <a:cubicBezTo>
                      <a:pt x="274603" y="430501"/>
                      <a:pt x="274743" y="430519"/>
                      <a:pt x="274882" y="430530"/>
                    </a:cubicBezTo>
                    <a:cubicBezTo>
                      <a:pt x="275862" y="430646"/>
                      <a:pt x="276849" y="430646"/>
                      <a:pt x="277829" y="430530"/>
                    </a:cubicBezTo>
                    <a:lnTo>
                      <a:pt x="408347" y="430530"/>
                    </a:lnTo>
                    <a:cubicBezTo>
                      <a:pt x="415077" y="430629"/>
                      <a:pt x="420613" y="425256"/>
                      <a:pt x="420711" y="418525"/>
                    </a:cubicBezTo>
                    <a:cubicBezTo>
                      <a:pt x="420711" y="418525"/>
                      <a:pt x="420711" y="418525"/>
                      <a:pt x="420711" y="418525"/>
                    </a:cubicBezTo>
                    <a:lnTo>
                      <a:pt x="420711" y="418345"/>
                    </a:lnTo>
                    <a:close/>
                    <a:moveTo>
                      <a:pt x="321805" y="20075"/>
                    </a:moveTo>
                    <a:cubicBezTo>
                      <a:pt x="321805" y="12172"/>
                      <a:pt x="315399" y="5767"/>
                      <a:pt x="307497" y="5767"/>
                    </a:cubicBezTo>
                    <a:cubicBezTo>
                      <a:pt x="299594" y="5767"/>
                      <a:pt x="293188" y="12172"/>
                      <a:pt x="293188" y="20075"/>
                    </a:cubicBezTo>
                    <a:cubicBezTo>
                      <a:pt x="293188" y="27978"/>
                      <a:pt x="299594" y="34383"/>
                      <a:pt x="307497" y="34383"/>
                    </a:cubicBezTo>
                    <a:cubicBezTo>
                      <a:pt x="307497" y="34383"/>
                      <a:pt x="307503" y="34383"/>
                      <a:pt x="307503" y="34383"/>
                    </a:cubicBezTo>
                    <a:lnTo>
                      <a:pt x="307503" y="34383"/>
                    </a:lnTo>
                    <a:cubicBezTo>
                      <a:pt x="315295" y="34482"/>
                      <a:pt x="321695" y="28251"/>
                      <a:pt x="321805" y="20458"/>
                    </a:cubicBezTo>
                    <a:cubicBezTo>
                      <a:pt x="321805" y="20336"/>
                      <a:pt x="321805" y="20220"/>
                      <a:pt x="321805" y="20098"/>
                    </a:cubicBezTo>
                    <a:close/>
                    <a:moveTo>
                      <a:pt x="364371" y="20075"/>
                    </a:moveTo>
                    <a:cubicBezTo>
                      <a:pt x="364371" y="12172"/>
                      <a:pt x="357965" y="5767"/>
                      <a:pt x="350063" y="5767"/>
                    </a:cubicBezTo>
                    <a:cubicBezTo>
                      <a:pt x="342160" y="5767"/>
                      <a:pt x="335754" y="12172"/>
                      <a:pt x="335754" y="20075"/>
                    </a:cubicBezTo>
                    <a:cubicBezTo>
                      <a:pt x="335754" y="27978"/>
                      <a:pt x="342160" y="34383"/>
                      <a:pt x="350063" y="34383"/>
                    </a:cubicBezTo>
                    <a:cubicBezTo>
                      <a:pt x="350063" y="34383"/>
                      <a:pt x="350068" y="34383"/>
                      <a:pt x="350068" y="34383"/>
                    </a:cubicBezTo>
                    <a:lnTo>
                      <a:pt x="350242" y="34383"/>
                    </a:lnTo>
                    <a:cubicBezTo>
                      <a:pt x="358046" y="34383"/>
                      <a:pt x="364371" y="28059"/>
                      <a:pt x="364371" y="20255"/>
                    </a:cubicBezTo>
                    <a:lnTo>
                      <a:pt x="364371" y="20075"/>
                    </a:lnTo>
                    <a:close/>
                    <a:moveTo>
                      <a:pt x="407111" y="20075"/>
                    </a:moveTo>
                    <a:cubicBezTo>
                      <a:pt x="407111" y="12172"/>
                      <a:pt x="400705" y="5767"/>
                      <a:pt x="392802" y="5767"/>
                    </a:cubicBezTo>
                    <a:cubicBezTo>
                      <a:pt x="384900" y="5767"/>
                      <a:pt x="378494" y="12172"/>
                      <a:pt x="378494" y="20075"/>
                    </a:cubicBezTo>
                    <a:cubicBezTo>
                      <a:pt x="378494" y="27978"/>
                      <a:pt x="384900" y="34383"/>
                      <a:pt x="392802" y="34383"/>
                    </a:cubicBezTo>
                    <a:cubicBezTo>
                      <a:pt x="392802" y="34383"/>
                      <a:pt x="392808" y="34383"/>
                      <a:pt x="392808" y="34383"/>
                    </a:cubicBezTo>
                    <a:lnTo>
                      <a:pt x="392808" y="34383"/>
                    </a:lnTo>
                    <a:cubicBezTo>
                      <a:pt x="400600" y="34482"/>
                      <a:pt x="407000" y="28251"/>
                      <a:pt x="407111" y="20458"/>
                    </a:cubicBezTo>
                    <a:cubicBezTo>
                      <a:pt x="407111" y="20336"/>
                      <a:pt x="407111" y="20220"/>
                      <a:pt x="407111" y="20098"/>
                    </a:cubicBezTo>
                    <a:close/>
                    <a:moveTo>
                      <a:pt x="449676" y="20075"/>
                    </a:moveTo>
                    <a:cubicBezTo>
                      <a:pt x="449676" y="12172"/>
                      <a:pt x="443271" y="5767"/>
                      <a:pt x="435368" y="5767"/>
                    </a:cubicBezTo>
                    <a:cubicBezTo>
                      <a:pt x="427465" y="5767"/>
                      <a:pt x="421059" y="12172"/>
                      <a:pt x="421059" y="20075"/>
                    </a:cubicBezTo>
                    <a:cubicBezTo>
                      <a:pt x="421059" y="27978"/>
                      <a:pt x="427465" y="34383"/>
                      <a:pt x="435368" y="34383"/>
                    </a:cubicBezTo>
                    <a:cubicBezTo>
                      <a:pt x="435368" y="34383"/>
                      <a:pt x="435374" y="34383"/>
                      <a:pt x="435374" y="34383"/>
                    </a:cubicBezTo>
                    <a:lnTo>
                      <a:pt x="435548" y="34383"/>
                    </a:lnTo>
                    <a:cubicBezTo>
                      <a:pt x="443352" y="34383"/>
                      <a:pt x="449676" y="28059"/>
                      <a:pt x="449676" y="20255"/>
                    </a:cubicBezTo>
                    <a:lnTo>
                      <a:pt x="449676" y="20075"/>
                    </a:lnTo>
                    <a:close/>
                    <a:moveTo>
                      <a:pt x="492416" y="20075"/>
                    </a:moveTo>
                    <a:cubicBezTo>
                      <a:pt x="492416" y="12172"/>
                      <a:pt x="486010" y="5767"/>
                      <a:pt x="478108" y="5767"/>
                    </a:cubicBezTo>
                    <a:cubicBezTo>
                      <a:pt x="470205" y="5767"/>
                      <a:pt x="463799" y="12172"/>
                      <a:pt x="463799" y="20075"/>
                    </a:cubicBezTo>
                    <a:cubicBezTo>
                      <a:pt x="463799" y="27978"/>
                      <a:pt x="470205" y="34383"/>
                      <a:pt x="478108" y="34383"/>
                    </a:cubicBezTo>
                    <a:cubicBezTo>
                      <a:pt x="478108" y="34383"/>
                      <a:pt x="478114" y="34383"/>
                      <a:pt x="478114" y="34383"/>
                    </a:cubicBezTo>
                    <a:lnTo>
                      <a:pt x="478114" y="34383"/>
                    </a:lnTo>
                    <a:cubicBezTo>
                      <a:pt x="485906" y="34482"/>
                      <a:pt x="492306" y="28251"/>
                      <a:pt x="492416" y="20458"/>
                    </a:cubicBezTo>
                    <a:lnTo>
                      <a:pt x="492416" y="20098"/>
                    </a:lnTo>
                    <a:close/>
                    <a:moveTo>
                      <a:pt x="535162" y="20075"/>
                    </a:moveTo>
                    <a:cubicBezTo>
                      <a:pt x="535162" y="12172"/>
                      <a:pt x="528756" y="5767"/>
                      <a:pt x="520853" y="5767"/>
                    </a:cubicBezTo>
                    <a:cubicBezTo>
                      <a:pt x="512951" y="5767"/>
                      <a:pt x="506545" y="12172"/>
                      <a:pt x="506545" y="20075"/>
                    </a:cubicBezTo>
                    <a:cubicBezTo>
                      <a:pt x="506545" y="27978"/>
                      <a:pt x="512951" y="34383"/>
                      <a:pt x="520853" y="34383"/>
                    </a:cubicBezTo>
                    <a:lnTo>
                      <a:pt x="520853" y="34383"/>
                    </a:lnTo>
                    <a:cubicBezTo>
                      <a:pt x="528744" y="34575"/>
                      <a:pt x="535295" y="28343"/>
                      <a:pt x="535510" y="20458"/>
                    </a:cubicBezTo>
                    <a:lnTo>
                      <a:pt x="535510" y="20098"/>
                    </a:lnTo>
                    <a:close/>
                    <a:moveTo>
                      <a:pt x="321811" y="133800"/>
                    </a:moveTo>
                    <a:cubicBezTo>
                      <a:pt x="321817" y="125898"/>
                      <a:pt x="315411" y="119492"/>
                      <a:pt x="307508" y="119486"/>
                    </a:cubicBezTo>
                    <a:cubicBezTo>
                      <a:pt x="299606" y="119480"/>
                      <a:pt x="293200" y="125886"/>
                      <a:pt x="293194" y="133789"/>
                    </a:cubicBezTo>
                    <a:cubicBezTo>
                      <a:pt x="293194" y="141691"/>
                      <a:pt x="299594" y="148097"/>
                      <a:pt x="307497" y="148103"/>
                    </a:cubicBezTo>
                    <a:cubicBezTo>
                      <a:pt x="307497" y="148103"/>
                      <a:pt x="307503" y="148103"/>
                      <a:pt x="307503" y="148103"/>
                    </a:cubicBezTo>
                    <a:lnTo>
                      <a:pt x="307503" y="148103"/>
                    </a:lnTo>
                    <a:cubicBezTo>
                      <a:pt x="315295" y="148207"/>
                      <a:pt x="321701" y="141970"/>
                      <a:pt x="321805" y="134177"/>
                    </a:cubicBezTo>
                    <a:cubicBezTo>
                      <a:pt x="321805" y="134061"/>
                      <a:pt x="321805" y="133939"/>
                      <a:pt x="321805" y="133823"/>
                    </a:cubicBezTo>
                    <a:close/>
                    <a:moveTo>
                      <a:pt x="364371" y="133800"/>
                    </a:moveTo>
                    <a:cubicBezTo>
                      <a:pt x="364371" y="125898"/>
                      <a:pt x="357965" y="119492"/>
                      <a:pt x="350063" y="119492"/>
                    </a:cubicBezTo>
                    <a:cubicBezTo>
                      <a:pt x="342160" y="119492"/>
                      <a:pt x="335754" y="125898"/>
                      <a:pt x="335754" y="133800"/>
                    </a:cubicBezTo>
                    <a:cubicBezTo>
                      <a:pt x="335754" y="141703"/>
                      <a:pt x="342160" y="148109"/>
                      <a:pt x="350063" y="148109"/>
                    </a:cubicBezTo>
                    <a:cubicBezTo>
                      <a:pt x="350063" y="148109"/>
                      <a:pt x="350068" y="148109"/>
                      <a:pt x="350068" y="148109"/>
                    </a:cubicBezTo>
                    <a:lnTo>
                      <a:pt x="350242" y="148109"/>
                    </a:lnTo>
                    <a:cubicBezTo>
                      <a:pt x="358046" y="148109"/>
                      <a:pt x="364371" y="141784"/>
                      <a:pt x="364371" y="133980"/>
                    </a:cubicBezTo>
                    <a:lnTo>
                      <a:pt x="364371" y="133806"/>
                    </a:lnTo>
                    <a:close/>
                    <a:moveTo>
                      <a:pt x="407111" y="133800"/>
                    </a:moveTo>
                    <a:cubicBezTo>
                      <a:pt x="407117" y="125898"/>
                      <a:pt x="400711" y="119492"/>
                      <a:pt x="392808" y="119486"/>
                    </a:cubicBezTo>
                    <a:cubicBezTo>
                      <a:pt x="384905" y="119480"/>
                      <a:pt x="378499" y="125886"/>
                      <a:pt x="378494" y="133789"/>
                    </a:cubicBezTo>
                    <a:cubicBezTo>
                      <a:pt x="378488" y="141691"/>
                      <a:pt x="384894" y="148097"/>
                      <a:pt x="392796" y="148103"/>
                    </a:cubicBezTo>
                    <a:cubicBezTo>
                      <a:pt x="392802" y="148103"/>
                      <a:pt x="392802" y="148103"/>
                      <a:pt x="392808" y="148103"/>
                    </a:cubicBezTo>
                    <a:lnTo>
                      <a:pt x="392808" y="148103"/>
                    </a:lnTo>
                    <a:cubicBezTo>
                      <a:pt x="400600" y="148202"/>
                      <a:pt x="407000" y="141970"/>
                      <a:pt x="407111" y="134177"/>
                    </a:cubicBezTo>
                    <a:cubicBezTo>
                      <a:pt x="407111" y="134061"/>
                      <a:pt x="407111" y="133939"/>
                      <a:pt x="407111" y="133823"/>
                    </a:cubicBezTo>
                    <a:close/>
                    <a:moveTo>
                      <a:pt x="449676" y="133800"/>
                    </a:moveTo>
                    <a:cubicBezTo>
                      <a:pt x="449676" y="125898"/>
                      <a:pt x="443271" y="119492"/>
                      <a:pt x="435368" y="119492"/>
                    </a:cubicBezTo>
                    <a:cubicBezTo>
                      <a:pt x="427465" y="119492"/>
                      <a:pt x="421059" y="125898"/>
                      <a:pt x="421059" y="133800"/>
                    </a:cubicBezTo>
                    <a:cubicBezTo>
                      <a:pt x="421059" y="141703"/>
                      <a:pt x="427465" y="148109"/>
                      <a:pt x="435368" y="148109"/>
                    </a:cubicBezTo>
                    <a:cubicBezTo>
                      <a:pt x="435368" y="148109"/>
                      <a:pt x="435374" y="148109"/>
                      <a:pt x="435374" y="148109"/>
                    </a:cubicBezTo>
                    <a:lnTo>
                      <a:pt x="435548" y="148109"/>
                    </a:lnTo>
                    <a:cubicBezTo>
                      <a:pt x="443352" y="148109"/>
                      <a:pt x="449676" y="141784"/>
                      <a:pt x="449676" y="133980"/>
                    </a:cubicBezTo>
                    <a:lnTo>
                      <a:pt x="449676" y="133806"/>
                    </a:lnTo>
                    <a:close/>
                    <a:moveTo>
                      <a:pt x="492416" y="133800"/>
                    </a:moveTo>
                    <a:cubicBezTo>
                      <a:pt x="492422" y="125898"/>
                      <a:pt x="486016" y="119492"/>
                      <a:pt x="478114" y="119486"/>
                    </a:cubicBezTo>
                    <a:cubicBezTo>
                      <a:pt x="470211" y="119480"/>
                      <a:pt x="463805" y="125886"/>
                      <a:pt x="463799" y="133789"/>
                    </a:cubicBezTo>
                    <a:cubicBezTo>
                      <a:pt x="463793" y="141691"/>
                      <a:pt x="470199" y="148097"/>
                      <a:pt x="478102" y="148103"/>
                    </a:cubicBezTo>
                    <a:cubicBezTo>
                      <a:pt x="478108" y="148103"/>
                      <a:pt x="478108" y="148103"/>
                      <a:pt x="478114" y="148103"/>
                    </a:cubicBezTo>
                    <a:lnTo>
                      <a:pt x="478114" y="148103"/>
                    </a:lnTo>
                    <a:cubicBezTo>
                      <a:pt x="485906" y="148202"/>
                      <a:pt x="492306" y="141970"/>
                      <a:pt x="492416" y="134177"/>
                    </a:cubicBezTo>
                    <a:lnTo>
                      <a:pt x="492416" y="133823"/>
                    </a:lnTo>
                    <a:close/>
                    <a:moveTo>
                      <a:pt x="535162" y="133800"/>
                    </a:moveTo>
                    <a:cubicBezTo>
                      <a:pt x="535168" y="125898"/>
                      <a:pt x="528762" y="119492"/>
                      <a:pt x="520859" y="119486"/>
                    </a:cubicBezTo>
                    <a:cubicBezTo>
                      <a:pt x="512956" y="119480"/>
                      <a:pt x="506551" y="125886"/>
                      <a:pt x="506545" y="133789"/>
                    </a:cubicBezTo>
                    <a:cubicBezTo>
                      <a:pt x="506539" y="141691"/>
                      <a:pt x="512945" y="148097"/>
                      <a:pt x="520848" y="148103"/>
                    </a:cubicBezTo>
                    <a:cubicBezTo>
                      <a:pt x="520848" y="148103"/>
                      <a:pt x="520853" y="148103"/>
                      <a:pt x="520853" y="148103"/>
                    </a:cubicBezTo>
                    <a:lnTo>
                      <a:pt x="520853" y="148103"/>
                    </a:lnTo>
                    <a:cubicBezTo>
                      <a:pt x="528744" y="148300"/>
                      <a:pt x="535301" y="142069"/>
                      <a:pt x="535510" y="134177"/>
                    </a:cubicBezTo>
                    <a:lnTo>
                      <a:pt x="535510" y="133823"/>
                    </a:lnTo>
                    <a:close/>
                    <a:moveTo>
                      <a:pt x="467518" y="297437"/>
                    </a:moveTo>
                    <a:cubicBezTo>
                      <a:pt x="467518" y="289534"/>
                      <a:pt x="461113" y="283128"/>
                      <a:pt x="453210" y="283128"/>
                    </a:cubicBezTo>
                    <a:cubicBezTo>
                      <a:pt x="445307" y="283128"/>
                      <a:pt x="438902" y="289534"/>
                      <a:pt x="438902" y="297437"/>
                    </a:cubicBezTo>
                    <a:cubicBezTo>
                      <a:pt x="438902" y="305340"/>
                      <a:pt x="445307" y="311745"/>
                      <a:pt x="453210" y="311745"/>
                    </a:cubicBezTo>
                    <a:lnTo>
                      <a:pt x="453210" y="311745"/>
                    </a:lnTo>
                    <a:cubicBezTo>
                      <a:pt x="461014" y="311844"/>
                      <a:pt x="467414" y="305595"/>
                      <a:pt x="467513" y="297791"/>
                    </a:cubicBezTo>
                    <a:cubicBezTo>
                      <a:pt x="467513" y="297791"/>
                      <a:pt x="467513" y="297791"/>
                      <a:pt x="467513" y="297791"/>
                    </a:cubicBezTo>
                    <a:cubicBezTo>
                      <a:pt x="467513" y="297675"/>
                      <a:pt x="467513" y="297559"/>
                      <a:pt x="467513" y="297437"/>
                    </a:cubicBezTo>
                    <a:close/>
                    <a:moveTo>
                      <a:pt x="510258" y="297437"/>
                    </a:moveTo>
                    <a:cubicBezTo>
                      <a:pt x="510258" y="289534"/>
                      <a:pt x="503853" y="283128"/>
                      <a:pt x="495950" y="283128"/>
                    </a:cubicBezTo>
                    <a:cubicBezTo>
                      <a:pt x="488047" y="283128"/>
                      <a:pt x="481641" y="289534"/>
                      <a:pt x="481641" y="297437"/>
                    </a:cubicBezTo>
                    <a:cubicBezTo>
                      <a:pt x="481641" y="305340"/>
                      <a:pt x="488047" y="311745"/>
                      <a:pt x="495950" y="311745"/>
                    </a:cubicBezTo>
                    <a:lnTo>
                      <a:pt x="495950" y="311745"/>
                    </a:lnTo>
                    <a:cubicBezTo>
                      <a:pt x="503754" y="311844"/>
                      <a:pt x="510160" y="305595"/>
                      <a:pt x="510258" y="297791"/>
                    </a:cubicBezTo>
                    <a:lnTo>
                      <a:pt x="510258" y="297437"/>
                    </a:lnTo>
                    <a:close/>
                    <a:moveTo>
                      <a:pt x="552824" y="297437"/>
                    </a:moveTo>
                    <a:cubicBezTo>
                      <a:pt x="552824" y="289534"/>
                      <a:pt x="546418" y="283128"/>
                      <a:pt x="538516" y="283128"/>
                    </a:cubicBezTo>
                    <a:cubicBezTo>
                      <a:pt x="530613" y="283128"/>
                      <a:pt x="524207" y="289534"/>
                      <a:pt x="524207" y="297437"/>
                    </a:cubicBezTo>
                    <a:cubicBezTo>
                      <a:pt x="524207" y="305340"/>
                      <a:pt x="530613" y="311745"/>
                      <a:pt x="538516" y="311745"/>
                    </a:cubicBezTo>
                    <a:lnTo>
                      <a:pt x="538695" y="311745"/>
                    </a:lnTo>
                    <a:cubicBezTo>
                      <a:pt x="546494" y="311937"/>
                      <a:pt x="552975" y="305769"/>
                      <a:pt x="553172" y="297971"/>
                    </a:cubicBezTo>
                    <a:cubicBezTo>
                      <a:pt x="553172" y="297791"/>
                      <a:pt x="553172" y="297617"/>
                      <a:pt x="553172" y="297437"/>
                    </a:cubicBezTo>
                    <a:close/>
                    <a:moveTo>
                      <a:pt x="595564" y="297437"/>
                    </a:moveTo>
                    <a:cubicBezTo>
                      <a:pt x="595564" y="289534"/>
                      <a:pt x="589158" y="283128"/>
                      <a:pt x="581255" y="283128"/>
                    </a:cubicBezTo>
                    <a:cubicBezTo>
                      <a:pt x="573353" y="283128"/>
                      <a:pt x="566947" y="289534"/>
                      <a:pt x="566947" y="297437"/>
                    </a:cubicBezTo>
                    <a:cubicBezTo>
                      <a:pt x="566947" y="305340"/>
                      <a:pt x="573353" y="311745"/>
                      <a:pt x="581255" y="311745"/>
                    </a:cubicBezTo>
                    <a:lnTo>
                      <a:pt x="581255" y="311745"/>
                    </a:lnTo>
                    <a:cubicBezTo>
                      <a:pt x="589059" y="311844"/>
                      <a:pt x="595459" y="305595"/>
                      <a:pt x="595558" y="297791"/>
                    </a:cubicBezTo>
                    <a:cubicBezTo>
                      <a:pt x="595558" y="297791"/>
                      <a:pt x="595558" y="297791"/>
                      <a:pt x="595558" y="297791"/>
                    </a:cubicBezTo>
                    <a:cubicBezTo>
                      <a:pt x="595558" y="297675"/>
                      <a:pt x="595558" y="297553"/>
                      <a:pt x="595558" y="297437"/>
                    </a:cubicBezTo>
                    <a:close/>
                    <a:moveTo>
                      <a:pt x="638129" y="297437"/>
                    </a:moveTo>
                    <a:cubicBezTo>
                      <a:pt x="638129" y="289534"/>
                      <a:pt x="631724" y="283128"/>
                      <a:pt x="623821" y="283128"/>
                    </a:cubicBezTo>
                    <a:cubicBezTo>
                      <a:pt x="615918" y="283128"/>
                      <a:pt x="609513" y="289534"/>
                      <a:pt x="609513" y="297437"/>
                    </a:cubicBezTo>
                    <a:cubicBezTo>
                      <a:pt x="609513" y="305340"/>
                      <a:pt x="615918" y="311745"/>
                      <a:pt x="623821" y="311745"/>
                    </a:cubicBezTo>
                    <a:lnTo>
                      <a:pt x="624001" y="311745"/>
                    </a:lnTo>
                    <a:cubicBezTo>
                      <a:pt x="631805" y="311740"/>
                      <a:pt x="638129" y="305415"/>
                      <a:pt x="638124" y="297611"/>
                    </a:cubicBezTo>
                    <a:lnTo>
                      <a:pt x="638124" y="297437"/>
                    </a:lnTo>
                    <a:close/>
                    <a:moveTo>
                      <a:pt x="680869" y="297437"/>
                    </a:moveTo>
                    <a:cubicBezTo>
                      <a:pt x="680869" y="289534"/>
                      <a:pt x="674464" y="283128"/>
                      <a:pt x="666561" y="283128"/>
                    </a:cubicBezTo>
                    <a:cubicBezTo>
                      <a:pt x="658658" y="283128"/>
                      <a:pt x="652252" y="289534"/>
                      <a:pt x="652252" y="297437"/>
                    </a:cubicBezTo>
                    <a:cubicBezTo>
                      <a:pt x="652252" y="305340"/>
                      <a:pt x="658658" y="311745"/>
                      <a:pt x="666561" y="311745"/>
                    </a:cubicBezTo>
                    <a:lnTo>
                      <a:pt x="666561" y="311745"/>
                    </a:lnTo>
                    <a:cubicBezTo>
                      <a:pt x="674365" y="311844"/>
                      <a:pt x="680765" y="305595"/>
                      <a:pt x="680863" y="297791"/>
                    </a:cubicBezTo>
                    <a:cubicBezTo>
                      <a:pt x="680863" y="297791"/>
                      <a:pt x="680863" y="297791"/>
                      <a:pt x="680863" y="297791"/>
                    </a:cubicBezTo>
                    <a:cubicBezTo>
                      <a:pt x="680863" y="297675"/>
                      <a:pt x="680863" y="297553"/>
                      <a:pt x="680863" y="297437"/>
                    </a:cubicBezTo>
                    <a:close/>
                    <a:moveTo>
                      <a:pt x="467518" y="414887"/>
                    </a:moveTo>
                    <a:cubicBezTo>
                      <a:pt x="467617" y="406984"/>
                      <a:pt x="461293" y="400498"/>
                      <a:pt x="453390" y="400399"/>
                    </a:cubicBezTo>
                    <a:cubicBezTo>
                      <a:pt x="445487" y="400300"/>
                      <a:pt x="439000" y="406630"/>
                      <a:pt x="438902" y="414527"/>
                    </a:cubicBezTo>
                    <a:cubicBezTo>
                      <a:pt x="438803" y="422424"/>
                      <a:pt x="445116" y="428906"/>
                      <a:pt x="453013" y="429016"/>
                    </a:cubicBezTo>
                    <a:lnTo>
                      <a:pt x="453187" y="429016"/>
                    </a:lnTo>
                    <a:cubicBezTo>
                      <a:pt x="461020" y="429022"/>
                      <a:pt x="467397" y="422720"/>
                      <a:pt x="467490" y="414887"/>
                    </a:cubicBezTo>
                    <a:close/>
                    <a:moveTo>
                      <a:pt x="510258" y="414887"/>
                    </a:moveTo>
                    <a:cubicBezTo>
                      <a:pt x="510357" y="406984"/>
                      <a:pt x="504032" y="400498"/>
                      <a:pt x="496130" y="400399"/>
                    </a:cubicBezTo>
                    <a:cubicBezTo>
                      <a:pt x="488227" y="400300"/>
                      <a:pt x="481740" y="406630"/>
                      <a:pt x="481641" y="414527"/>
                    </a:cubicBezTo>
                    <a:cubicBezTo>
                      <a:pt x="481543" y="422424"/>
                      <a:pt x="487861" y="428906"/>
                      <a:pt x="495753" y="429016"/>
                    </a:cubicBezTo>
                    <a:lnTo>
                      <a:pt x="495932" y="429016"/>
                    </a:lnTo>
                    <a:cubicBezTo>
                      <a:pt x="503766" y="429016"/>
                      <a:pt x="510136" y="422714"/>
                      <a:pt x="510235" y="414887"/>
                    </a:cubicBezTo>
                    <a:close/>
                    <a:moveTo>
                      <a:pt x="552824" y="414887"/>
                    </a:moveTo>
                    <a:cubicBezTo>
                      <a:pt x="552923" y="406984"/>
                      <a:pt x="546598" y="400498"/>
                      <a:pt x="538695" y="400399"/>
                    </a:cubicBezTo>
                    <a:cubicBezTo>
                      <a:pt x="530793" y="400300"/>
                      <a:pt x="524306" y="406630"/>
                      <a:pt x="524207" y="414527"/>
                    </a:cubicBezTo>
                    <a:cubicBezTo>
                      <a:pt x="524108" y="422424"/>
                      <a:pt x="530421" y="428906"/>
                      <a:pt x="538318" y="429016"/>
                    </a:cubicBezTo>
                    <a:lnTo>
                      <a:pt x="538672" y="429016"/>
                    </a:lnTo>
                    <a:cubicBezTo>
                      <a:pt x="546471" y="429219"/>
                      <a:pt x="552963" y="423063"/>
                      <a:pt x="553166" y="415259"/>
                    </a:cubicBezTo>
                    <a:cubicBezTo>
                      <a:pt x="553166" y="415247"/>
                      <a:pt x="553166" y="415235"/>
                      <a:pt x="553166" y="415224"/>
                    </a:cubicBezTo>
                    <a:cubicBezTo>
                      <a:pt x="553166" y="415108"/>
                      <a:pt x="553166" y="414986"/>
                      <a:pt x="553166" y="414870"/>
                    </a:cubicBezTo>
                    <a:close/>
                    <a:moveTo>
                      <a:pt x="595564" y="414887"/>
                    </a:moveTo>
                    <a:cubicBezTo>
                      <a:pt x="595662" y="406984"/>
                      <a:pt x="589338" y="400498"/>
                      <a:pt x="581435" y="400399"/>
                    </a:cubicBezTo>
                    <a:cubicBezTo>
                      <a:pt x="573532" y="400300"/>
                      <a:pt x="567046" y="406630"/>
                      <a:pt x="566947" y="414527"/>
                    </a:cubicBezTo>
                    <a:cubicBezTo>
                      <a:pt x="566848" y="422424"/>
                      <a:pt x="573167" y="428906"/>
                      <a:pt x="581058" y="429016"/>
                    </a:cubicBezTo>
                    <a:lnTo>
                      <a:pt x="581238" y="429016"/>
                    </a:lnTo>
                    <a:cubicBezTo>
                      <a:pt x="589071" y="429016"/>
                      <a:pt x="595442" y="422720"/>
                      <a:pt x="595535" y="414887"/>
                    </a:cubicBezTo>
                    <a:close/>
                    <a:moveTo>
                      <a:pt x="638129" y="414887"/>
                    </a:moveTo>
                    <a:cubicBezTo>
                      <a:pt x="638228" y="406984"/>
                      <a:pt x="631904" y="400498"/>
                      <a:pt x="624001" y="400399"/>
                    </a:cubicBezTo>
                    <a:cubicBezTo>
                      <a:pt x="616098" y="400300"/>
                      <a:pt x="609611" y="406630"/>
                      <a:pt x="609513" y="414527"/>
                    </a:cubicBezTo>
                    <a:cubicBezTo>
                      <a:pt x="609414" y="422424"/>
                      <a:pt x="615727" y="428906"/>
                      <a:pt x="623624" y="429016"/>
                    </a:cubicBezTo>
                    <a:lnTo>
                      <a:pt x="623978" y="429016"/>
                    </a:lnTo>
                    <a:cubicBezTo>
                      <a:pt x="631776" y="429010"/>
                      <a:pt x="638101" y="422686"/>
                      <a:pt x="638101" y="414887"/>
                    </a:cubicBezTo>
                    <a:close/>
                    <a:moveTo>
                      <a:pt x="680869" y="414887"/>
                    </a:moveTo>
                    <a:cubicBezTo>
                      <a:pt x="680968" y="406984"/>
                      <a:pt x="674643" y="400498"/>
                      <a:pt x="666741" y="400399"/>
                    </a:cubicBezTo>
                    <a:cubicBezTo>
                      <a:pt x="658838" y="400300"/>
                      <a:pt x="652351" y="406630"/>
                      <a:pt x="652252" y="414527"/>
                    </a:cubicBezTo>
                    <a:cubicBezTo>
                      <a:pt x="652154" y="422424"/>
                      <a:pt x="658472" y="428906"/>
                      <a:pt x="666364" y="429016"/>
                    </a:cubicBezTo>
                    <a:lnTo>
                      <a:pt x="666543" y="429016"/>
                    </a:lnTo>
                    <a:cubicBezTo>
                      <a:pt x="674377" y="429016"/>
                      <a:pt x="680748" y="422720"/>
                      <a:pt x="680840" y="4148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8" name="Google Shape;208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209" name="Google Shape;209;p18"/>
          <p:cNvSpPr txBox="1">
            <a:spLocks noGrp="1"/>
          </p:cNvSpPr>
          <p:nvPr>
            <p:ph type="subTitle" idx="1"/>
          </p:nvPr>
        </p:nvSpPr>
        <p:spPr>
          <a:xfrm>
            <a:off x="950967" y="2551283"/>
            <a:ext cx="3370000" cy="10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210" name="Google Shape;210;p18"/>
          <p:cNvSpPr txBox="1">
            <a:spLocks noGrp="1"/>
          </p:cNvSpPr>
          <p:nvPr>
            <p:ph type="subTitle" idx="2"/>
          </p:nvPr>
        </p:nvSpPr>
        <p:spPr>
          <a:xfrm>
            <a:off x="4411000" y="2551283"/>
            <a:ext cx="3370000" cy="10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211" name="Google Shape;211;p18"/>
          <p:cNvSpPr txBox="1">
            <a:spLocks noGrp="1"/>
          </p:cNvSpPr>
          <p:nvPr>
            <p:ph type="subTitle" idx="3"/>
          </p:nvPr>
        </p:nvSpPr>
        <p:spPr>
          <a:xfrm>
            <a:off x="950967" y="4957067"/>
            <a:ext cx="3370000" cy="10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212" name="Google Shape;212;p18"/>
          <p:cNvSpPr txBox="1">
            <a:spLocks noGrp="1"/>
          </p:cNvSpPr>
          <p:nvPr>
            <p:ph type="subTitle" idx="4"/>
          </p:nvPr>
        </p:nvSpPr>
        <p:spPr>
          <a:xfrm>
            <a:off x="4411000" y="4957067"/>
            <a:ext cx="3370000" cy="10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5"/>
          </p:nvPr>
        </p:nvSpPr>
        <p:spPr>
          <a:xfrm>
            <a:off x="7871801" y="2551283"/>
            <a:ext cx="3370000" cy="10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subTitle" idx="6"/>
          </p:nvPr>
        </p:nvSpPr>
        <p:spPr>
          <a:xfrm>
            <a:off x="7871801" y="4957067"/>
            <a:ext cx="3370000" cy="10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subTitle" idx="7"/>
          </p:nvPr>
        </p:nvSpPr>
        <p:spPr>
          <a:xfrm>
            <a:off x="952484" y="2048145"/>
            <a:ext cx="3366800" cy="5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216" name="Google Shape;216;p18"/>
          <p:cNvSpPr txBox="1">
            <a:spLocks noGrp="1"/>
          </p:cNvSpPr>
          <p:nvPr>
            <p:ph type="subTitle" idx="8"/>
          </p:nvPr>
        </p:nvSpPr>
        <p:spPr>
          <a:xfrm>
            <a:off x="4412517" y="2048145"/>
            <a:ext cx="3366800" cy="5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217" name="Google Shape;217;p18"/>
          <p:cNvSpPr txBox="1">
            <a:spLocks noGrp="1"/>
          </p:cNvSpPr>
          <p:nvPr>
            <p:ph type="subTitle" idx="9"/>
          </p:nvPr>
        </p:nvSpPr>
        <p:spPr>
          <a:xfrm>
            <a:off x="7873319" y="2048145"/>
            <a:ext cx="3366800" cy="5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subTitle" idx="13"/>
          </p:nvPr>
        </p:nvSpPr>
        <p:spPr>
          <a:xfrm>
            <a:off x="952484" y="4453916"/>
            <a:ext cx="3366800" cy="5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4"/>
          </p:nvPr>
        </p:nvSpPr>
        <p:spPr>
          <a:xfrm>
            <a:off x="4412517" y="4453916"/>
            <a:ext cx="3366800" cy="5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subTitle" idx="15"/>
          </p:nvPr>
        </p:nvSpPr>
        <p:spPr>
          <a:xfrm>
            <a:off x="7873319" y="4453916"/>
            <a:ext cx="3366800" cy="5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197088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19"/>
          <p:cNvGrpSpPr/>
          <p:nvPr/>
        </p:nvGrpSpPr>
        <p:grpSpPr>
          <a:xfrm flipH="1">
            <a:off x="1375893" y="-1941760"/>
            <a:ext cx="6270292" cy="11146641"/>
            <a:chOff x="4242019" y="-1456321"/>
            <a:chExt cx="4702719" cy="8359981"/>
          </a:xfrm>
        </p:grpSpPr>
        <p:sp>
          <p:nvSpPr>
            <p:cNvPr id="223" name="Google Shape;223;p19"/>
            <p:cNvSpPr/>
            <p:nvPr/>
          </p:nvSpPr>
          <p:spPr>
            <a:xfrm>
              <a:off x="6441178" y="-1456321"/>
              <a:ext cx="2503560" cy="1995809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9"/>
            <p:cNvSpPr/>
            <p:nvPr/>
          </p:nvSpPr>
          <p:spPr>
            <a:xfrm rot="9110095" flipH="1">
              <a:off x="4518561" y="4601438"/>
              <a:ext cx="2541957" cy="180942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5" name="Google Shape;225;p19"/>
          <p:cNvSpPr txBox="1">
            <a:spLocks noGrp="1"/>
          </p:cNvSpPr>
          <p:nvPr>
            <p:ph type="title"/>
          </p:nvPr>
        </p:nvSpPr>
        <p:spPr>
          <a:xfrm>
            <a:off x="950967" y="952641"/>
            <a:ext cx="4254400" cy="115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226" name="Google Shape;226;p19"/>
          <p:cNvSpPr txBox="1">
            <a:spLocks noGrp="1"/>
          </p:cNvSpPr>
          <p:nvPr>
            <p:ph type="subTitle" idx="1"/>
          </p:nvPr>
        </p:nvSpPr>
        <p:spPr>
          <a:xfrm>
            <a:off x="950967" y="1894941"/>
            <a:ext cx="42544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227" name="Google Shape;227;p19"/>
          <p:cNvSpPr txBox="1"/>
          <p:nvPr/>
        </p:nvSpPr>
        <p:spPr>
          <a:xfrm>
            <a:off x="950967" y="4425392"/>
            <a:ext cx="42504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CREDITS:</a:t>
            </a:r>
            <a:r>
              <a:rPr lang="en" sz="1467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This presentation template was created by </a:t>
            </a:r>
            <a:r>
              <a:rPr lang="en" sz="1467" b="1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 and includes icons by </a:t>
            </a:r>
            <a:r>
              <a:rPr lang="en" sz="1467" b="1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 and infographics &amp; images by </a:t>
            </a:r>
            <a:r>
              <a:rPr lang="en" sz="1467" b="1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467" b="1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endParaRPr sz="1467" b="1" u="sng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  <p:extLst>
      <p:ext uri="{BB962C8B-B14F-4D97-AF65-F5344CB8AC3E}">
        <p14:creationId xmlns:p14="http://schemas.microsoft.com/office/powerpoint/2010/main" val="37381468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0"/>
          <p:cNvGrpSpPr/>
          <p:nvPr/>
        </p:nvGrpSpPr>
        <p:grpSpPr>
          <a:xfrm>
            <a:off x="-2519842" y="-3553951"/>
            <a:ext cx="14885932" cy="12288384"/>
            <a:chOff x="-1889882" y="-2665463"/>
            <a:chExt cx="11164449" cy="9216288"/>
          </a:xfrm>
        </p:grpSpPr>
        <p:sp>
          <p:nvSpPr>
            <p:cNvPr id="230" name="Google Shape;230;p20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0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2" name="Google Shape;232;p20"/>
          <p:cNvGrpSpPr/>
          <p:nvPr/>
        </p:nvGrpSpPr>
        <p:grpSpPr>
          <a:xfrm>
            <a:off x="-173107" y="-643891"/>
            <a:ext cx="12600029" cy="5800501"/>
            <a:chOff x="-129830" y="-482918"/>
            <a:chExt cx="9450022" cy="4350376"/>
          </a:xfrm>
        </p:grpSpPr>
        <p:grpSp>
          <p:nvGrpSpPr>
            <p:cNvPr id="233" name="Google Shape;233;p20"/>
            <p:cNvGrpSpPr/>
            <p:nvPr/>
          </p:nvGrpSpPr>
          <p:grpSpPr>
            <a:xfrm>
              <a:off x="-129830" y="3013234"/>
              <a:ext cx="646623" cy="854224"/>
              <a:chOff x="-129830" y="3390059"/>
              <a:chExt cx="646623" cy="854224"/>
            </a:xfrm>
          </p:grpSpPr>
          <p:sp>
            <p:nvSpPr>
              <p:cNvPr id="234" name="Google Shape;234;p20"/>
              <p:cNvSpPr/>
              <p:nvPr/>
            </p:nvSpPr>
            <p:spPr>
              <a:xfrm>
                <a:off x="-129830" y="3390059"/>
                <a:ext cx="646623" cy="407481"/>
              </a:xfrm>
              <a:custGeom>
                <a:avLst/>
                <a:gdLst/>
                <a:ahLst/>
                <a:cxnLst/>
                <a:rect l="l" t="t" r="r" b="b"/>
                <a:pathLst>
                  <a:path w="646623" h="407481" extrusionOk="0">
                    <a:moveTo>
                      <a:pt x="58927" y="25217"/>
                    </a:moveTo>
                    <a:lnTo>
                      <a:pt x="11213" y="25217"/>
                    </a:lnTo>
                    <a:cubicBezTo>
                      <a:pt x="4702" y="24452"/>
                      <a:pt x="44" y="18551"/>
                      <a:pt x="817" y="12040"/>
                    </a:cubicBezTo>
                    <a:cubicBezTo>
                      <a:pt x="1459" y="6586"/>
                      <a:pt x="5758" y="2286"/>
                      <a:pt x="11213" y="1644"/>
                    </a:cubicBezTo>
                    <a:lnTo>
                      <a:pt x="58927" y="1644"/>
                    </a:lnTo>
                    <a:cubicBezTo>
                      <a:pt x="65438" y="855"/>
                      <a:pt x="71348" y="5497"/>
                      <a:pt x="72136" y="12008"/>
                    </a:cubicBezTo>
                    <a:cubicBezTo>
                      <a:pt x="72924" y="18519"/>
                      <a:pt x="68283" y="24428"/>
                      <a:pt x="61772" y="25217"/>
                    </a:cubicBezTo>
                    <a:close/>
                    <a:moveTo>
                      <a:pt x="70794" y="67891"/>
                    </a:moveTo>
                    <a:cubicBezTo>
                      <a:pt x="70844" y="61470"/>
                      <a:pt x="65674" y="56235"/>
                      <a:pt x="59252" y="56186"/>
                    </a:cubicBezTo>
                    <a:cubicBezTo>
                      <a:pt x="59196" y="56186"/>
                      <a:pt x="59146" y="56186"/>
                      <a:pt x="59090" y="56186"/>
                    </a:cubicBezTo>
                    <a:lnTo>
                      <a:pt x="11213" y="56186"/>
                    </a:lnTo>
                    <a:cubicBezTo>
                      <a:pt x="4702" y="56950"/>
                      <a:pt x="44" y="62851"/>
                      <a:pt x="817" y="69362"/>
                    </a:cubicBezTo>
                    <a:cubicBezTo>
                      <a:pt x="1459" y="74817"/>
                      <a:pt x="5758" y="79117"/>
                      <a:pt x="11213" y="79759"/>
                    </a:cubicBezTo>
                    <a:lnTo>
                      <a:pt x="58927" y="79759"/>
                    </a:lnTo>
                    <a:cubicBezTo>
                      <a:pt x="65478" y="79759"/>
                      <a:pt x="70794" y="74443"/>
                      <a:pt x="70794" y="67891"/>
                    </a:cubicBezTo>
                    <a:close/>
                    <a:moveTo>
                      <a:pt x="70794" y="122596"/>
                    </a:moveTo>
                    <a:cubicBezTo>
                      <a:pt x="70794" y="116044"/>
                      <a:pt x="65478" y="110728"/>
                      <a:pt x="58927" y="110728"/>
                    </a:cubicBezTo>
                    <a:lnTo>
                      <a:pt x="11213" y="110728"/>
                    </a:lnTo>
                    <a:cubicBezTo>
                      <a:pt x="4702" y="111492"/>
                      <a:pt x="44" y="117394"/>
                      <a:pt x="817" y="123905"/>
                    </a:cubicBezTo>
                    <a:cubicBezTo>
                      <a:pt x="1459" y="129359"/>
                      <a:pt x="5758" y="133659"/>
                      <a:pt x="11213" y="134301"/>
                    </a:cubicBezTo>
                    <a:lnTo>
                      <a:pt x="58927" y="134301"/>
                    </a:lnTo>
                    <a:cubicBezTo>
                      <a:pt x="65373" y="134350"/>
                      <a:pt x="70664" y="129204"/>
                      <a:pt x="70794" y="122759"/>
                    </a:cubicBezTo>
                    <a:lnTo>
                      <a:pt x="70794" y="122759"/>
                    </a:lnTo>
                    <a:close/>
                    <a:moveTo>
                      <a:pt x="70794" y="177138"/>
                    </a:moveTo>
                    <a:cubicBezTo>
                      <a:pt x="70794" y="170587"/>
                      <a:pt x="65478" y="165271"/>
                      <a:pt x="58927" y="165271"/>
                    </a:cubicBezTo>
                    <a:lnTo>
                      <a:pt x="11213" y="165271"/>
                    </a:lnTo>
                    <a:cubicBezTo>
                      <a:pt x="4726" y="165807"/>
                      <a:pt x="-94" y="171505"/>
                      <a:pt x="442" y="177992"/>
                    </a:cubicBezTo>
                    <a:cubicBezTo>
                      <a:pt x="922" y="183730"/>
                      <a:pt x="5474" y="188282"/>
                      <a:pt x="11213" y="188762"/>
                    </a:cubicBezTo>
                    <a:lnTo>
                      <a:pt x="58927" y="188762"/>
                    </a:lnTo>
                    <a:cubicBezTo>
                      <a:pt x="65348" y="188900"/>
                      <a:pt x="70656" y="183804"/>
                      <a:pt x="70794" y="177382"/>
                    </a:cubicBezTo>
                    <a:cubicBezTo>
                      <a:pt x="70794" y="177358"/>
                      <a:pt x="70794" y="177325"/>
                      <a:pt x="70794" y="177301"/>
                    </a:cubicBezTo>
                    <a:lnTo>
                      <a:pt x="70794" y="177301"/>
                    </a:lnTo>
                    <a:close/>
                    <a:moveTo>
                      <a:pt x="70794" y="231599"/>
                    </a:moveTo>
                    <a:cubicBezTo>
                      <a:pt x="70794" y="225088"/>
                      <a:pt x="65519" y="219813"/>
                      <a:pt x="59008" y="219813"/>
                    </a:cubicBezTo>
                    <a:cubicBezTo>
                      <a:pt x="58984" y="219813"/>
                      <a:pt x="58951" y="219813"/>
                      <a:pt x="58927" y="219813"/>
                    </a:cubicBezTo>
                    <a:lnTo>
                      <a:pt x="11213" y="219813"/>
                    </a:lnTo>
                    <a:cubicBezTo>
                      <a:pt x="4726" y="220349"/>
                      <a:pt x="-94" y="226047"/>
                      <a:pt x="442" y="232534"/>
                    </a:cubicBezTo>
                    <a:cubicBezTo>
                      <a:pt x="922" y="238273"/>
                      <a:pt x="5474" y="242825"/>
                      <a:pt x="11213" y="243304"/>
                    </a:cubicBezTo>
                    <a:lnTo>
                      <a:pt x="58927" y="243304"/>
                    </a:lnTo>
                    <a:cubicBezTo>
                      <a:pt x="65365" y="243394"/>
                      <a:pt x="70664" y="238273"/>
                      <a:pt x="70794" y="231843"/>
                    </a:cubicBezTo>
                    <a:lnTo>
                      <a:pt x="70794" y="231843"/>
                    </a:lnTo>
                    <a:close/>
                    <a:moveTo>
                      <a:pt x="70794" y="286141"/>
                    </a:moveTo>
                    <a:cubicBezTo>
                      <a:pt x="70794" y="279590"/>
                      <a:pt x="65478" y="274274"/>
                      <a:pt x="58927" y="274274"/>
                    </a:cubicBezTo>
                    <a:lnTo>
                      <a:pt x="11213" y="274274"/>
                    </a:lnTo>
                    <a:cubicBezTo>
                      <a:pt x="4702" y="275038"/>
                      <a:pt x="44" y="280939"/>
                      <a:pt x="817" y="287450"/>
                    </a:cubicBezTo>
                    <a:cubicBezTo>
                      <a:pt x="1459" y="292904"/>
                      <a:pt x="5758" y="297204"/>
                      <a:pt x="11213" y="297846"/>
                    </a:cubicBezTo>
                    <a:lnTo>
                      <a:pt x="58927" y="297846"/>
                    </a:lnTo>
                    <a:cubicBezTo>
                      <a:pt x="65389" y="297936"/>
                      <a:pt x="70705" y="292766"/>
                      <a:pt x="70794" y="286304"/>
                    </a:cubicBezTo>
                    <a:cubicBezTo>
                      <a:pt x="70794" y="286304"/>
                      <a:pt x="70794" y="286304"/>
                      <a:pt x="70794" y="286304"/>
                    </a:cubicBezTo>
                    <a:lnTo>
                      <a:pt x="70794" y="286304"/>
                    </a:lnTo>
                    <a:close/>
                    <a:moveTo>
                      <a:pt x="70794" y="340683"/>
                    </a:moveTo>
                    <a:cubicBezTo>
                      <a:pt x="70794" y="334132"/>
                      <a:pt x="65478" y="328816"/>
                      <a:pt x="58927" y="328816"/>
                    </a:cubicBezTo>
                    <a:lnTo>
                      <a:pt x="11213" y="328816"/>
                    </a:lnTo>
                    <a:cubicBezTo>
                      <a:pt x="4702" y="329580"/>
                      <a:pt x="44" y="335481"/>
                      <a:pt x="817" y="341992"/>
                    </a:cubicBezTo>
                    <a:cubicBezTo>
                      <a:pt x="1459" y="347446"/>
                      <a:pt x="5758" y="351747"/>
                      <a:pt x="11213" y="352389"/>
                    </a:cubicBezTo>
                    <a:lnTo>
                      <a:pt x="58927" y="352389"/>
                    </a:lnTo>
                    <a:cubicBezTo>
                      <a:pt x="65389" y="352478"/>
                      <a:pt x="70705" y="347308"/>
                      <a:pt x="70794" y="340846"/>
                    </a:cubicBezTo>
                    <a:cubicBezTo>
                      <a:pt x="70794" y="340846"/>
                      <a:pt x="70794" y="340846"/>
                      <a:pt x="70794" y="340846"/>
                    </a:cubicBezTo>
                    <a:lnTo>
                      <a:pt x="70794" y="340846"/>
                    </a:lnTo>
                    <a:close/>
                    <a:moveTo>
                      <a:pt x="70794" y="395226"/>
                    </a:moveTo>
                    <a:cubicBezTo>
                      <a:pt x="70794" y="388674"/>
                      <a:pt x="65478" y="383358"/>
                      <a:pt x="58927" y="383358"/>
                    </a:cubicBezTo>
                    <a:lnTo>
                      <a:pt x="11213" y="383358"/>
                    </a:lnTo>
                    <a:cubicBezTo>
                      <a:pt x="4718" y="383448"/>
                      <a:pt x="-492" y="388731"/>
                      <a:pt x="-492" y="395226"/>
                    </a:cubicBezTo>
                    <a:cubicBezTo>
                      <a:pt x="-492" y="401688"/>
                      <a:pt x="4750" y="406931"/>
                      <a:pt x="11213" y="406931"/>
                    </a:cubicBezTo>
                    <a:lnTo>
                      <a:pt x="58927" y="406931"/>
                    </a:lnTo>
                    <a:cubicBezTo>
                      <a:pt x="65373" y="406980"/>
                      <a:pt x="70664" y="401834"/>
                      <a:pt x="70794" y="395388"/>
                    </a:cubicBezTo>
                    <a:lnTo>
                      <a:pt x="70794" y="395388"/>
                    </a:lnTo>
                    <a:close/>
                    <a:moveTo>
                      <a:pt x="249621" y="13674"/>
                    </a:moveTo>
                    <a:cubicBezTo>
                      <a:pt x="249581" y="7228"/>
                      <a:pt x="244362" y="2010"/>
                      <a:pt x="237917" y="1969"/>
                    </a:cubicBezTo>
                    <a:lnTo>
                      <a:pt x="112250" y="1969"/>
                    </a:lnTo>
                    <a:cubicBezTo>
                      <a:pt x="105755" y="1254"/>
                      <a:pt x="99887" y="5887"/>
                      <a:pt x="99082" y="12374"/>
                    </a:cubicBezTo>
                    <a:cubicBezTo>
                      <a:pt x="98277" y="18836"/>
                      <a:pt x="102853" y="24721"/>
                      <a:pt x="109315" y="25534"/>
                    </a:cubicBezTo>
                    <a:cubicBezTo>
                      <a:pt x="109348" y="25534"/>
                      <a:pt x="109373" y="25542"/>
                      <a:pt x="109405" y="25542"/>
                    </a:cubicBezTo>
                    <a:lnTo>
                      <a:pt x="237429" y="25542"/>
                    </a:lnTo>
                    <a:cubicBezTo>
                      <a:pt x="243980" y="25542"/>
                      <a:pt x="249296" y="20226"/>
                      <a:pt x="249296" y="13674"/>
                    </a:cubicBezTo>
                    <a:close/>
                    <a:moveTo>
                      <a:pt x="249621" y="68216"/>
                    </a:moveTo>
                    <a:cubicBezTo>
                      <a:pt x="249581" y="61770"/>
                      <a:pt x="244362" y="56552"/>
                      <a:pt x="237917" y="56511"/>
                    </a:cubicBezTo>
                    <a:lnTo>
                      <a:pt x="112250" y="56511"/>
                    </a:lnTo>
                    <a:cubicBezTo>
                      <a:pt x="105755" y="55796"/>
                      <a:pt x="99887" y="60429"/>
                      <a:pt x="99082" y="66916"/>
                    </a:cubicBezTo>
                    <a:cubicBezTo>
                      <a:pt x="98277" y="73378"/>
                      <a:pt x="102853" y="79263"/>
                      <a:pt x="109315" y="80076"/>
                    </a:cubicBezTo>
                    <a:cubicBezTo>
                      <a:pt x="109348" y="80076"/>
                      <a:pt x="109373" y="80084"/>
                      <a:pt x="109405" y="80084"/>
                    </a:cubicBezTo>
                    <a:lnTo>
                      <a:pt x="237429" y="80084"/>
                    </a:lnTo>
                    <a:cubicBezTo>
                      <a:pt x="243980" y="80084"/>
                      <a:pt x="249296" y="74768"/>
                      <a:pt x="249296" y="68216"/>
                    </a:cubicBezTo>
                    <a:lnTo>
                      <a:pt x="249296" y="68216"/>
                    </a:lnTo>
                    <a:close/>
                    <a:moveTo>
                      <a:pt x="249621" y="122921"/>
                    </a:moveTo>
                    <a:cubicBezTo>
                      <a:pt x="249621" y="116370"/>
                      <a:pt x="244305" y="111053"/>
                      <a:pt x="237754" y="111053"/>
                    </a:cubicBezTo>
                    <a:lnTo>
                      <a:pt x="112575" y="111053"/>
                    </a:lnTo>
                    <a:cubicBezTo>
                      <a:pt x="106064" y="110265"/>
                      <a:pt x="100155" y="114906"/>
                      <a:pt x="99366" y="121417"/>
                    </a:cubicBezTo>
                    <a:cubicBezTo>
                      <a:pt x="98578" y="127928"/>
                      <a:pt x="103219" y="133838"/>
                      <a:pt x="109730" y="134626"/>
                    </a:cubicBezTo>
                    <a:cubicBezTo>
                      <a:pt x="110673" y="134707"/>
                      <a:pt x="111632" y="134707"/>
                      <a:pt x="112575" y="134626"/>
                    </a:cubicBezTo>
                    <a:lnTo>
                      <a:pt x="237754" y="134626"/>
                    </a:lnTo>
                    <a:cubicBezTo>
                      <a:pt x="244200" y="134675"/>
                      <a:pt x="249491" y="129530"/>
                      <a:pt x="249621" y="123084"/>
                    </a:cubicBezTo>
                    <a:lnTo>
                      <a:pt x="249621" y="123084"/>
                    </a:lnTo>
                    <a:close/>
                    <a:moveTo>
                      <a:pt x="249621" y="177463"/>
                    </a:moveTo>
                    <a:cubicBezTo>
                      <a:pt x="249621" y="170912"/>
                      <a:pt x="244305" y="165596"/>
                      <a:pt x="237754" y="165596"/>
                    </a:cubicBezTo>
                    <a:lnTo>
                      <a:pt x="112575" y="165596"/>
                    </a:lnTo>
                    <a:cubicBezTo>
                      <a:pt x="105999" y="164791"/>
                      <a:pt x="100009" y="169465"/>
                      <a:pt x="99204" y="176041"/>
                    </a:cubicBezTo>
                    <a:cubicBezTo>
                      <a:pt x="98399" y="182617"/>
                      <a:pt x="103073" y="188608"/>
                      <a:pt x="109649" y="189412"/>
                    </a:cubicBezTo>
                    <a:lnTo>
                      <a:pt x="237673" y="189412"/>
                    </a:lnTo>
                    <a:cubicBezTo>
                      <a:pt x="244119" y="189461"/>
                      <a:pt x="249410" y="184316"/>
                      <a:pt x="249541" y="177870"/>
                    </a:cubicBezTo>
                    <a:lnTo>
                      <a:pt x="249541" y="177870"/>
                    </a:lnTo>
                    <a:close/>
                    <a:moveTo>
                      <a:pt x="249621" y="232006"/>
                    </a:moveTo>
                    <a:cubicBezTo>
                      <a:pt x="249621" y="225454"/>
                      <a:pt x="244305" y="220138"/>
                      <a:pt x="237754" y="220138"/>
                    </a:cubicBezTo>
                    <a:lnTo>
                      <a:pt x="112575" y="220138"/>
                    </a:lnTo>
                    <a:cubicBezTo>
                      <a:pt x="106024" y="219862"/>
                      <a:pt x="100496" y="224942"/>
                      <a:pt x="100212" y="231493"/>
                    </a:cubicBezTo>
                    <a:cubicBezTo>
                      <a:pt x="99968" y="237330"/>
                      <a:pt x="103999" y="242475"/>
                      <a:pt x="109730" y="243629"/>
                    </a:cubicBezTo>
                    <a:cubicBezTo>
                      <a:pt x="110673" y="243800"/>
                      <a:pt x="111632" y="243800"/>
                      <a:pt x="112575" y="243629"/>
                    </a:cubicBezTo>
                    <a:lnTo>
                      <a:pt x="237754" y="243629"/>
                    </a:lnTo>
                    <a:cubicBezTo>
                      <a:pt x="244175" y="243767"/>
                      <a:pt x="249483" y="238671"/>
                      <a:pt x="249621" y="232249"/>
                    </a:cubicBezTo>
                    <a:cubicBezTo>
                      <a:pt x="249621" y="232225"/>
                      <a:pt x="249621" y="232193"/>
                      <a:pt x="249621" y="232168"/>
                    </a:cubicBezTo>
                    <a:lnTo>
                      <a:pt x="249621" y="232168"/>
                    </a:lnTo>
                    <a:close/>
                    <a:moveTo>
                      <a:pt x="399674" y="286467"/>
                    </a:moveTo>
                    <a:cubicBezTo>
                      <a:pt x="399625" y="279947"/>
                      <a:pt x="394325" y="274680"/>
                      <a:pt x="387806" y="274680"/>
                    </a:cubicBezTo>
                    <a:lnTo>
                      <a:pt x="262140" y="274680"/>
                    </a:lnTo>
                    <a:cubicBezTo>
                      <a:pt x="255653" y="275615"/>
                      <a:pt x="251150" y="281638"/>
                      <a:pt x="252093" y="288125"/>
                    </a:cubicBezTo>
                    <a:cubicBezTo>
                      <a:pt x="252841" y="293327"/>
                      <a:pt x="256929" y="297415"/>
                      <a:pt x="262140" y="298172"/>
                    </a:cubicBezTo>
                    <a:lnTo>
                      <a:pt x="387481" y="298172"/>
                    </a:lnTo>
                    <a:cubicBezTo>
                      <a:pt x="393911" y="298261"/>
                      <a:pt x="399219" y="293140"/>
                      <a:pt x="399349" y="286710"/>
                    </a:cubicBezTo>
                    <a:lnTo>
                      <a:pt x="399349" y="286710"/>
                    </a:lnTo>
                    <a:close/>
                    <a:moveTo>
                      <a:pt x="399674" y="341009"/>
                    </a:moveTo>
                    <a:cubicBezTo>
                      <a:pt x="399633" y="334473"/>
                      <a:pt x="394341" y="329182"/>
                      <a:pt x="387806" y="329141"/>
                    </a:cubicBezTo>
                    <a:lnTo>
                      <a:pt x="262140" y="329141"/>
                    </a:lnTo>
                    <a:cubicBezTo>
                      <a:pt x="255628" y="329905"/>
                      <a:pt x="250971" y="335807"/>
                      <a:pt x="251743" y="342317"/>
                    </a:cubicBezTo>
                    <a:cubicBezTo>
                      <a:pt x="252385" y="347772"/>
                      <a:pt x="256685" y="352072"/>
                      <a:pt x="262140" y="352714"/>
                    </a:cubicBezTo>
                    <a:lnTo>
                      <a:pt x="387481" y="352714"/>
                    </a:lnTo>
                    <a:cubicBezTo>
                      <a:pt x="393927" y="352763"/>
                      <a:pt x="399219" y="347617"/>
                      <a:pt x="399349" y="341171"/>
                    </a:cubicBezTo>
                    <a:lnTo>
                      <a:pt x="399349" y="341171"/>
                    </a:lnTo>
                    <a:close/>
                    <a:moveTo>
                      <a:pt x="399674" y="395551"/>
                    </a:moveTo>
                    <a:cubicBezTo>
                      <a:pt x="399633" y="389016"/>
                      <a:pt x="394341" y="383724"/>
                      <a:pt x="387806" y="383683"/>
                    </a:cubicBezTo>
                    <a:lnTo>
                      <a:pt x="262140" y="383683"/>
                    </a:lnTo>
                    <a:cubicBezTo>
                      <a:pt x="255645" y="383773"/>
                      <a:pt x="250435" y="389056"/>
                      <a:pt x="250435" y="395551"/>
                    </a:cubicBezTo>
                    <a:cubicBezTo>
                      <a:pt x="250435" y="402013"/>
                      <a:pt x="255678" y="407256"/>
                      <a:pt x="262140" y="407256"/>
                    </a:cubicBezTo>
                    <a:lnTo>
                      <a:pt x="387481" y="407256"/>
                    </a:lnTo>
                    <a:cubicBezTo>
                      <a:pt x="393927" y="407305"/>
                      <a:pt x="399219" y="402159"/>
                      <a:pt x="399349" y="395714"/>
                    </a:cubicBezTo>
                    <a:lnTo>
                      <a:pt x="399349" y="395714"/>
                    </a:lnTo>
                    <a:close/>
                    <a:moveTo>
                      <a:pt x="304814" y="13511"/>
                    </a:moveTo>
                    <a:cubicBezTo>
                      <a:pt x="305026" y="6334"/>
                      <a:pt x="299384" y="335"/>
                      <a:pt x="292199" y="124"/>
                    </a:cubicBezTo>
                    <a:cubicBezTo>
                      <a:pt x="285021" y="-88"/>
                      <a:pt x="279031" y="5554"/>
                      <a:pt x="278811" y="12739"/>
                    </a:cubicBezTo>
                    <a:cubicBezTo>
                      <a:pt x="278795" y="13536"/>
                      <a:pt x="278844" y="14341"/>
                      <a:pt x="278966" y="15137"/>
                    </a:cubicBezTo>
                    <a:cubicBezTo>
                      <a:pt x="279413" y="22274"/>
                      <a:pt x="285566" y="27696"/>
                      <a:pt x="292703" y="27249"/>
                    </a:cubicBezTo>
                    <a:cubicBezTo>
                      <a:pt x="299840" y="26802"/>
                      <a:pt x="305261" y="20648"/>
                      <a:pt x="304814" y="13511"/>
                    </a:cubicBezTo>
                    <a:close/>
                    <a:moveTo>
                      <a:pt x="345457" y="13511"/>
                    </a:moveTo>
                    <a:cubicBezTo>
                      <a:pt x="345457" y="5928"/>
                      <a:pt x="339303" y="-226"/>
                      <a:pt x="331720" y="-226"/>
                    </a:cubicBezTo>
                    <a:cubicBezTo>
                      <a:pt x="324136" y="-226"/>
                      <a:pt x="317982" y="5928"/>
                      <a:pt x="317982" y="13511"/>
                    </a:cubicBezTo>
                    <a:cubicBezTo>
                      <a:pt x="317982" y="21095"/>
                      <a:pt x="324136" y="27249"/>
                      <a:pt x="331720" y="27249"/>
                    </a:cubicBezTo>
                    <a:lnTo>
                      <a:pt x="331720" y="27249"/>
                    </a:lnTo>
                    <a:cubicBezTo>
                      <a:pt x="339181" y="27297"/>
                      <a:pt x="345286" y="21299"/>
                      <a:pt x="345375" y="13837"/>
                    </a:cubicBezTo>
                    <a:lnTo>
                      <a:pt x="345375" y="13837"/>
                    </a:lnTo>
                    <a:close/>
                    <a:moveTo>
                      <a:pt x="386099" y="13511"/>
                    </a:moveTo>
                    <a:cubicBezTo>
                      <a:pt x="386099" y="5928"/>
                      <a:pt x="379946" y="-226"/>
                      <a:pt x="372362" y="-226"/>
                    </a:cubicBezTo>
                    <a:cubicBezTo>
                      <a:pt x="364778" y="-226"/>
                      <a:pt x="358625" y="5928"/>
                      <a:pt x="358625" y="13511"/>
                    </a:cubicBezTo>
                    <a:cubicBezTo>
                      <a:pt x="358625" y="21095"/>
                      <a:pt x="364778" y="27249"/>
                      <a:pt x="372362" y="27249"/>
                    </a:cubicBezTo>
                    <a:lnTo>
                      <a:pt x="372362" y="27249"/>
                    </a:lnTo>
                    <a:cubicBezTo>
                      <a:pt x="379857" y="27338"/>
                      <a:pt x="386010" y="21331"/>
                      <a:pt x="386099" y="13837"/>
                    </a:cubicBezTo>
                    <a:cubicBezTo>
                      <a:pt x="386099" y="13837"/>
                      <a:pt x="386099" y="13837"/>
                      <a:pt x="386099" y="13837"/>
                    </a:cubicBezTo>
                    <a:lnTo>
                      <a:pt x="386099" y="13837"/>
                    </a:lnTo>
                    <a:close/>
                    <a:moveTo>
                      <a:pt x="426742" y="13511"/>
                    </a:moveTo>
                    <a:cubicBezTo>
                      <a:pt x="426742" y="5928"/>
                      <a:pt x="420588" y="-226"/>
                      <a:pt x="413005" y="-226"/>
                    </a:cubicBezTo>
                    <a:cubicBezTo>
                      <a:pt x="405421" y="-226"/>
                      <a:pt x="399267" y="5928"/>
                      <a:pt x="399267" y="13511"/>
                    </a:cubicBezTo>
                    <a:cubicBezTo>
                      <a:pt x="399267" y="21095"/>
                      <a:pt x="405421" y="27249"/>
                      <a:pt x="413005" y="27249"/>
                    </a:cubicBezTo>
                    <a:lnTo>
                      <a:pt x="413005" y="27249"/>
                    </a:lnTo>
                    <a:cubicBezTo>
                      <a:pt x="420458" y="27249"/>
                      <a:pt x="426498" y="21209"/>
                      <a:pt x="426498" y="13755"/>
                    </a:cubicBezTo>
                    <a:cubicBezTo>
                      <a:pt x="426498" y="13731"/>
                      <a:pt x="426498" y="13698"/>
                      <a:pt x="426498" y="13674"/>
                    </a:cubicBezTo>
                    <a:lnTo>
                      <a:pt x="426498" y="13674"/>
                    </a:lnTo>
                    <a:close/>
                    <a:moveTo>
                      <a:pt x="467384" y="13511"/>
                    </a:moveTo>
                    <a:cubicBezTo>
                      <a:pt x="467384" y="5928"/>
                      <a:pt x="461231" y="-226"/>
                      <a:pt x="453647" y="-226"/>
                    </a:cubicBezTo>
                    <a:cubicBezTo>
                      <a:pt x="446063" y="-226"/>
                      <a:pt x="439910" y="5928"/>
                      <a:pt x="439910" y="13511"/>
                    </a:cubicBezTo>
                    <a:cubicBezTo>
                      <a:pt x="439910" y="21095"/>
                      <a:pt x="446063" y="27249"/>
                      <a:pt x="453647" y="27249"/>
                    </a:cubicBezTo>
                    <a:cubicBezTo>
                      <a:pt x="453671" y="27249"/>
                      <a:pt x="453704" y="27249"/>
                      <a:pt x="453728" y="27249"/>
                    </a:cubicBezTo>
                    <a:lnTo>
                      <a:pt x="453728" y="27249"/>
                    </a:lnTo>
                    <a:cubicBezTo>
                      <a:pt x="461182" y="27338"/>
                      <a:pt x="467295" y="21372"/>
                      <a:pt x="467384" y="13918"/>
                    </a:cubicBezTo>
                    <a:cubicBezTo>
                      <a:pt x="467384" y="13894"/>
                      <a:pt x="467384" y="13861"/>
                      <a:pt x="467384" y="13837"/>
                    </a:cubicBezTo>
                    <a:lnTo>
                      <a:pt x="467384" y="13837"/>
                    </a:lnTo>
                    <a:close/>
                    <a:moveTo>
                      <a:pt x="508027" y="13511"/>
                    </a:moveTo>
                    <a:cubicBezTo>
                      <a:pt x="508027" y="5928"/>
                      <a:pt x="501873" y="-226"/>
                      <a:pt x="494290" y="-226"/>
                    </a:cubicBezTo>
                    <a:cubicBezTo>
                      <a:pt x="486706" y="-226"/>
                      <a:pt x="480552" y="5928"/>
                      <a:pt x="480552" y="13511"/>
                    </a:cubicBezTo>
                    <a:cubicBezTo>
                      <a:pt x="480552" y="21095"/>
                      <a:pt x="486706" y="27249"/>
                      <a:pt x="494290" y="27249"/>
                    </a:cubicBezTo>
                    <a:cubicBezTo>
                      <a:pt x="494314" y="27249"/>
                      <a:pt x="494347" y="27249"/>
                      <a:pt x="494371" y="27249"/>
                    </a:cubicBezTo>
                    <a:lnTo>
                      <a:pt x="494371" y="27249"/>
                    </a:lnTo>
                    <a:cubicBezTo>
                      <a:pt x="501825" y="27249"/>
                      <a:pt x="507864" y="21209"/>
                      <a:pt x="507864" y="13755"/>
                    </a:cubicBezTo>
                    <a:cubicBezTo>
                      <a:pt x="507864" y="13731"/>
                      <a:pt x="507864" y="13698"/>
                      <a:pt x="507864" y="13674"/>
                    </a:cubicBezTo>
                    <a:lnTo>
                      <a:pt x="507864" y="13674"/>
                    </a:lnTo>
                    <a:close/>
                    <a:moveTo>
                      <a:pt x="304733" y="122921"/>
                    </a:moveTo>
                    <a:cubicBezTo>
                      <a:pt x="304733" y="115337"/>
                      <a:pt x="298579" y="109184"/>
                      <a:pt x="290996" y="109184"/>
                    </a:cubicBezTo>
                    <a:cubicBezTo>
                      <a:pt x="283412" y="109184"/>
                      <a:pt x="277259" y="115337"/>
                      <a:pt x="277259" y="122921"/>
                    </a:cubicBezTo>
                    <a:cubicBezTo>
                      <a:pt x="277259" y="130505"/>
                      <a:pt x="283412" y="136658"/>
                      <a:pt x="290996" y="136658"/>
                    </a:cubicBezTo>
                    <a:cubicBezTo>
                      <a:pt x="298579" y="136658"/>
                      <a:pt x="304733" y="130505"/>
                      <a:pt x="304733" y="122921"/>
                    </a:cubicBezTo>
                    <a:close/>
                    <a:moveTo>
                      <a:pt x="345375" y="122921"/>
                    </a:moveTo>
                    <a:cubicBezTo>
                      <a:pt x="345465" y="115337"/>
                      <a:pt x="339385" y="109111"/>
                      <a:pt x="331801" y="109021"/>
                    </a:cubicBezTo>
                    <a:cubicBezTo>
                      <a:pt x="324217" y="108932"/>
                      <a:pt x="317990" y="115012"/>
                      <a:pt x="317901" y="122596"/>
                    </a:cubicBezTo>
                    <a:cubicBezTo>
                      <a:pt x="317812" y="130180"/>
                      <a:pt x="323892" y="136406"/>
                      <a:pt x="331475" y="136496"/>
                    </a:cubicBezTo>
                    <a:lnTo>
                      <a:pt x="331475" y="136496"/>
                    </a:lnTo>
                    <a:cubicBezTo>
                      <a:pt x="338970" y="136496"/>
                      <a:pt x="345050" y="130416"/>
                      <a:pt x="345050" y="122921"/>
                    </a:cubicBezTo>
                    <a:lnTo>
                      <a:pt x="345050" y="122921"/>
                    </a:lnTo>
                    <a:close/>
                    <a:moveTo>
                      <a:pt x="386018" y="122921"/>
                    </a:moveTo>
                    <a:cubicBezTo>
                      <a:pt x="386107" y="115337"/>
                      <a:pt x="380027" y="109111"/>
                      <a:pt x="372443" y="109021"/>
                    </a:cubicBezTo>
                    <a:cubicBezTo>
                      <a:pt x="364859" y="108932"/>
                      <a:pt x="358633" y="115012"/>
                      <a:pt x="358544" y="122596"/>
                    </a:cubicBezTo>
                    <a:cubicBezTo>
                      <a:pt x="358454" y="130180"/>
                      <a:pt x="364534" y="136406"/>
                      <a:pt x="372118" y="136496"/>
                    </a:cubicBezTo>
                    <a:lnTo>
                      <a:pt x="372118" y="136496"/>
                    </a:lnTo>
                    <a:cubicBezTo>
                      <a:pt x="379702" y="136585"/>
                      <a:pt x="385929" y="130505"/>
                      <a:pt x="386018" y="122921"/>
                    </a:cubicBezTo>
                    <a:cubicBezTo>
                      <a:pt x="386018" y="122864"/>
                      <a:pt x="386018" y="122815"/>
                      <a:pt x="386018" y="122759"/>
                    </a:cubicBezTo>
                    <a:lnTo>
                      <a:pt x="386018" y="122759"/>
                    </a:lnTo>
                    <a:close/>
                    <a:moveTo>
                      <a:pt x="426660" y="122921"/>
                    </a:moveTo>
                    <a:cubicBezTo>
                      <a:pt x="426750" y="115337"/>
                      <a:pt x="420670" y="109111"/>
                      <a:pt x="413086" y="109021"/>
                    </a:cubicBezTo>
                    <a:cubicBezTo>
                      <a:pt x="405502" y="108932"/>
                      <a:pt x="399275" y="115012"/>
                      <a:pt x="399186" y="122596"/>
                    </a:cubicBezTo>
                    <a:cubicBezTo>
                      <a:pt x="399097" y="130180"/>
                      <a:pt x="405177" y="136406"/>
                      <a:pt x="412760" y="136496"/>
                    </a:cubicBezTo>
                    <a:lnTo>
                      <a:pt x="412760" y="136496"/>
                    </a:lnTo>
                    <a:cubicBezTo>
                      <a:pt x="420214" y="136496"/>
                      <a:pt x="426254" y="130456"/>
                      <a:pt x="426254" y="123002"/>
                    </a:cubicBezTo>
                    <a:cubicBezTo>
                      <a:pt x="426254" y="122978"/>
                      <a:pt x="426254" y="122945"/>
                      <a:pt x="426254" y="122921"/>
                    </a:cubicBezTo>
                    <a:lnTo>
                      <a:pt x="426254" y="122921"/>
                    </a:lnTo>
                    <a:close/>
                    <a:moveTo>
                      <a:pt x="467303" y="122921"/>
                    </a:moveTo>
                    <a:cubicBezTo>
                      <a:pt x="467392" y="115337"/>
                      <a:pt x="461312" y="109111"/>
                      <a:pt x="453728" y="109021"/>
                    </a:cubicBezTo>
                    <a:cubicBezTo>
                      <a:pt x="446144" y="108932"/>
                      <a:pt x="439918" y="115012"/>
                      <a:pt x="439829" y="122596"/>
                    </a:cubicBezTo>
                    <a:cubicBezTo>
                      <a:pt x="439739" y="130180"/>
                      <a:pt x="445819" y="136406"/>
                      <a:pt x="453403" y="136496"/>
                    </a:cubicBezTo>
                    <a:cubicBezTo>
                      <a:pt x="453428" y="136496"/>
                      <a:pt x="453460" y="136496"/>
                      <a:pt x="453484" y="136496"/>
                    </a:cubicBezTo>
                    <a:lnTo>
                      <a:pt x="453484" y="136496"/>
                    </a:lnTo>
                    <a:cubicBezTo>
                      <a:pt x="461036" y="136455"/>
                      <a:pt x="467140" y="130310"/>
                      <a:pt x="467140" y="122759"/>
                    </a:cubicBezTo>
                    <a:lnTo>
                      <a:pt x="467140" y="122759"/>
                    </a:lnTo>
                    <a:close/>
                    <a:moveTo>
                      <a:pt x="507945" y="122921"/>
                    </a:moveTo>
                    <a:cubicBezTo>
                      <a:pt x="508035" y="115337"/>
                      <a:pt x="501955" y="109111"/>
                      <a:pt x="494371" y="109021"/>
                    </a:cubicBezTo>
                    <a:cubicBezTo>
                      <a:pt x="486787" y="108932"/>
                      <a:pt x="480560" y="115012"/>
                      <a:pt x="480471" y="122596"/>
                    </a:cubicBezTo>
                    <a:cubicBezTo>
                      <a:pt x="480382" y="130180"/>
                      <a:pt x="486462" y="136406"/>
                      <a:pt x="494045" y="136496"/>
                    </a:cubicBezTo>
                    <a:cubicBezTo>
                      <a:pt x="494070" y="136496"/>
                      <a:pt x="494103" y="136496"/>
                      <a:pt x="494127" y="136496"/>
                    </a:cubicBezTo>
                    <a:lnTo>
                      <a:pt x="494127" y="136496"/>
                    </a:lnTo>
                    <a:cubicBezTo>
                      <a:pt x="501621" y="136496"/>
                      <a:pt x="507701" y="130416"/>
                      <a:pt x="507701" y="122921"/>
                    </a:cubicBezTo>
                    <a:lnTo>
                      <a:pt x="507701" y="122921"/>
                    </a:lnTo>
                    <a:close/>
                    <a:moveTo>
                      <a:pt x="442917" y="279720"/>
                    </a:moveTo>
                    <a:cubicBezTo>
                      <a:pt x="443007" y="272136"/>
                      <a:pt x="436927" y="265910"/>
                      <a:pt x="429343" y="265820"/>
                    </a:cubicBezTo>
                    <a:cubicBezTo>
                      <a:pt x="421759" y="265731"/>
                      <a:pt x="415532" y="271811"/>
                      <a:pt x="415443" y="279395"/>
                    </a:cubicBezTo>
                    <a:cubicBezTo>
                      <a:pt x="415354" y="286979"/>
                      <a:pt x="421434" y="293205"/>
                      <a:pt x="429017" y="293294"/>
                    </a:cubicBezTo>
                    <a:lnTo>
                      <a:pt x="429017" y="293294"/>
                    </a:lnTo>
                    <a:cubicBezTo>
                      <a:pt x="436602" y="293294"/>
                      <a:pt x="442755" y="287141"/>
                      <a:pt x="442755" y="279557"/>
                    </a:cubicBezTo>
                    <a:lnTo>
                      <a:pt x="442755" y="279557"/>
                    </a:lnTo>
                    <a:close/>
                    <a:moveTo>
                      <a:pt x="483560" y="279720"/>
                    </a:moveTo>
                    <a:cubicBezTo>
                      <a:pt x="483649" y="272136"/>
                      <a:pt x="477569" y="265910"/>
                      <a:pt x="469985" y="265820"/>
                    </a:cubicBezTo>
                    <a:cubicBezTo>
                      <a:pt x="462401" y="265731"/>
                      <a:pt x="456175" y="271811"/>
                      <a:pt x="456086" y="279395"/>
                    </a:cubicBezTo>
                    <a:cubicBezTo>
                      <a:pt x="455996" y="286979"/>
                      <a:pt x="462076" y="293205"/>
                      <a:pt x="469660" y="293294"/>
                    </a:cubicBezTo>
                    <a:lnTo>
                      <a:pt x="469660" y="293294"/>
                    </a:lnTo>
                    <a:cubicBezTo>
                      <a:pt x="477154" y="293294"/>
                      <a:pt x="483235" y="287214"/>
                      <a:pt x="483235" y="279720"/>
                    </a:cubicBezTo>
                    <a:lnTo>
                      <a:pt x="483235" y="279720"/>
                    </a:lnTo>
                    <a:close/>
                    <a:moveTo>
                      <a:pt x="524202" y="279720"/>
                    </a:moveTo>
                    <a:cubicBezTo>
                      <a:pt x="524292" y="272136"/>
                      <a:pt x="518212" y="265910"/>
                      <a:pt x="510628" y="265820"/>
                    </a:cubicBezTo>
                    <a:cubicBezTo>
                      <a:pt x="503044" y="265731"/>
                      <a:pt x="496817" y="271811"/>
                      <a:pt x="496728" y="279395"/>
                    </a:cubicBezTo>
                    <a:cubicBezTo>
                      <a:pt x="496639" y="286979"/>
                      <a:pt x="502719" y="293205"/>
                      <a:pt x="510302" y="293294"/>
                    </a:cubicBezTo>
                    <a:lnTo>
                      <a:pt x="510302" y="293294"/>
                    </a:lnTo>
                    <a:cubicBezTo>
                      <a:pt x="517797" y="293294"/>
                      <a:pt x="523877" y="287214"/>
                      <a:pt x="523877" y="279720"/>
                    </a:cubicBezTo>
                    <a:lnTo>
                      <a:pt x="523877" y="279720"/>
                    </a:lnTo>
                    <a:close/>
                    <a:moveTo>
                      <a:pt x="564845" y="279720"/>
                    </a:moveTo>
                    <a:cubicBezTo>
                      <a:pt x="564934" y="272136"/>
                      <a:pt x="558854" y="265910"/>
                      <a:pt x="551270" y="265820"/>
                    </a:cubicBezTo>
                    <a:cubicBezTo>
                      <a:pt x="543686" y="265731"/>
                      <a:pt x="537460" y="271811"/>
                      <a:pt x="537371" y="279395"/>
                    </a:cubicBezTo>
                    <a:cubicBezTo>
                      <a:pt x="537281" y="286979"/>
                      <a:pt x="543361" y="293205"/>
                      <a:pt x="550945" y="293294"/>
                    </a:cubicBezTo>
                    <a:lnTo>
                      <a:pt x="550945" y="293294"/>
                    </a:lnTo>
                    <a:cubicBezTo>
                      <a:pt x="558529" y="293294"/>
                      <a:pt x="564682" y="287141"/>
                      <a:pt x="564682" y="279557"/>
                    </a:cubicBezTo>
                    <a:lnTo>
                      <a:pt x="564682" y="279557"/>
                    </a:lnTo>
                    <a:close/>
                    <a:moveTo>
                      <a:pt x="605487" y="279720"/>
                    </a:moveTo>
                    <a:cubicBezTo>
                      <a:pt x="605577" y="272136"/>
                      <a:pt x="599497" y="265910"/>
                      <a:pt x="591913" y="265820"/>
                    </a:cubicBezTo>
                    <a:cubicBezTo>
                      <a:pt x="584329" y="265731"/>
                      <a:pt x="578102" y="271811"/>
                      <a:pt x="578013" y="279395"/>
                    </a:cubicBezTo>
                    <a:cubicBezTo>
                      <a:pt x="577924" y="286979"/>
                      <a:pt x="584004" y="293205"/>
                      <a:pt x="591587" y="293294"/>
                    </a:cubicBezTo>
                    <a:lnTo>
                      <a:pt x="591587" y="293294"/>
                    </a:lnTo>
                    <a:cubicBezTo>
                      <a:pt x="599082" y="293294"/>
                      <a:pt x="605162" y="287214"/>
                      <a:pt x="605162" y="279720"/>
                    </a:cubicBezTo>
                    <a:lnTo>
                      <a:pt x="605162" y="279720"/>
                    </a:lnTo>
                    <a:close/>
                    <a:moveTo>
                      <a:pt x="646130" y="279720"/>
                    </a:moveTo>
                    <a:cubicBezTo>
                      <a:pt x="646219" y="272136"/>
                      <a:pt x="640139" y="265910"/>
                      <a:pt x="632555" y="265820"/>
                    </a:cubicBezTo>
                    <a:cubicBezTo>
                      <a:pt x="624971" y="265731"/>
                      <a:pt x="618745" y="271811"/>
                      <a:pt x="618656" y="279395"/>
                    </a:cubicBezTo>
                    <a:cubicBezTo>
                      <a:pt x="618566" y="286979"/>
                      <a:pt x="624646" y="293205"/>
                      <a:pt x="632230" y="293294"/>
                    </a:cubicBezTo>
                    <a:cubicBezTo>
                      <a:pt x="632255" y="293294"/>
                      <a:pt x="632287" y="293294"/>
                      <a:pt x="632311" y="293294"/>
                    </a:cubicBezTo>
                    <a:lnTo>
                      <a:pt x="632311" y="293294"/>
                    </a:lnTo>
                    <a:cubicBezTo>
                      <a:pt x="639863" y="293254"/>
                      <a:pt x="645967" y="287109"/>
                      <a:pt x="645967" y="279557"/>
                    </a:cubicBezTo>
                    <a:lnTo>
                      <a:pt x="645967" y="279557"/>
                    </a:lnTo>
                    <a:close/>
                    <a:moveTo>
                      <a:pt x="441617" y="392137"/>
                    </a:moveTo>
                    <a:cubicBezTo>
                      <a:pt x="441706" y="384553"/>
                      <a:pt x="435626" y="378327"/>
                      <a:pt x="428042" y="378237"/>
                    </a:cubicBezTo>
                    <a:cubicBezTo>
                      <a:pt x="420458" y="378148"/>
                      <a:pt x="414232" y="384228"/>
                      <a:pt x="414143" y="391812"/>
                    </a:cubicBezTo>
                    <a:cubicBezTo>
                      <a:pt x="414053" y="399396"/>
                      <a:pt x="420133" y="405622"/>
                      <a:pt x="427717" y="405711"/>
                    </a:cubicBezTo>
                    <a:lnTo>
                      <a:pt x="427717" y="405711"/>
                    </a:lnTo>
                    <a:cubicBezTo>
                      <a:pt x="435301" y="405711"/>
                      <a:pt x="441454" y="399558"/>
                      <a:pt x="441454" y="391975"/>
                    </a:cubicBezTo>
                    <a:lnTo>
                      <a:pt x="441454" y="391975"/>
                    </a:lnTo>
                    <a:close/>
                    <a:moveTo>
                      <a:pt x="482260" y="392137"/>
                    </a:moveTo>
                    <a:cubicBezTo>
                      <a:pt x="482349" y="384553"/>
                      <a:pt x="476269" y="378327"/>
                      <a:pt x="468685" y="378237"/>
                    </a:cubicBezTo>
                    <a:cubicBezTo>
                      <a:pt x="461101" y="378148"/>
                      <a:pt x="454874" y="384228"/>
                      <a:pt x="454785" y="391812"/>
                    </a:cubicBezTo>
                    <a:cubicBezTo>
                      <a:pt x="454695" y="399396"/>
                      <a:pt x="460776" y="405622"/>
                      <a:pt x="468360" y="405711"/>
                    </a:cubicBezTo>
                    <a:lnTo>
                      <a:pt x="468360" y="405711"/>
                    </a:lnTo>
                    <a:cubicBezTo>
                      <a:pt x="475854" y="405711"/>
                      <a:pt x="481934" y="399631"/>
                      <a:pt x="481934" y="392137"/>
                    </a:cubicBezTo>
                    <a:lnTo>
                      <a:pt x="481934" y="392137"/>
                    </a:lnTo>
                    <a:close/>
                    <a:moveTo>
                      <a:pt x="522902" y="392137"/>
                    </a:moveTo>
                    <a:cubicBezTo>
                      <a:pt x="522991" y="384553"/>
                      <a:pt x="516911" y="378327"/>
                      <a:pt x="509327" y="378237"/>
                    </a:cubicBezTo>
                    <a:cubicBezTo>
                      <a:pt x="501743" y="378148"/>
                      <a:pt x="495517" y="384228"/>
                      <a:pt x="495428" y="391812"/>
                    </a:cubicBezTo>
                    <a:cubicBezTo>
                      <a:pt x="495338" y="399396"/>
                      <a:pt x="501418" y="405622"/>
                      <a:pt x="509002" y="405711"/>
                    </a:cubicBezTo>
                    <a:lnTo>
                      <a:pt x="509002" y="405711"/>
                    </a:lnTo>
                    <a:cubicBezTo>
                      <a:pt x="516497" y="405711"/>
                      <a:pt x="522577" y="399631"/>
                      <a:pt x="522577" y="392137"/>
                    </a:cubicBezTo>
                    <a:lnTo>
                      <a:pt x="522577" y="392137"/>
                    </a:lnTo>
                    <a:close/>
                    <a:moveTo>
                      <a:pt x="563545" y="392137"/>
                    </a:moveTo>
                    <a:cubicBezTo>
                      <a:pt x="563634" y="384553"/>
                      <a:pt x="557554" y="378327"/>
                      <a:pt x="549970" y="378237"/>
                    </a:cubicBezTo>
                    <a:cubicBezTo>
                      <a:pt x="542386" y="378148"/>
                      <a:pt x="536159" y="384228"/>
                      <a:pt x="536070" y="391812"/>
                    </a:cubicBezTo>
                    <a:cubicBezTo>
                      <a:pt x="535980" y="399396"/>
                      <a:pt x="542061" y="405622"/>
                      <a:pt x="549645" y="405711"/>
                    </a:cubicBezTo>
                    <a:lnTo>
                      <a:pt x="549645" y="405711"/>
                    </a:lnTo>
                    <a:cubicBezTo>
                      <a:pt x="557188" y="405760"/>
                      <a:pt x="563333" y="399680"/>
                      <a:pt x="563382" y="392137"/>
                    </a:cubicBezTo>
                    <a:cubicBezTo>
                      <a:pt x="563382" y="392080"/>
                      <a:pt x="563382" y="392031"/>
                      <a:pt x="563382" y="391975"/>
                    </a:cubicBezTo>
                    <a:lnTo>
                      <a:pt x="563382" y="391975"/>
                    </a:lnTo>
                    <a:close/>
                    <a:moveTo>
                      <a:pt x="604187" y="392137"/>
                    </a:moveTo>
                    <a:cubicBezTo>
                      <a:pt x="604276" y="384553"/>
                      <a:pt x="598196" y="378327"/>
                      <a:pt x="590612" y="378237"/>
                    </a:cubicBezTo>
                    <a:cubicBezTo>
                      <a:pt x="583028" y="378148"/>
                      <a:pt x="576802" y="384228"/>
                      <a:pt x="576713" y="391812"/>
                    </a:cubicBezTo>
                    <a:cubicBezTo>
                      <a:pt x="576623" y="399396"/>
                      <a:pt x="582703" y="405622"/>
                      <a:pt x="590287" y="405711"/>
                    </a:cubicBezTo>
                    <a:lnTo>
                      <a:pt x="590287" y="405711"/>
                    </a:lnTo>
                    <a:cubicBezTo>
                      <a:pt x="597741" y="405711"/>
                      <a:pt x="603780" y="399672"/>
                      <a:pt x="603780" y="392218"/>
                    </a:cubicBezTo>
                    <a:cubicBezTo>
                      <a:pt x="603780" y="392194"/>
                      <a:pt x="603780" y="392161"/>
                      <a:pt x="603780" y="392137"/>
                    </a:cubicBezTo>
                    <a:lnTo>
                      <a:pt x="603780" y="392137"/>
                    </a:lnTo>
                    <a:close/>
                    <a:moveTo>
                      <a:pt x="644830" y="392137"/>
                    </a:moveTo>
                    <a:cubicBezTo>
                      <a:pt x="644244" y="384569"/>
                      <a:pt x="637644" y="378912"/>
                      <a:pt x="630076" y="379497"/>
                    </a:cubicBezTo>
                    <a:cubicBezTo>
                      <a:pt x="623321" y="380017"/>
                      <a:pt x="617956" y="385382"/>
                      <a:pt x="617436" y="392137"/>
                    </a:cubicBezTo>
                    <a:cubicBezTo>
                      <a:pt x="617347" y="399721"/>
                      <a:pt x="623419" y="405947"/>
                      <a:pt x="631011" y="406037"/>
                    </a:cubicBezTo>
                    <a:cubicBezTo>
                      <a:pt x="631011" y="406037"/>
                      <a:pt x="631011" y="406037"/>
                      <a:pt x="631011" y="406037"/>
                    </a:cubicBezTo>
                    <a:lnTo>
                      <a:pt x="631011" y="406037"/>
                    </a:lnTo>
                    <a:cubicBezTo>
                      <a:pt x="638554" y="406037"/>
                      <a:pt x="644667" y="399924"/>
                      <a:pt x="644667" y="392381"/>
                    </a:cubicBezTo>
                    <a:cubicBezTo>
                      <a:pt x="644667" y="392357"/>
                      <a:pt x="644667" y="392324"/>
                      <a:pt x="644667" y="392300"/>
                    </a:cubicBezTo>
                    <a:lnTo>
                      <a:pt x="644667" y="392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20"/>
              <p:cNvSpPr/>
              <p:nvPr/>
            </p:nvSpPr>
            <p:spPr>
              <a:xfrm>
                <a:off x="-129830" y="3836475"/>
                <a:ext cx="646622" cy="407808"/>
              </a:xfrm>
              <a:custGeom>
                <a:avLst/>
                <a:gdLst/>
                <a:ahLst/>
                <a:cxnLst/>
                <a:rect l="l" t="t" r="r" b="b"/>
                <a:pathLst>
                  <a:path w="646622" h="407808" extrusionOk="0">
                    <a:moveTo>
                      <a:pt x="58927" y="25705"/>
                    </a:moveTo>
                    <a:lnTo>
                      <a:pt x="11213" y="25705"/>
                    </a:lnTo>
                    <a:cubicBezTo>
                      <a:pt x="4750" y="25705"/>
                      <a:pt x="-492" y="20462"/>
                      <a:pt x="-492" y="14000"/>
                    </a:cubicBezTo>
                    <a:lnTo>
                      <a:pt x="-492" y="14000"/>
                    </a:lnTo>
                    <a:cubicBezTo>
                      <a:pt x="-492" y="7505"/>
                      <a:pt x="4718" y="2222"/>
                      <a:pt x="11213" y="2133"/>
                    </a:cubicBezTo>
                    <a:lnTo>
                      <a:pt x="58927" y="2133"/>
                    </a:lnTo>
                    <a:cubicBezTo>
                      <a:pt x="65478" y="2133"/>
                      <a:pt x="70794" y="7449"/>
                      <a:pt x="70794" y="14000"/>
                    </a:cubicBezTo>
                    <a:lnTo>
                      <a:pt x="70794" y="14000"/>
                    </a:lnTo>
                    <a:cubicBezTo>
                      <a:pt x="70794" y="20462"/>
                      <a:pt x="65552" y="25705"/>
                      <a:pt x="59090" y="25705"/>
                    </a:cubicBezTo>
                    <a:close/>
                    <a:moveTo>
                      <a:pt x="70794" y="68542"/>
                    </a:moveTo>
                    <a:cubicBezTo>
                      <a:pt x="70794" y="62080"/>
                      <a:pt x="65552" y="56837"/>
                      <a:pt x="59090" y="56837"/>
                    </a:cubicBezTo>
                    <a:lnTo>
                      <a:pt x="11213" y="56837"/>
                    </a:lnTo>
                    <a:cubicBezTo>
                      <a:pt x="4791" y="56789"/>
                      <a:pt x="-444" y="61958"/>
                      <a:pt x="-492" y="68380"/>
                    </a:cubicBezTo>
                    <a:cubicBezTo>
                      <a:pt x="-492" y="68437"/>
                      <a:pt x="-492" y="68486"/>
                      <a:pt x="-492" y="68542"/>
                    </a:cubicBezTo>
                    <a:lnTo>
                      <a:pt x="-492" y="68542"/>
                    </a:lnTo>
                    <a:cubicBezTo>
                      <a:pt x="-492" y="75037"/>
                      <a:pt x="4718" y="80321"/>
                      <a:pt x="11213" y="80410"/>
                    </a:cubicBezTo>
                    <a:lnTo>
                      <a:pt x="58927" y="80410"/>
                    </a:lnTo>
                    <a:cubicBezTo>
                      <a:pt x="65478" y="80410"/>
                      <a:pt x="70794" y="75094"/>
                      <a:pt x="70794" y="68542"/>
                    </a:cubicBezTo>
                    <a:close/>
                    <a:moveTo>
                      <a:pt x="70794" y="123085"/>
                    </a:moveTo>
                    <a:cubicBezTo>
                      <a:pt x="70844" y="116663"/>
                      <a:pt x="65674" y="111428"/>
                      <a:pt x="59252" y="111380"/>
                    </a:cubicBezTo>
                    <a:cubicBezTo>
                      <a:pt x="59196" y="111380"/>
                      <a:pt x="59146" y="111380"/>
                      <a:pt x="59090" y="111380"/>
                    </a:cubicBezTo>
                    <a:lnTo>
                      <a:pt x="11213" y="111380"/>
                    </a:lnTo>
                    <a:cubicBezTo>
                      <a:pt x="4702" y="112144"/>
                      <a:pt x="44" y="118045"/>
                      <a:pt x="817" y="124556"/>
                    </a:cubicBezTo>
                    <a:cubicBezTo>
                      <a:pt x="1459" y="130010"/>
                      <a:pt x="5758" y="134310"/>
                      <a:pt x="11213" y="134952"/>
                    </a:cubicBezTo>
                    <a:lnTo>
                      <a:pt x="58927" y="134952"/>
                    </a:lnTo>
                    <a:cubicBezTo>
                      <a:pt x="65478" y="134952"/>
                      <a:pt x="70794" y="129636"/>
                      <a:pt x="70794" y="123085"/>
                    </a:cubicBezTo>
                    <a:close/>
                    <a:moveTo>
                      <a:pt x="70794" y="177627"/>
                    </a:moveTo>
                    <a:cubicBezTo>
                      <a:pt x="70844" y="171205"/>
                      <a:pt x="65674" y="165971"/>
                      <a:pt x="59252" y="165922"/>
                    </a:cubicBezTo>
                    <a:cubicBezTo>
                      <a:pt x="59196" y="165922"/>
                      <a:pt x="59146" y="165922"/>
                      <a:pt x="59090" y="165922"/>
                    </a:cubicBezTo>
                    <a:lnTo>
                      <a:pt x="11213" y="165922"/>
                    </a:lnTo>
                    <a:cubicBezTo>
                      <a:pt x="4726" y="166458"/>
                      <a:pt x="-94" y="172156"/>
                      <a:pt x="442" y="178643"/>
                    </a:cubicBezTo>
                    <a:cubicBezTo>
                      <a:pt x="922" y="184382"/>
                      <a:pt x="5474" y="188934"/>
                      <a:pt x="11213" y="189413"/>
                    </a:cubicBezTo>
                    <a:lnTo>
                      <a:pt x="58927" y="189413"/>
                    </a:lnTo>
                    <a:cubicBezTo>
                      <a:pt x="65438" y="189462"/>
                      <a:pt x="70746" y="184219"/>
                      <a:pt x="70794" y="177708"/>
                    </a:cubicBezTo>
                    <a:cubicBezTo>
                      <a:pt x="70794" y="177684"/>
                      <a:pt x="70794" y="177651"/>
                      <a:pt x="70794" y="177627"/>
                    </a:cubicBezTo>
                    <a:lnTo>
                      <a:pt x="70794" y="177627"/>
                    </a:lnTo>
                    <a:close/>
                    <a:moveTo>
                      <a:pt x="70794" y="232088"/>
                    </a:moveTo>
                    <a:cubicBezTo>
                      <a:pt x="70794" y="225666"/>
                      <a:pt x="65593" y="220464"/>
                      <a:pt x="59171" y="220464"/>
                    </a:cubicBezTo>
                    <a:cubicBezTo>
                      <a:pt x="59146" y="220464"/>
                      <a:pt x="59114" y="220464"/>
                      <a:pt x="59090" y="220464"/>
                    </a:cubicBezTo>
                    <a:lnTo>
                      <a:pt x="11213" y="220464"/>
                    </a:lnTo>
                    <a:cubicBezTo>
                      <a:pt x="4726" y="221001"/>
                      <a:pt x="-94" y="226699"/>
                      <a:pt x="442" y="233185"/>
                    </a:cubicBezTo>
                    <a:cubicBezTo>
                      <a:pt x="922" y="238924"/>
                      <a:pt x="5474" y="243476"/>
                      <a:pt x="11213" y="243955"/>
                    </a:cubicBezTo>
                    <a:lnTo>
                      <a:pt x="58927" y="243955"/>
                    </a:lnTo>
                    <a:cubicBezTo>
                      <a:pt x="65478" y="243955"/>
                      <a:pt x="70794" y="238640"/>
                      <a:pt x="70794" y="232088"/>
                    </a:cubicBezTo>
                    <a:close/>
                    <a:moveTo>
                      <a:pt x="70794" y="286630"/>
                    </a:moveTo>
                    <a:cubicBezTo>
                      <a:pt x="70794" y="280168"/>
                      <a:pt x="65552" y="274925"/>
                      <a:pt x="59090" y="274925"/>
                    </a:cubicBezTo>
                    <a:lnTo>
                      <a:pt x="11213" y="274925"/>
                    </a:lnTo>
                    <a:cubicBezTo>
                      <a:pt x="4702" y="275689"/>
                      <a:pt x="44" y="281590"/>
                      <a:pt x="817" y="288101"/>
                    </a:cubicBezTo>
                    <a:cubicBezTo>
                      <a:pt x="1459" y="293556"/>
                      <a:pt x="5758" y="297855"/>
                      <a:pt x="11213" y="298498"/>
                    </a:cubicBezTo>
                    <a:lnTo>
                      <a:pt x="58927" y="298498"/>
                    </a:lnTo>
                    <a:cubicBezTo>
                      <a:pt x="65478" y="298498"/>
                      <a:pt x="70794" y="293182"/>
                      <a:pt x="70794" y="286630"/>
                    </a:cubicBezTo>
                    <a:close/>
                    <a:moveTo>
                      <a:pt x="70794" y="341172"/>
                    </a:moveTo>
                    <a:cubicBezTo>
                      <a:pt x="70794" y="334710"/>
                      <a:pt x="65552" y="329467"/>
                      <a:pt x="59090" y="329467"/>
                    </a:cubicBezTo>
                    <a:lnTo>
                      <a:pt x="11213" y="329467"/>
                    </a:lnTo>
                    <a:cubicBezTo>
                      <a:pt x="4702" y="330231"/>
                      <a:pt x="44" y="336133"/>
                      <a:pt x="817" y="342644"/>
                    </a:cubicBezTo>
                    <a:cubicBezTo>
                      <a:pt x="1459" y="348098"/>
                      <a:pt x="5758" y="352398"/>
                      <a:pt x="11213" y="353040"/>
                    </a:cubicBezTo>
                    <a:lnTo>
                      <a:pt x="58927" y="353040"/>
                    </a:lnTo>
                    <a:cubicBezTo>
                      <a:pt x="65478" y="353040"/>
                      <a:pt x="70794" y="347724"/>
                      <a:pt x="70794" y="341172"/>
                    </a:cubicBezTo>
                    <a:close/>
                    <a:moveTo>
                      <a:pt x="70794" y="395877"/>
                    </a:moveTo>
                    <a:cubicBezTo>
                      <a:pt x="70794" y="389326"/>
                      <a:pt x="65478" y="384009"/>
                      <a:pt x="58927" y="384009"/>
                    </a:cubicBezTo>
                    <a:lnTo>
                      <a:pt x="11213" y="384009"/>
                    </a:lnTo>
                    <a:cubicBezTo>
                      <a:pt x="4702" y="384774"/>
                      <a:pt x="44" y="390675"/>
                      <a:pt x="817" y="397186"/>
                    </a:cubicBezTo>
                    <a:cubicBezTo>
                      <a:pt x="1459" y="402640"/>
                      <a:pt x="5758" y="406940"/>
                      <a:pt x="11213" y="407582"/>
                    </a:cubicBezTo>
                    <a:lnTo>
                      <a:pt x="58927" y="407582"/>
                    </a:lnTo>
                    <a:cubicBezTo>
                      <a:pt x="65373" y="407631"/>
                      <a:pt x="70664" y="402486"/>
                      <a:pt x="70794" y="396040"/>
                    </a:cubicBezTo>
                    <a:lnTo>
                      <a:pt x="70794" y="396040"/>
                    </a:lnTo>
                    <a:close/>
                    <a:moveTo>
                      <a:pt x="249621" y="13838"/>
                    </a:moveTo>
                    <a:cubicBezTo>
                      <a:pt x="249581" y="7302"/>
                      <a:pt x="244290" y="2011"/>
                      <a:pt x="237754" y="1970"/>
                    </a:cubicBezTo>
                    <a:lnTo>
                      <a:pt x="112575" y="1970"/>
                    </a:lnTo>
                    <a:cubicBezTo>
                      <a:pt x="106040" y="2011"/>
                      <a:pt x="100748" y="7302"/>
                      <a:pt x="100708" y="13838"/>
                    </a:cubicBezTo>
                    <a:lnTo>
                      <a:pt x="100708" y="13838"/>
                    </a:lnTo>
                    <a:cubicBezTo>
                      <a:pt x="100748" y="20284"/>
                      <a:pt x="105967" y="25502"/>
                      <a:pt x="112413" y="25543"/>
                    </a:cubicBezTo>
                    <a:lnTo>
                      <a:pt x="237754" y="25543"/>
                    </a:lnTo>
                    <a:cubicBezTo>
                      <a:pt x="244216" y="25632"/>
                      <a:pt x="249532" y="20462"/>
                      <a:pt x="249621" y="14000"/>
                    </a:cubicBezTo>
                    <a:cubicBezTo>
                      <a:pt x="249621" y="14000"/>
                      <a:pt x="249621" y="14000"/>
                      <a:pt x="249621" y="14000"/>
                    </a:cubicBezTo>
                    <a:lnTo>
                      <a:pt x="249621" y="14000"/>
                    </a:lnTo>
                    <a:close/>
                    <a:moveTo>
                      <a:pt x="249621" y="68380"/>
                    </a:moveTo>
                    <a:cubicBezTo>
                      <a:pt x="249581" y="61934"/>
                      <a:pt x="244362" y="56715"/>
                      <a:pt x="237917" y="56675"/>
                    </a:cubicBezTo>
                    <a:lnTo>
                      <a:pt x="112250" y="56675"/>
                    </a:lnTo>
                    <a:cubicBezTo>
                      <a:pt x="105804" y="56626"/>
                      <a:pt x="100512" y="61771"/>
                      <a:pt x="100382" y="68217"/>
                    </a:cubicBezTo>
                    <a:lnTo>
                      <a:pt x="100382" y="68217"/>
                    </a:lnTo>
                    <a:cubicBezTo>
                      <a:pt x="100423" y="74753"/>
                      <a:pt x="105715" y="80044"/>
                      <a:pt x="112250" y="80085"/>
                    </a:cubicBezTo>
                    <a:lnTo>
                      <a:pt x="237429" y="80085"/>
                    </a:lnTo>
                    <a:cubicBezTo>
                      <a:pt x="243964" y="80044"/>
                      <a:pt x="249248" y="74753"/>
                      <a:pt x="249296" y="68217"/>
                    </a:cubicBezTo>
                    <a:close/>
                    <a:moveTo>
                      <a:pt x="249621" y="122922"/>
                    </a:moveTo>
                    <a:cubicBezTo>
                      <a:pt x="249621" y="116460"/>
                      <a:pt x="244379" y="111217"/>
                      <a:pt x="237917" y="111217"/>
                    </a:cubicBezTo>
                    <a:lnTo>
                      <a:pt x="112250" y="111217"/>
                    </a:lnTo>
                    <a:cubicBezTo>
                      <a:pt x="105788" y="110412"/>
                      <a:pt x="99903" y="114989"/>
                      <a:pt x="99090" y="121451"/>
                    </a:cubicBezTo>
                    <a:cubicBezTo>
                      <a:pt x="99090" y="121483"/>
                      <a:pt x="99082" y="121508"/>
                      <a:pt x="99082" y="121540"/>
                    </a:cubicBezTo>
                    <a:cubicBezTo>
                      <a:pt x="98318" y="128035"/>
                      <a:pt x="102918" y="133944"/>
                      <a:pt x="109405" y="134790"/>
                    </a:cubicBezTo>
                    <a:lnTo>
                      <a:pt x="237429" y="134790"/>
                    </a:lnTo>
                    <a:cubicBezTo>
                      <a:pt x="243964" y="134749"/>
                      <a:pt x="249248" y="129457"/>
                      <a:pt x="249296" y="122922"/>
                    </a:cubicBezTo>
                    <a:close/>
                    <a:moveTo>
                      <a:pt x="249621" y="177464"/>
                    </a:moveTo>
                    <a:cubicBezTo>
                      <a:pt x="249621" y="171002"/>
                      <a:pt x="244379" y="165759"/>
                      <a:pt x="237917" y="165759"/>
                    </a:cubicBezTo>
                    <a:lnTo>
                      <a:pt x="112250" y="165759"/>
                    </a:lnTo>
                    <a:cubicBezTo>
                      <a:pt x="105698" y="165483"/>
                      <a:pt x="100171" y="170563"/>
                      <a:pt x="99887" y="177115"/>
                    </a:cubicBezTo>
                    <a:cubicBezTo>
                      <a:pt x="99643" y="182951"/>
                      <a:pt x="103675" y="188096"/>
                      <a:pt x="109405" y="189251"/>
                    </a:cubicBezTo>
                    <a:cubicBezTo>
                      <a:pt x="110348" y="189421"/>
                      <a:pt x="111307" y="189421"/>
                      <a:pt x="112250" y="189251"/>
                    </a:cubicBezTo>
                    <a:lnTo>
                      <a:pt x="237429" y="189251"/>
                    </a:lnTo>
                    <a:cubicBezTo>
                      <a:pt x="243940" y="189299"/>
                      <a:pt x="249248" y="184056"/>
                      <a:pt x="249296" y="177546"/>
                    </a:cubicBezTo>
                    <a:cubicBezTo>
                      <a:pt x="249296" y="177521"/>
                      <a:pt x="249296" y="177489"/>
                      <a:pt x="249296" y="177464"/>
                    </a:cubicBezTo>
                    <a:lnTo>
                      <a:pt x="249296" y="177464"/>
                    </a:lnTo>
                    <a:close/>
                    <a:moveTo>
                      <a:pt x="249621" y="231925"/>
                    </a:moveTo>
                    <a:cubicBezTo>
                      <a:pt x="249573" y="225496"/>
                      <a:pt x="244346" y="220302"/>
                      <a:pt x="237917" y="220302"/>
                    </a:cubicBezTo>
                    <a:lnTo>
                      <a:pt x="112250" y="220302"/>
                    </a:lnTo>
                    <a:cubicBezTo>
                      <a:pt x="105829" y="219009"/>
                      <a:pt x="99570" y="223171"/>
                      <a:pt x="98277" y="229592"/>
                    </a:cubicBezTo>
                    <a:cubicBezTo>
                      <a:pt x="96985" y="236022"/>
                      <a:pt x="101146" y="242281"/>
                      <a:pt x="107568" y="243573"/>
                    </a:cubicBezTo>
                    <a:cubicBezTo>
                      <a:pt x="108177" y="243695"/>
                      <a:pt x="108787" y="243768"/>
                      <a:pt x="109405" y="243793"/>
                    </a:cubicBezTo>
                    <a:cubicBezTo>
                      <a:pt x="110348" y="243964"/>
                      <a:pt x="111307" y="243964"/>
                      <a:pt x="112250" y="243793"/>
                    </a:cubicBezTo>
                    <a:lnTo>
                      <a:pt x="237429" y="243793"/>
                    </a:lnTo>
                    <a:cubicBezTo>
                      <a:pt x="243980" y="243793"/>
                      <a:pt x="249296" y="238477"/>
                      <a:pt x="249296" y="231925"/>
                    </a:cubicBezTo>
                    <a:close/>
                    <a:moveTo>
                      <a:pt x="399674" y="286467"/>
                    </a:moveTo>
                    <a:cubicBezTo>
                      <a:pt x="399633" y="280021"/>
                      <a:pt x="394415" y="274803"/>
                      <a:pt x="387969" y="274763"/>
                    </a:cubicBezTo>
                    <a:lnTo>
                      <a:pt x="262140" y="274763"/>
                    </a:lnTo>
                    <a:cubicBezTo>
                      <a:pt x="255628" y="275527"/>
                      <a:pt x="250971" y="281428"/>
                      <a:pt x="251743" y="287939"/>
                    </a:cubicBezTo>
                    <a:cubicBezTo>
                      <a:pt x="252385" y="293393"/>
                      <a:pt x="256685" y="297693"/>
                      <a:pt x="262140" y="298335"/>
                    </a:cubicBezTo>
                    <a:lnTo>
                      <a:pt x="387481" y="298335"/>
                    </a:lnTo>
                    <a:cubicBezTo>
                      <a:pt x="394033" y="298335"/>
                      <a:pt x="399349" y="293019"/>
                      <a:pt x="399349" y="286467"/>
                    </a:cubicBezTo>
                    <a:close/>
                    <a:moveTo>
                      <a:pt x="399674" y="341010"/>
                    </a:moveTo>
                    <a:cubicBezTo>
                      <a:pt x="399633" y="334564"/>
                      <a:pt x="394415" y="329345"/>
                      <a:pt x="387969" y="329305"/>
                    </a:cubicBezTo>
                    <a:lnTo>
                      <a:pt x="262140" y="329305"/>
                    </a:lnTo>
                    <a:cubicBezTo>
                      <a:pt x="255628" y="330069"/>
                      <a:pt x="250971" y="335970"/>
                      <a:pt x="251743" y="342481"/>
                    </a:cubicBezTo>
                    <a:cubicBezTo>
                      <a:pt x="252385" y="347935"/>
                      <a:pt x="256685" y="352235"/>
                      <a:pt x="262140" y="352877"/>
                    </a:cubicBezTo>
                    <a:lnTo>
                      <a:pt x="387481" y="352877"/>
                    </a:lnTo>
                    <a:cubicBezTo>
                      <a:pt x="394033" y="352877"/>
                      <a:pt x="399349" y="347561"/>
                      <a:pt x="399349" y="341010"/>
                    </a:cubicBezTo>
                    <a:close/>
                    <a:moveTo>
                      <a:pt x="399674" y="395714"/>
                    </a:moveTo>
                    <a:cubicBezTo>
                      <a:pt x="399674" y="389163"/>
                      <a:pt x="394358" y="383847"/>
                      <a:pt x="387806" y="383847"/>
                    </a:cubicBezTo>
                    <a:lnTo>
                      <a:pt x="262140" y="383847"/>
                    </a:lnTo>
                    <a:cubicBezTo>
                      <a:pt x="255628" y="384611"/>
                      <a:pt x="250971" y="390512"/>
                      <a:pt x="251743" y="397023"/>
                    </a:cubicBezTo>
                    <a:cubicBezTo>
                      <a:pt x="252385" y="402477"/>
                      <a:pt x="256685" y="406778"/>
                      <a:pt x="262140" y="407419"/>
                    </a:cubicBezTo>
                    <a:lnTo>
                      <a:pt x="387481" y="407419"/>
                    </a:lnTo>
                    <a:cubicBezTo>
                      <a:pt x="393927" y="407468"/>
                      <a:pt x="399219" y="402323"/>
                      <a:pt x="399349" y="395877"/>
                    </a:cubicBezTo>
                    <a:lnTo>
                      <a:pt x="399349" y="395877"/>
                    </a:lnTo>
                    <a:close/>
                    <a:moveTo>
                      <a:pt x="304814" y="13675"/>
                    </a:moveTo>
                    <a:cubicBezTo>
                      <a:pt x="304814" y="6091"/>
                      <a:pt x="298661" y="-62"/>
                      <a:pt x="291077" y="-62"/>
                    </a:cubicBezTo>
                    <a:cubicBezTo>
                      <a:pt x="283493" y="-62"/>
                      <a:pt x="277340" y="6091"/>
                      <a:pt x="277340" y="13675"/>
                    </a:cubicBezTo>
                    <a:cubicBezTo>
                      <a:pt x="277340" y="21259"/>
                      <a:pt x="283493" y="27412"/>
                      <a:pt x="291077" y="27412"/>
                    </a:cubicBezTo>
                    <a:cubicBezTo>
                      <a:pt x="298661" y="27412"/>
                      <a:pt x="304814" y="21259"/>
                      <a:pt x="304814" y="13675"/>
                    </a:cubicBezTo>
                    <a:close/>
                    <a:moveTo>
                      <a:pt x="345457" y="13675"/>
                    </a:moveTo>
                    <a:cubicBezTo>
                      <a:pt x="345546" y="6091"/>
                      <a:pt x="339466" y="-135"/>
                      <a:pt x="331882" y="-225"/>
                    </a:cubicBezTo>
                    <a:cubicBezTo>
                      <a:pt x="324298" y="-314"/>
                      <a:pt x="318072" y="5766"/>
                      <a:pt x="317982" y="13350"/>
                    </a:cubicBezTo>
                    <a:cubicBezTo>
                      <a:pt x="317893" y="20934"/>
                      <a:pt x="323973" y="27160"/>
                      <a:pt x="331557" y="27250"/>
                    </a:cubicBezTo>
                    <a:lnTo>
                      <a:pt x="331557" y="27250"/>
                    </a:lnTo>
                    <a:cubicBezTo>
                      <a:pt x="339051" y="27250"/>
                      <a:pt x="345131" y="21169"/>
                      <a:pt x="345131" y="13675"/>
                    </a:cubicBezTo>
                    <a:close/>
                    <a:moveTo>
                      <a:pt x="386099" y="13675"/>
                    </a:moveTo>
                    <a:cubicBezTo>
                      <a:pt x="386189" y="6091"/>
                      <a:pt x="380109" y="-135"/>
                      <a:pt x="372525" y="-225"/>
                    </a:cubicBezTo>
                    <a:cubicBezTo>
                      <a:pt x="364941" y="-314"/>
                      <a:pt x="358714" y="5766"/>
                      <a:pt x="358625" y="13350"/>
                    </a:cubicBezTo>
                    <a:cubicBezTo>
                      <a:pt x="358536" y="20934"/>
                      <a:pt x="364616" y="27160"/>
                      <a:pt x="372199" y="27250"/>
                    </a:cubicBezTo>
                    <a:lnTo>
                      <a:pt x="372199" y="27250"/>
                    </a:lnTo>
                    <a:cubicBezTo>
                      <a:pt x="379727" y="27250"/>
                      <a:pt x="385847" y="21202"/>
                      <a:pt x="385937" y="13675"/>
                    </a:cubicBezTo>
                    <a:close/>
                    <a:moveTo>
                      <a:pt x="426742" y="13675"/>
                    </a:moveTo>
                    <a:cubicBezTo>
                      <a:pt x="426831" y="6091"/>
                      <a:pt x="420751" y="-135"/>
                      <a:pt x="413167" y="-225"/>
                    </a:cubicBezTo>
                    <a:cubicBezTo>
                      <a:pt x="405583" y="-314"/>
                      <a:pt x="399357" y="5766"/>
                      <a:pt x="399267" y="13350"/>
                    </a:cubicBezTo>
                    <a:cubicBezTo>
                      <a:pt x="399178" y="20934"/>
                      <a:pt x="405258" y="27160"/>
                      <a:pt x="412842" y="27250"/>
                    </a:cubicBezTo>
                    <a:lnTo>
                      <a:pt x="412842" y="27250"/>
                    </a:lnTo>
                    <a:cubicBezTo>
                      <a:pt x="420296" y="27250"/>
                      <a:pt x="426335" y="21210"/>
                      <a:pt x="426335" y="13756"/>
                    </a:cubicBezTo>
                    <a:cubicBezTo>
                      <a:pt x="426335" y="13732"/>
                      <a:pt x="426335" y="13700"/>
                      <a:pt x="426335" y="13675"/>
                    </a:cubicBezTo>
                    <a:close/>
                    <a:moveTo>
                      <a:pt x="467384" y="13675"/>
                    </a:moveTo>
                    <a:cubicBezTo>
                      <a:pt x="467474" y="6091"/>
                      <a:pt x="461394" y="-135"/>
                      <a:pt x="453810" y="-225"/>
                    </a:cubicBezTo>
                    <a:cubicBezTo>
                      <a:pt x="446226" y="-314"/>
                      <a:pt x="439999" y="5766"/>
                      <a:pt x="439910" y="13350"/>
                    </a:cubicBezTo>
                    <a:cubicBezTo>
                      <a:pt x="439821" y="20934"/>
                      <a:pt x="445901" y="27160"/>
                      <a:pt x="453484" y="27250"/>
                    </a:cubicBezTo>
                    <a:cubicBezTo>
                      <a:pt x="453509" y="27250"/>
                      <a:pt x="453541" y="27250"/>
                      <a:pt x="453566" y="27250"/>
                    </a:cubicBezTo>
                    <a:lnTo>
                      <a:pt x="453566" y="27250"/>
                    </a:lnTo>
                    <a:cubicBezTo>
                      <a:pt x="461060" y="27209"/>
                      <a:pt x="467132" y="21169"/>
                      <a:pt x="467222" y="13675"/>
                    </a:cubicBezTo>
                    <a:close/>
                    <a:moveTo>
                      <a:pt x="508027" y="13675"/>
                    </a:moveTo>
                    <a:cubicBezTo>
                      <a:pt x="508116" y="6091"/>
                      <a:pt x="502036" y="-135"/>
                      <a:pt x="494452" y="-225"/>
                    </a:cubicBezTo>
                    <a:cubicBezTo>
                      <a:pt x="486868" y="-314"/>
                      <a:pt x="480642" y="5766"/>
                      <a:pt x="480552" y="13350"/>
                    </a:cubicBezTo>
                    <a:cubicBezTo>
                      <a:pt x="480463" y="20934"/>
                      <a:pt x="486543" y="27160"/>
                      <a:pt x="494127" y="27250"/>
                    </a:cubicBezTo>
                    <a:cubicBezTo>
                      <a:pt x="494151" y="27250"/>
                      <a:pt x="494184" y="27250"/>
                      <a:pt x="494208" y="27250"/>
                    </a:cubicBezTo>
                    <a:lnTo>
                      <a:pt x="494208" y="27250"/>
                    </a:lnTo>
                    <a:cubicBezTo>
                      <a:pt x="501662" y="27250"/>
                      <a:pt x="507701" y="21210"/>
                      <a:pt x="507701" y="13756"/>
                    </a:cubicBezTo>
                    <a:cubicBezTo>
                      <a:pt x="507701" y="13732"/>
                      <a:pt x="507701" y="13700"/>
                      <a:pt x="507701" y="13675"/>
                    </a:cubicBezTo>
                    <a:close/>
                    <a:moveTo>
                      <a:pt x="304733" y="123085"/>
                    </a:moveTo>
                    <a:cubicBezTo>
                      <a:pt x="304310" y="115956"/>
                      <a:pt x="298197" y="110526"/>
                      <a:pt x="291069" y="110941"/>
                    </a:cubicBezTo>
                    <a:cubicBezTo>
                      <a:pt x="283948" y="111363"/>
                      <a:pt x="278510" y="117476"/>
                      <a:pt x="278925" y="124605"/>
                    </a:cubicBezTo>
                    <a:cubicBezTo>
                      <a:pt x="279315" y="131115"/>
                      <a:pt x="284485" y="136318"/>
                      <a:pt x="290996" y="136741"/>
                    </a:cubicBezTo>
                    <a:cubicBezTo>
                      <a:pt x="298539" y="136789"/>
                      <a:pt x="304684" y="130709"/>
                      <a:pt x="304733" y="123166"/>
                    </a:cubicBezTo>
                    <a:cubicBezTo>
                      <a:pt x="304733" y="123142"/>
                      <a:pt x="304733" y="123109"/>
                      <a:pt x="304733" y="123085"/>
                    </a:cubicBezTo>
                    <a:close/>
                    <a:moveTo>
                      <a:pt x="345375" y="123085"/>
                    </a:moveTo>
                    <a:cubicBezTo>
                      <a:pt x="345416" y="115501"/>
                      <a:pt x="339303" y="109315"/>
                      <a:pt x="331720" y="109266"/>
                    </a:cubicBezTo>
                    <a:cubicBezTo>
                      <a:pt x="324136" y="109225"/>
                      <a:pt x="317950" y="115338"/>
                      <a:pt x="317901" y="122922"/>
                    </a:cubicBezTo>
                    <a:cubicBezTo>
                      <a:pt x="317860" y="130506"/>
                      <a:pt x="323973" y="136692"/>
                      <a:pt x="331557" y="136741"/>
                    </a:cubicBezTo>
                    <a:cubicBezTo>
                      <a:pt x="331581" y="136741"/>
                      <a:pt x="331614" y="136741"/>
                      <a:pt x="331638" y="136741"/>
                    </a:cubicBezTo>
                    <a:lnTo>
                      <a:pt x="331638" y="136741"/>
                    </a:lnTo>
                    <a:cubicBezTo>
                      <a:pt x="339092" y="136789"/>
                      <a:pt x="345164" y="130782"/>
                      <a:pt x="345213" y="123329"/>
                    </a:cubicBezTo>
                    <a:cubicBezTo>
                      <a:pt x="345213" y="123304"/>
                      <a:pt x="345213" y="123272"/>
                      <a:pt x="345213" y="123247"/>
                    </a:cubicBezTo>
                    <a:lnTo>
                      <a:pt x="345213" y="123247"/>
                    </a:lnTo>
                    <a:close/>
                    <a:moveTo>
                      <a:pt x="386018" y="123085"/>
                    </a:moveTo>
                    <a:cubicBezTo>
                      <a:pt x="386059" y="115501"/>
                      <a:pt x="379946" y="109315"/>
                      <a:pt x="372362" y="109266"/>
                    </a:cubicBezTo>
                    <a:cubicBezTo>
                      <a:pt x="364778" y="109225"/>
                      <a:pt x="358592" y="115338"/>
                      <a:pt x="358544" y="122922"/>
                    </a:cubicBezTo>
                    <a:cubicBezTo>
                      <a:pt x="358503" y="130506"/>
                      <a:pt x="364616" y="136692"/>
                      <a:pt x="372199" y="136741"/>
                    </a:cubicBezTo>
                    <a:cubicBezTo>
                      <a:pt x="372224" y="136741"/>
                      <a:pt x="372256" y="136741"/>
                      <a:pt x="372281" y="136741"/>
                    </a:cubicBezTo>
                    <a:lnTo>
                      <a:pt x="372281" y="136741"/>
                    </a:lnTo>
                    <a:cubicBezTo>
                      <a:pt x="379734" y="136879"/>
                      <a:pt x="385879" y="130945"/>
                      <a:pt x="386018" y="123491"/>
                    </a:cubicBezTo>
                    <a:cubicBezTo>
                      <a:pt x="386018" y="123467"/>
                      <a:pt x="386018" y="123434"/>
                      <a:pt x="386018" y="123410"/>
                    </a:cubicBezTo>
                    <a:lnTo>
                      <a:pt x="386018" y="123410"/>
                    </a:lnTo>
                    <a:close/>
                    <a:moveTo>
                      <a:pt x="426660" y="123085"/>
                    </a:moveTo>
                    <a:cubicBezTo>
                      <a:pt x="426701" y="115501"/>
                      <a:pt x="420588" y="109315"/>
                      <a:pt x="413005" y="109266"/>
                    </a:cubicBezTo>
                    <a:cubicBezTo>
                      <a:pt x="405421" y="109225"/>
                      <a:pt x="399235" y="115338"/>
                      <a:pt x="399186" y="122922"/>
                    </a:cubicBezTo>
                    <a:cubicBezTo>
                      <a:pt x="399145" y="130506"/>
                      <a:pt x="405258" y="136692"/>
                      <a:pt x="412842" y="136741"/>
                    </a:cubicBezTo>
                    <a:cubicBezTo>
                      <a:pt x="412866" y="136741"/>
                      <a:pt x="412899" y="136741"/>
                      <a:pt x="412923" y="136741"/>
                    </a:cubicBezTo>
                    <a:lnTo>
                      <a:pt x="412923" y="136741"/>
                    </a:lnTo>
                    <a:cubicBezTo>
                      <a:pt x="420377" y="136741"/>
                      <a:pt x="426416" y="130701"/>
                      <a:pt x="426416" y="123247"/>
                    </a:cubicBezTo>
                    <a:lnTo>
                      <a:pt x="426416" y="123247"/>
                    </a:lnTo>
                    <a:close/>
                    <a:moveTo>
                      <a:pt x="467303" y="123085"/>
                    </a:moveTo>
                    <a:cubicBezTo>
                      <a:pt x="467344" y="115501"/>
                      <a:pt x="461231" y="109315"/>
                      <a:pt x="453647" y="109266"/>
                    </a:cubicBezTo>
                    <a:cubicBezTo>
                      <a:pt x="446063" y="109225"/>
                      <a:pt x="439877" y="115338"/>
                      <a:pt x="439829" y="122922"/>
                    </a:cubicBezTo>
                    <a:cubicBezTo>
                      <a:pt x="439788" y="130506"/>
                      <a:pt x="445901" y="136692"/>
                      <a:pt x="453484" y="136741"/>
                    </a:cubicBezTo>
                    <a:cubicBezTo>
                      <a:pt x="453541" y="136741"/>
                      <a:pt x="453590" y="136741"/>
                      <a:pt x="453647" y="136741"/>
                    </a:cubicBezTo>
                    <a:lnTo>
                      <a:pt x="453647" y="136741"/>
                    </a:lnTo>
                    <a:cubicBezTo>
                      <a:pt x="461052" y="136879"/>
                      <a:pt x="467164" y="130977"/>
                      <a:pt x="467303" y="123572"/>
                    </a:cubicBezTo>
                    <a:cubicBezTo>
                      <a:pt x="467303" y="123524"/>
                      <a:pt x="467303" y="123467"/>
                      <a:pt x="467303" y="123410"/>
                    </a:cubicBezTo>
                    <a:lnTo>
                      <a:pt x="467303" y="123410"/>
                    </a:lnTo>
                    <a:close/>
                    <a:moveTo>
                      <a:pt x="507945" y="123085"/>
                    </a:moveTo>
                    <a:cubicBezTo>
                      <a:pt x="507986" y="115501"/>
                      <a:pt x="501873" y="109315"/>
                      <a:pt x="494290" y="109266"/>
                    </a:cubicBezTo>
                    <a:cubicBezTo>
                      <a:pt x="486706" y="109225"/>
                      <a:pt x="480520" y="115338"/>
                      <a:pt x="480471" y="122922"/>
                    </a:cubicBezTo>
                    <a:cubicBezTo>
                      <a:pt x="480430" y="130506"/>
                      <a:pt x="486543" y="136692"/>
                      <a:pt x="494127" y="136741"/>
                    </a:cubicBezTo>
                    <a:cubicBezTo>
                      <a:pt x="494184" y="136741"/>
                      <a:pt x="494232" y="136741"/>
                      <a:pt x="494290" y="136741"/>
                    </a:cubicBezTo>
                    <a:lnTo>
                      <a:pt x="494290" y="136741"/>
                    </a:lnTo>
                    <a:cubicBezTo>
                      <a:pt x="501743" y="136741"/>
                      <a:pt x="507783" y="130701"/>
                      <a:pt x="507783" y="123247"/>
                    </a:cubicBezTo>
                    <a:lnTo>
                      <a:pt x="507783" y="123247"/>
                    </a:lnTo>
                    <a:close/>
                    <a:moveTo>
                      <a:pt x="442917" y="279883"/>
                    </a:moveTo>
                    <a:cubicBezTo>
                      <a:pt x="442917" y="272300"/>
                      <a:pt x="436764" y="266146"/>
                      <a:pt x="429180" y="266146"/>
                    </a:cubicBezTo>
                    <a:cubicBezTo>
                      <a:pt x="421596" y="266146"/>
                      <a:pt x="415443" y="272300"/>
                      <a:pt x="415443" y="279883"/>
                    </a:cubicBezTo>
                    <a:cubicBezTo>
                      <a:pt x="415443" y="287467"/>
                      <a:pt x="421596" y="293620"/>
                      <a:pt x="429180" y="293620"/>
                    </a:cubicBezTo>
                    <a:lnTo>
                      <a:pt x="429180" y="293620"/>
                    </a:lnTo>
                    <a:cubicBezTo>
                      <a:pt x="436658" y="293669"/>
                      <a:pt x="442787" y="287687"/>
                      <a:pt x="442917" y="280209"/>
                    </a:cubicBezTo>
                    <a:lnTo>
                      <a:pt x="442917" y="280209"/>
                    </a:lnTo>
                    <a:close/>
                    <a:moveTo>
                      <a:pt x="483560" y="279883"/>
                    </a:moveTo>
                    <a:cubicBezTo>
                      <a:pt x="483560" y="272300"/>
                      <a:pt x="477406" y="266146"/>
                      <a:pt x="469823" y="266146"/>
                    </a:cubicBezTo>
                    <a:cubicBezTo>
                      <a:pt x="462239" y="266146"/>
                      <a:pt x="456086" y="272300"/>
                      <a:pt x="456086" y="279883"/>
                    </a:cubicBezTo>
                    <a:cubicBezTo>
                      <a:pt x="456086" y="287467"/>
                      <a:pt x="462239" y="293620"/>
                      <a:pt x="469823" y="293620"/>
                    </a:cubicBezTo>
                    <a:lnTo>
                      <a:pt x="469823" y="293620"/>
                    </a:lnTo>
                    <a:cubicBezTo>
                      <a:pt x="477317" y="293620"/>
                      <a:pt x="483397" y="287540"/>
                      <a:pt x="483397" y="280046"/>
                    </a:cubicBezTo>
                    <a:lnTo>
                      <a:pt x="483397" y="280046"/>
                    </a:lnTo>
                    <a:close/>
                    <a:moveTo>
                      <a:pt x="524202" y="279883"/>
                    </a:moveTo>
                    <a:cubicBezTo>
                      <a:pt x="524202" y="272300"/>
                      <a:pt x="518049" y="266146"/>
                      <a:pt x="510465" y="266146"/>
                    </a:cubicBezTo>
                    <a:cubicBezTo>
                      <a:pt x="502881" y="266146"/>
                      <a:pt x="496728" y="272300"/>
                      <a:pt x="496728" y="279883"/>
                    </a:cubicBezTo>
                    <a:cubicBezTo>
                      <a:pt x="496728" y="287467"/>
                      <a:pt x="502881" y="293620"/>
                      <a:pt x="510465" y="293620"/>
                    </a:cubicBezTo>
                    <a:lnTo>
                      <a:pt x="510465" y="293620"/>
                    </a:lnTo>
                    <a:cubicBezTo>
                      <a:pt x="517960" y="293620"/>
                      <a:pt x="524040" y="287540"/>
                      <a:pt x="524040" y="280046"/>
                    </a:cubicBezTo>
                    <a:lnTo>
                      <a:pt x="524040" y="280046"/>
                    </a:lnTo>
                    <a:close/>
                    <a:moveTo>
                      <a:pt x="564845" y="279883"/>
                    </a:moveTo>
                    <a:cubicBezTo>
                      <a:pt x="564845" y="272300"/>
                      <a:pt x="558691" y="266146"/>
                      <a:pt x="551108" y="266146"/>
                    </a:cubicBezTo>
                    <a:cubicBezTo>
                      <a:pt x="543524" y="266146"/>
                      <a:pt x="537371" y="272300"/>
                      <a:pt x="537371" y="279883"/>
                    </a:cubicBezTo>
                    <a:cubicBezTo>
                      <a:pt x="537371" y="287467"/>
                      <a:pt x="543524" y="293620"/>
                      <a:pt x="551108" y="293620"/>
                    </a:cubicBezTo>
                    <a:lnTo>
                      <a:pt x="551108" y="293620"/>
                    </a:lnTo>
                    <a:cubicBezTo>
                      <a:pt x="558602" y="293710"/>
                      <a:pt x="564756" y="287703"/>
                      <a:pt x="564845" y="280209"/>
                    </a:cubicBezTo>
                    <a:cubicBezTo>
                      <a:pt x="564845" y="280209"/>
                      <a:pt x="564845" y="280209"/>
                      <a:pt x="564845" y="280209"/>
                    </a:cubicBezTo>
                    <a:lnTo>
                      <a:pt x="564845" y="280209"/>
                    </a:lnTo>
                    <a:close/>
                    <a:moveTo>
                      <a:pt x="605487" y="279883"/>
                    </a:moveTo>
                    <a:cubicBezTo>
                      <a:pt x="605487" y="272300"/>
                      <a:pt x="599334" y="266146"/>
                      <a:pt x="591750" y="266146"/>
                    </a:cubicBezTo>
                    <a:cubicBezTo>
                      <a:pt x="584166" y="266146"/>
                      <a:pt x="578013" y="272300"/>
                      <a:pt x="578013" y="279883"/>
                    </a:cubicBezTo>
                    <a:cubicBezTo>
                      <a:pt x="578013" y="287467"/>
                      <a:pt x="584166" y="293620"/>
                      <a:pt x="591750" y="293620"/>
                    </a:cubicBezTo>
                    <a:lnTo>
                      <a:pt x="591750" y="293620"/>
                    </a:lnTo>
                    <a:cubicBezTo>
                      <a:pt x="599245" y="293620"/>
                      <a:pt x="605325" y="287540"/>
                      <a:pt x="605325" y="280046"/>
                    </a:cubicBezTo>
                    <a:lnTo>
                      <a:pt x="605325" y="280046"/>
                    </a:lnTo>
                    <a:close/>
                    <a:moveTo>
                      <a:pt x="646130" y="279883"/>
                    </a:moveTo>
                    <a:cubicBezTo>
                      <a:pt x="646130" y="272300"/>
                      <a:pt x="639976" y="266146"/>
                      <a:pt x="632393" y="266146"/>
                    </a:cubicBezTo>
                    <a:cubicBezTo>
                      <a:pt x="624809" y="266146"/>
                      <a:pt x="618656" y="272300"/>
                      <a:pt x="618656" y="279883"/>
                    </a:cubicBezTo>
                    <a:cubicBezTo>
                      <a:pt x="618656" y="287467"/>
                      <a:pt x="624809" y="293620"/>
                      <a:pt x="632393" y="293620"/>
                    </a:cubicBezTo>
                    <a:cubicBezTo>
                      <a:pt x="632417" y="293620"/>
                      <a:pt x="632450" y="293620"/>
                      <a:pt x="632474" y="293620"/>
                    </a:cubicBezTo>
                    <a:lnTo>
                      <a:pt x="632474" y="293620"/>
                    </a:lnTo>
                    <a:cubicBezTo>
                      <a:pt x="639928" y="293710"/>
                      <a:pt x="646041" y="287744"/>
                      <a:pt x="646130" y="280290"/>
                    </a:cubicBezTo>
                    <a:cubicBezTo>
                      <a:pt x="646130" y="280265"/>
                      <a:pt x="646130" y="280233"/>
                      <a:pt x="646130" y="280209"/>
                    </a:cubicBezTo>
                    <a:lnTo>
                      <a:pt x="646130" y="280209"/>
                    </a:lnTo>
                    <a:close/>
                    <a:moveTo>
                      <a:pt x="441617" y="392301"/>
                    </a:moveTo>
                    <a:cubicBezTo>
                      <a:pt x="441617" y="384717"/>
                      <a:pt x="435464" y="378563"/>
                      <a:pt x="427880" y="378563"/>
                    </a:cubicBezTo>
                    <a:cubicBezTo>
                      <a:pt x="420296" y="378563"/>
                      <a:pt x="414143" y="384717"/>
                      <a:pt x="414143" y="392301"/>
                    </a:cubicBezTo>
                    <a:cubicBezTo>
                      <a:pt x="414143" y="399884"/>
                      <a:pt x="420296" y="406038"/>
                      <a:pt x="427880" y="406038"/>
                    </a:cubicBezTo>
                    <a:lnTo>
                      <a:pt x="427880" y="406038"/>
                    </a:lnTo>
                    <a:cubicBezTo>
                      <a:pt x="435358" y="406086"/>
                      <a:pt x="441487" y="400104"/>
                      <a:pt x="441617" y="392626"/>
                    </a:cubicBezTo>
                    <a:lnTo>
                      <a:pt x="441617" y="392626"/>
                    </a:lnTo>
                    <a:close/>
                    <a:moveTo>
                      <a:pt x="482260" y="392301"/>
                    </a:moveTo>
                    <a:cubicBezTo>
                      <a:pt x="482260" y="384717"/>
                      <a:pt x="476106" y="378563"/>
                      <a:pt x="468522" y="378563"/>
                    </a:cubicBezTo>
                    <a:cubicBezTo>
                      <a:pt x="460938" y="378563"/>
                      <a:pt x="454785" y="384717"/>
                      <a:pt x="454785" y="392301"/>
                    </a:cubicBezTo>
                    <a:cubicBezTo>
                      <a:pt x="454785" y="399884"/>
                      <a:pt x="460938" y="406038"/>
                      <a:pt x="468522" y="406038"/>
                    </a:cubicBezTo>
                    <a:lnTo>
                      <a:pt x="468522" y="406038"/>
                    </a:lnTo>
                    <a:cubicBezTo>
                      <a:pt x="476017" y="406038"/>
                      <a:pt x="482097" y="399958"/>
                      <a:pt x="482097" y="392463"/>
                    </a:cubicBezTo>
                    <a:lnTo>
                      <a:pt x="482097" y="392463"/>
                    </a:lnTo>
                    <a:close/>
                    <a:moveTo>
                      <a:pt x="522902" y="392301"/>
                    </a:moveTo>
                    <a:cubicBezTo>
                      <a:pt x="522902" y="384717"/>
                      <a:pt x="516749" y="378563"/>
                      <a:pt x="509165" y="378563"/>
                    </a:cubicBezTo>
                    <a:cubicBezTo>
                      <a:pt x="501581" y="378563"/>
                      <a:pt x="495428" y="384717"/>
                      <a:pt x="495428" y="392301"/>
                    </a:cubicBezTo>
                    <a:cubicBezTo>
                      <a:pt x="495428" y="399884"/>
                      <a:pt x="501581" y="406038"/>
                      <a:pt x="509165" y="406038"/>
                    </a:cubicBezTo>
                    <a:lnTo>
                      <a:pt x="509165" y="406038"/>
                    </a:lnTo>
                    <a:cubicBezTo>
                      <a:pt x="516659" y="406038"/>
                      <a:pt x="522739" y="399958"/>
                      <a:pt x="522739" y="392463"/>
                    </a:cubicBezTo>
                    <a:lnTo>
                      <a:pt x="522739" y="392463"/>
                    </a:lnTo>
                    <a:close/>
                    <a:moveTo>
                      <a:pt x="563545" y="392301"/>
                    </a:moveTo>
                    <a:cubicBezTo>
                      <a:pt x="563545" y="384717"/>
                      <a:pt x="557391" y="378563"/>
                      <a:pt x="549807" y="378563"/>
                    </a:cubicBezTo>
                    <a:cubicBezTo>
                      <a:pt x="542223" y="378563"/>
                      <a:pt x="536070" y="384717"/>
                      <a:pt x="536070" y="392301"/>
                    </a:cubicBezTo>
                    <a:cubicBezTo>
                      <a:pt x="536070" y="399884"/>
                      <a:pt x="542223" y="406038"/>
                      <a:pt x="549807" y="406038"/>
                    </a:cubicBezTo>
                    <a:lnTo>
                      <a:pt x="549807" y="406038"/>
                    </a:lnTo>
                    <a:cubicBezTo>
                      <a:pt x="557302" y="406127"/>
                      <a:pt x="563455" y="400120"/>
                      <a:pt x="563545" y="392626"/>
                    </a:cubicBezTo>
                    <a:cubicBezTo>
                      <a:pt x="563545" y="392626"/>
                      <a:pt x="563545" y="392626"/>
                      <a:pt x="563545" y="392626"/>
                    </a:cubicBezTo>
                    <a:lnTo>
                      <a:pt x="563545" y="392626"/>
                    </a:lnTo>
                    <a:close/>
                    <a:moveTo>
                      <a:pt x="604187" y="392301"/>
                    </a:moveTo>
                    <a:cubicBezTo>
                      <a:pt x="604187" y="384717"/>
                      <a:pt x="598034" y="378563"/>
                      <a:pt x="590450" y="378563"/>
                    </a:cubicBezTo>
                    <a:cubicBezTo>
                      <a:pt x="582866" y="378563"/>
                      <a:pt x="576713" y="384717"/>
                      <a:pt x="576713" y="392301"/>
                    </a:cubicBezTo>
                    <a:cubicBezTo>
                      <a:pt x="576713" y="399884"/>
                      <a:pt x="582866" y="406038"/>
                      <a:pt x="590450" y="406038"/>
                    </a:cubicBezTo>
                    <a:lnTo>
                      <a:pt x="590450" y="406038"/>
                    </a:lnTo>
                    <a:cubicBezTo>
                      <a:pt x="597904" y="406038"/>
                      <a:pt x="603943" y="399998"/>
                      <a:pt x="603943" y="392544"/>
                    </a:cubicBezTo>
                    <a:cubicBezTo>
                      <a:pt x="603943" y="392520"/>
                      <a:pt x="603943" y="392488"/>
                      <a:pt x="603943" y="392463"/>
                    </a:cubicBezTo>
                    <a:lnTo>
                      <a:pt x="603943" y="392463"/>
                    </a:lnTo>
                    <a:close/>
                    <a:moveTo>
                      <a:pt x="644830" y="392301"/>
                    </a:moveTo>
                    <a:cubicBezTo>
                      <a:pt x="644830" y="384717"/>
                      <a:pt x="638676" y="378563"/>
                      <a:pt x="631092" y="378563"/>
                    </a:cubicBezTo>
                    <a:cubicBezTo>
                      <a:pt x="623508" y="378563"/>
                      <a:pt x="617355" y="384717"/>
                      <a:pt x="617355" y="392301"/>
                    </a:cubicBezTo>
                    <a:cubicBezTo>
                      <a:pt x="617355" y="399884"/>
                      <a:pt x="623508" y="406038"/>
                      <a:pt x="631092" y="406038"/>
                    </a:cubicBezTo>
                    <a:cubicBezTo>
                      <a:pt x="631117" y="406038"/>
                      <a:pt x="631149" y="406038"/>
                      <a:pt x="631173" y="406038"/>
                    </a:cubicBezTo>
                    <a:lnTo>
                      <a:pt x="631173" y="406038"/>
                    </a:lnTo>
                    <a:cubicBezTo>
                      <a:pt x="638627" y="406127"/>
                      <a:pt x="644740" y="400161"/>
                      <a:pt x="644830" y="392707"/>
                    </a:cubicBezTo>
                    <a:cubicBezTo>
                      <a:pt x="644830" y="392683"/>
                      <a:pt x="644830" y="392650"/>
                      <a:pt x="644830" y="392626"/>
                    </a:cubicBezTo>
                    <a:lnTo>
                      <a:pt x="644830" y="3926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6" name="Google Shape;236;p20"/>
            <p:cNvGrpSpPr/>
            <p:nvPr/>
          </p:nvGrpSpPr>
          <p:grpSpPr>
            <a:xfrm>
              <a:off x="7692851" y="-482918"/>
              <a:ext cx="1627340" cy="1899886"/>
              <a:chOff x="7511876" y="-463868"/>
              <a:chExt cx="1627340" cy="1899886"/>
            </a:xfrm>
          </p:grpSpPr>
          <p:sp>
            <p:nvSpPr>
              <p:cNvPr id="237" name="Google Shape;237;p20"/>
              <p:cNvSpPr/>
              <p:nvPr/>
            </p:nvSpPr>
            <p:spPr>
              <a:xfrm>
                <a:off x="7511876" y="-463868"/>
                <a:ext cx="1594671" cy="1823598"/>
              </a:xfrm>
              <a:custGeom>
                <a:avLst/>
                <a:gdLst/>
                <a:ahLst/>
                <a:cxnLst/>
                <a:rect l="l" t="t" r="r" b="b"/>
                <a:pathLst>
                  <a:path w="1822481" h="2084112" extrusionOk="0">
                    <a:moveTo>
                      <a:pt x="1440741" y="2089880"/>
                    </a:moveTo>
                    <a:lnTo>
                      <a:pt x="1211143" y="844745"/>
                    </a:lnTo>
                    <a:lnTo>
                      <a:pt x="1228510" y="841537"/>
                    </a:lnTo>
                    <a:lnTo>
                      <a:pt x="1458113" y="2086671"/>
                    </a:lnTo>
                    <a:close/>
                    <a:moveTo>
                      <a:pt x="1223299" y="852172"/>
                    </a:moveTo>
                    <a:lnTo>
                      <a:pt x="1826542" y="884979"/>
                    </a:lnTo>
                    <a:lnTo>
                      <a:pt x="1827511" y="867351"/>
                    </a:lnTo>
                    <a:lnTo>
                      <a:pt x="1216354" y="834115"/>
                    </a:lnTo>
                    <a:lnTo>
                      <a:pt x="583398" y="1470959"/>
                    </a:lnTo>
                    <a:lnTo>
                      <a:pt x="595919" y="1483411"/>
                    </a:lnTo>
                    <a:close/>
                    <a:moveTo>
                      <a:pt x="928194" y="1527416"/>
                    </a:moveTo>
                    <a:lnTo>
                      <a:pt x="840068" y="1238658"/>
                    </a:lnTo>
                    <a:lnTo>
                      <a:pt x="823184" y="1243816"/>
                    </a:lnTo>
                    <a:lnTo>
                      <a:pt x="911309" y="1532574"/>
                    </a:lnTo>
                    <a:close/>
                    <a:moveTo>
                      <a:pt x="1224796" y="835862"/>
                    </a:moveTo>
                    <a:lnTo>
                      <a:pt x="15015" y="5767"/>
                    </a:lnTo>
                    <a:lnTo>
                      <a:pt x="5030" y="20325"/>
                    </a:lnTo>
                    <a:lnTo>
                      <a:pt x="1214834" y="8504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20"/>
              <p:cNvSpPr/>
              <p:nvPr/>
            </p:nvSpPr>
            <p:spPr>
              <a:xfrm>
                <a:off x="7991308" y="121335"/>
                <a:ext cx="1147908" cy="1314683"/>
              </a:xfrm>
              <a:custGeom>
                <a:avLst/>
                <a:gdLst/>
                <a:ahLst/>
                <a:cxnLst/>
                <a:rect l="l" t="t" r="r" b="b"/>
                <a:pathLst>
                  <a:path w="1311895" h="1502495" extrusionOk="0">
                    <a:moveTo>
                      <a:pt x="666806" y="348752"/>
                    </a:moveTo>
                    <a:cubicBezTo>
                      <a:pt x="572228" y="348752"/>
                      <a:pt x="495313" y="271820"/>
                      <a:pt x="495313" y="177259"/>
                    </a:cubicBezTo>
                    <a:cubicBezTo>
                      <a:pt x="495313" y="82699"/>
                      <a:pt x="572228" y="5767"/>
                      <a:pt x="666806" y="5767"/>
                    </a:cubicBezTo>
                    <a:cubicBezTo>
                      <a:pt x="761383" y="5767"/>
                      <a:pt x="838299" y="82699"/>
                      <a:pt x="838299" y="177259"/>
                    </a:cubicBezTo>
                    <a:cubicBezTo>
                      <a:pt x="838299" y="271820"/>
                      <a:pt x="761383" y="348752"/>
                      <a:pt x="666806" y="348752"/>
                    </a:cubicBezTo>
                    <a:close/>
                    <a:moveTo>
                      <a:pt x="666806" y="23429"/>
                    </a:moveTo>
                    <a:cubicBezTo>
                      <a:pt x="581982" y="23429"/>
                      <a:pt x="512975" y="92436"/>
                      <a:pt x="512975" y="177259"/>
                    </a:cubicBezTo>
                    <a:cubicBezTo>
                      <a:pt x="512975" y="262083"/>
                      <a:pt x="581982" y="331090"/>
                      <a:pt x="666806" y="331090"/>
                    </a:cubicBezTo>
                    <a:cubicBezTo>
                      <a:pt x="751630" y="331090"/>
                      <a:pt x="820637" y="262083"/>
                      <a:pt x="820637" y="177259"/>
                    </a:cubicBezTo>
                    <a:cubicBezTo>
                      <a:pt x="820637" y="92436"/>
                      <a:pt x="751630" y="23429"/>
                      <a:pt x="666806" y="23429"/>
                    </a:cubicBezTo>
                    <a:close/>
                    <a:moveTo>
                      <a:pt x="666806" y="88954"/>
                    </a:moveTo>
                    <a:cubicBezTo>
                      <a:pt x="715574" y="88954"/>
                      <a:pt x="755111" y="128491"/>
                      <a:pt x="755111" y="177259"/>
                    </a:cubicBezTo>
                    <a:cubicBezTo>
                      <a:pt x="755111" y="177259"/>
                      <a:pt x="755111" y="177265"/>
                      <a:pt x="755111" y="177265"/>
                    </a:cubicBezTo>
                    <a:cubicBezTo>
                      <a:pt x="755111" y="226034"/>
                      <a:pt x="715574" y="265571"/>
                      <a:pt x="666806" y="265571"/>
                    </a:cubicBezTo>
                    <a:cubicBezTo>
                      <a:pt x="618037" y="265576"/>
                      <a:pt x="578501" y="226039"/>
                      <a:pt x="578495" y="177271"/>
                    </a:cubicBezTo>
                    <a:cubicBezTo>
                      <a:pt x="578495" y="177271"/>
                      <a:pt x="578495" y="177265"/>
                      <a:pt x="578495" y="177265"/>
                    </a:cubicBezTo>
                    <a:cubicBezTo>
                      <a:pt x="578495" y="128491"/>
                      <a:pt x="618032" y="88954"/>
                      <a:pt x="666806" y="88954"/>
                    </a:cubicBezTo>
                    <a:close/>
                    <a:moveTo>
                      <a:pt x="49179" y="763095"/>
                    </a:moveTo>
                    <a:cubicBezTo>
                      <a:pt x="73567" y="763095"/>
                      <a:pt x="93335" y="782864"/>
                      <a:pt x="93335" y="807251"/>
                    </a:cubicBezTo>
                    <a:cubicBezTo>
                      <a:pt x="93335" y="831638"/>
                      <a:pt x="73567" y="851406"/>
                      <a:pt x="49179" y="851406"/>
                    </a:cubicBezTo>
                    <a:cubicBezTo>
                      <a:pt x="24798" y="851400"/>
                      <a:pt x="5030" y="831638"/>
                      <a:pt x="5030" y="807251"/>
                    </a:cubicBezTo>
                    <a:cubicBezTo>
                      <a:pt x="5030" y="782869"/>
                      <a:pt x="24792" y="763101"/>
                      <a:pt x="49179" y="763095"/>
                    </a:cubicBezTo>
                    <a:close/>
                    <a:moveTo>
                      <a:pt x="1272770" y="163520"/>
                    </a:moveTo>
                    <a:cubicBezTo>
                      <a:pt x="1297157" y="163520"/>
                      <a:pt x="1316919" y="183282"/>
                      <a:pt x="1316925" y="207669"/>
                    </a:cubicBezTo>
                    <a:cubicBezTo>
                      <a:pt x="1316925" y="232057"/>
                      <a:pt x="1297157" y="251825"/>
                      <a:pt x="1272770" y="251825"/>
                    </a:cubicBezTo>
                    <a:cubicBezTo>
                      <a:pt x="1248383" y="251819"/>
                      <a:pt x="1228620" y="232057"/>
                      <a:pt x="1228620" y="207669"/>
                    </a:cubicBezTo>
                    <a:cubicBezTo>
                      <a:pt x="1228620" y="183288"/>
                      <a:pt x="1248388" y="163520"/>
                      <a:pt x="1272770" y="163520"/>
                    </a:cubicBezTo>
                    <a:close/>
                    <a:moveTo>
                      <a:pt x="901880" y="1331651"/>
                    </a:moveTo>
                    <a:cubicBezTo>
                      <a:pt x="950649" y="1331651"/>
                      <a:pt x="990186" y="1371188"/>
                      <a:pt x="990186" y="1419957"/>
                    </a:cubicBezTo>
                    <a:cubicBezTo>
                      <a:pt x="990186" y="1468725"/>
                      <a:pt x="950649" y="1508262"/>
                      <a:pt x="901880" y="1508262"/>
                    </a:cubicBezTo>
                    <a:cubicBezTo>
                      <a:pt x="853112" y="1508268"/>
                      <a:pt x="813575" y="1468731"/>
                      <a:pt x="813569" y="1419963"/>
                    </a:cubicBezTo>
                    <a:cubicBezTo>
                      <a:pt x="813569" y="1419963"/>
                      <a:pt x="813569" y="1419957"/>
                      <a:pt x="813569" y="1419957"/>
                    </a:cubicBezTo>
                    <a:cubicBezTo>
                      <a:pt x="813552" y="1371188"/>
                      <a:pt x="853077" y="1331640"/>
                      <a:pt x="901846" y="1331622"/>
                    </a:cubicBezTo>
                    <a:cubicBezTo>
                      <a:pt x="901857" y="1331622"/>
                      <a:pt x="901869" y="1331622"/>
                      <a:pt x="901880" y="1331622"/>
                    </a:cubicBezTo>
                    <a:close/>
                    <a:moveTo>
                      <a:pt x="357195" y="905298"/>
                    </a:moveTo>
                    <a:cubicBezTo>
                      <a:pt x="333452" y="899745"/>
                      <a:pt x="318702" y="876002"/>
                      <a:pt x="324255" y="852259"/>
                    </a:cubicBezTo>
                    <a:cubicBezTo>
                      <a:pt x="324255" y="852253"/>
                      <a:pt x="324255" y="852253"/>
                      <a:pt x="324255" y="852253"/>
                    </a:cubicBezTo>
                    <a:cubicBezTo>
                      <a:pt x="329814" y="828510"/>
                      <a:pt x="353563" y="813767"/>
                      <a:pt x="377306" y="819314"/>
                    </a:cubicBezTo>
                    <a:cubicBezTo>
                      <a:pt x="401049" y="824866"/>
                      <a:pt x="415798" y="848609"/>
                      <a:pt x="410245" y="872352"/>
                    </a:cubicBezTo>
                    <a:cubicBezTo>
                      <a:pt x="410245" y="872358"/>
                      <a:pt x="410245" y="872358"/>
                      <a:pt x="410245" y="872358"/>
                    </a:cubicBezTo>
                    <a:cubicBezTo>
                      <a:pt x="410245" y="872451"/>
                      <a:pt x="410205" y="872538"/>
                      <a:pt x="410181" y="872625"/>
                    </a:cubicBezTo>
                    <a:cubicBezTo>
                      <a:pt x="404495" y="896223"/>
                      <a:pt x="380828" y="910804"/>
                      <a:pt x="357195" y="9052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383528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-2519842" y="-3553951"/>
            <a:ext cx="14885932" cy="12288384"/>
            <a:chOff x="-1889882" y="-2665463"/>
            <a:chExt cx="11164449" cy="9216288"/>
          </a:xfrm>
        </p:grpSpPr>
        <p:sp>
          <p:nvSpPr>
            <p:cNvPr id="75" name="Google Shape;75;p9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9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" name="Google Shape;77;p9"/>
          <p:cNvGrpSpPr/>
          <p:nvPr/>
        </p:nvGrpSpPr>
        <p:grpSpPr>
          <a:xfrm>
            <a:off x="-173106" y="4017646"/>
            <a:ext cx="862164" cy="1138965"/>
            <a:chOff x="-129830" y="3390059"/>
            <a:chExt cx="646623" cy="854224"/>
          </a:xfrm>
        </p:grpSpPr>
        <p:sp>
          <p:nvSpPr>
            <p:cNvPr id="78" name="Google Shape;78;p9"/>
            <p:cNvSpPr/>
            <p:nvPr/>
          </p:nvSpPr>
          <p:spPr>
            <a:xfrm>
              <a:off x="-129830" y="3390059"/>
              <a:ext cx="646623" cy="407481"/>
            </a:xfrm>
            <a:custGeom>
              <a:avLst/>
              <a:gdLst/>
              <a:ahLst/>
              <a:cxnLst/>
              <a:rect l="l" t="t" r="r" b="b"/>
              <a:pathLst>
                <a:path w="646623" h="407481" extrusionOk="0">
                  <a:moveTo>
                    <a:pt x="58927" y="25217"/>
                  </a:moveTo>
                  <a:lnTo>
                    <a:pt x="11213" y="25217"/>
                  </a:lnTo>
                  <a:cubicBezTo>
                    <a:pt x="4702" y="24452"/>
                    <a:pt x="44" y="18551"/>
                    <a:pt x="817" y="12040"/>
                  </a:cubicBezTo>
                  <a:cubicBezTo>
                    <a:pt x="1459" y="6586"/>
                    <a:pt x="5758" y="2286"/>
                    <a:pt x="11213" y="1644"/>
                  </a:cubicBezTo>
                  <a:lnTo>
                    <a:pt x="58927" y="1644"/>
                  </a:lnTo>
                  <a:cubicBezTo>
                    <a:pt x="65438" y="855"/>
                    <a:pt x="71348" y="5497"/>
                    <a:pt x="72136" y="12008"/>
                  </a:cubicBezTo>
                  <a:cubicBezTo>
                    <a:pt x="72924" y="18519"/>
                    <a:pt x="68283" y="24428"/>
                    <a:pt x="61772" y="25217"/>
                  </a:cubicBezTo>
                  <a:close/>
                  <a:moveTo>
                    <a:pt x="70794" y="67891"/>
                  </a:moveTo>
                  <a:cubicBezTo>
                    <a:pt x="70844" y="61470"/>
                    <a:pt x="65674" y="56235"/>
                    <a:pt x="59252" y="56186"/>
                  </a:cubicBezTo>
                  <a:cubicBezTo>
                    <a:pt x="59196" y="56186"/>
                    <a:pt x="59146" y="56186"/>
                    <a:pt x="59090" y="56186"/>
                  </a:cubicBezTo>
                  <a:lnTo>
                    <a:pt x="11213" y="56186"/>
                  </a:lnTo>
                  <a:cubicBezTo>
                    <a:pt x="4702" y="56950"/>
                    <a:pt x="44" y="62851"/>
                    <a:pt x="817" y="69362"/>
                  </a:cubicBezTo>
                  <a:cubicBezTo>
                    <a:pt x="1459" y="74817"/>
                    <a:pt x="5758" y="79117"/>
                    <a:pt x="11213" y="79759"/>
                  </a:cubicBezTo>
                  <a:lnTo>
                    <a:pt x="58927" y="79759"/>
                  </a:lnTo>
                  <a:cubicBezTo>
                    <a:pt x="65478" y="79759"/>
                    <a:pt x="70794" y="74443"/>
                    <a:pt x="70794" y="67891"/>
                  </a:cubicBezTo>
                  <a:close/>
                  <a:moveTo>
                    <a:pt x="70794" y="122596"/>
                  </a:moveTo>
                  <a:cubicBezTo>
                    <a:pt x="70794" y="116044"/>
                    <a:pt x="65478" y="110728"/>
                    <a:pt x="58927" y="110728"/>
                  </a:cubicBezTo>
                  <a:lnTo>
                    <a:pt x="11213" y="110728"/>
                  </a:lnTo>
                  <a:cubicBezTo>
                    <a:pt x="4702" y="111492"/>
                    <a:pt x="44" y="117394"/>
                    <a:pt x="817" y="123905"/>
                  </a:cubicBezTo>
                  <a:cubicBezTo>
                    <a:pt x="1459" y="129359"/>
                    <a:pt x="5758" y="133659"/>
                    <a:pt x="11213" y="134301"/>
                  </a:cubicBezTo>
                  <a:lnTo>
                    <a:pt x="58927" y="134301"/>
                  </a:lnTo>
                  <a:cubicBezTo>
                    <a:pt x="65373" y="134350"/>
                    <a:pt x="70664" y="129204"/>
                    <a:pt x="70794" y="122759"/>
                  </a:cubicBezTo>
                  <a:lnTo>
                    <a:pt x="70794" y="122759"/>
                  </a:lnTo>
                  <a:close/>
                  <a:moveTo>
                    <a:pt x="70794" y="177138"/>
                  </a:moveTo>
                  <a:cubicBezTo>
                    <a:pt x="70794" y="170587"/>
                    <a:pt x="65478" y="165271"/>
                    <a:pt x="58927" y="165271"/>
                  </a:cubicBezTo>
                  <a:lnTo>
                    <a:pt x="11213" y="165271"/>
                  </a:lnTo>
                  <a:cubicBezTo>
                    <a:pt x="4726" y="165807"/>
                    <a:pt x="-94" y="171505"/>
                    <a:pt x="442" y="177992"/>
                  </a:cubicBezTo>
                  <a:cubicBezTo>
                    <a:pt x="922" y="183730"/>
                    <a:pt x="5474" y="188282"/>
                    <a:pt x="11213" y="188762"/>
                  </a:cubicBezTo>
                  <a:lnTo>
                    <a:pt x="58927" y="188762"/>
                  </a:lnTo>
                  <a:cubicBezTo>
                    <a:pt x="65348" y="188900"/>
                    <a:pt x="70656" y="183804"/>
                    <a:pt x="70794" y="177382"/>
                  </a:cubicBezTo>
                  <a:cubicBezTo>
                    <a:pt x="70794" y="177358"/>
                    <a:pt x="70794" y="177325"/>
                    <a:pt x="70794" y="177301"/>
                  </a:cubicBezTo>
                  <a:lnTo>
                    <a:pt x="70794" y="177301"/>
                  </a:lnTo>
                  <a:close/>
                  <a:moveTo>
                    <a:pt x="70794" y="231599"/>
                  </a:moveTo>
                  <a:cubicBezTo>
                    <a:pt x="70794" y="225088"/>
                    <a:pt x="65519" y="219813"/>
                    <a:pt x="59008" y="219813"/>
                  </a:cubicBezTo>
                  <a:cubicBezTo>
                    <a:pt x="58984" y="219813"/>
                    <a:pt x="58951" y="219813"/>
                    <a:pt x="58927" y="219813"/>
                  </a:cubicBezTo>
                  <a:lnTo>
                    <a:pt x="11213" y="219813"/>
                  </a:lnTo>
                  <a:cubicBezTo>
                    <a:pt x="4726" y="220349"/>
                    <a:pt x="-94" y="226047"/>
                    <a:pt x="442" y="232534"/>
                  </a:cubicBezTo>
                  <a:cubicBezTo>
                    <a:pt x="922" y="238273"/>
                    <a:pt x="5474" y="242825"/>
                    <a:pt x="11213" y="243304"/>
                  </a:cubicBezTo>
                  <a:lnTo>
                    <a:pt x="58927" y="243304"/>
                  </a:lnTo>
                  <a:cubicBezTo>
                    <a:pt x="65365" y="243394"/>
                    <a:pt x="70664" y="238273"/>
                    <a:pt x="70794" y="231843"/>
                  </a:cubicBezTo>
                  <a:lnTo>
                    <a:pt x="70794" y="231843"/>
                  </a:lnTo>
                  <a:close/>
                  <a:moveTo>
                    <a:pt x="70794" y="286141"/>
                  </a:moveTo>
                  <a:cubicBezTo>
                    <a:pt x="70794" y="279590"/>
                    <a:pt x="65478" y="274274"/>
                    <a:pt x="58927" y="274274"/>
                  </a:cubicBezTo>
                  <a:lnTo>
                    <a:pt x="11213" y="274274"/>
                  </a:lnTo>
                  <a:cubicBezTo>
                    <a:pt x="4702" y="275038"/>
                    <a:pt x="44" y="280939"/>
                    <a:pt x="817" y="287450"/>
                  </a:cubicBezTo>
                  <a:cubicBezTo>
                    <a:pt x="1459" y="292904"/>
                    <a:pt x="5758" y="297204"/>
                    <a:pt x="11213" y="297846"/>
                  </a:cubicBezTo>
                  <a:lnTo>
                    <a:pt x="58927" y="297846"/>
                  </a:lnTo>
                  <a:cubicBezTo>
                    <a:pt x="65389" y="297936"/>
                    <a:pt x="70705" y="292766"/>
                    <a:pt x="70794" y="286304"/>
                  </a:cubicBezTo>
                  <a:cubicBezTo>
                    <a:pt x="70794" y="286304"/>
                    <a:pt x="70794" y="286304"/>
                    <a:pt x="70794" y="286304"/>
                  </a:cubicBezTo>
                  <a:lnTo>
                    <a:pt x="70794" y="286304"/>
                  </a:lnTo>
                  <a:close/>
                  <a:moveTo>
                    <a:pt x="70794" y="340683"/>
                  </a:moveTo>
                  <a:cubicBezTo>
                    <a:pt x="70794" y="334132"/>
                    <a:pt x="65478" y="328816"/>
                    <a:pt x="58927" y="328816"/>
                  </a:cubicBezTo>
                  <a:lnTo>
                    <a:pt x="11213" y="328816"/>
                  </a:lnTo>
                  <a:cubicBezTo>
                    <a:pt x="4702" y="329580"/>
                    <a:pt x="44" y="335481"/>
                    <a:pt x="817" y="341992"/>
                  </a:cubicBezTo>
                  <a:cubicBezTo>
                    <a:pt x="1459" y="347446"/>
                    <a:pt x="5758" y="351747"/>
                    <a:pt x="11213" y="352389"/>
                  </a:cubicBezTo>
                  <a:lnTo>
                    <a:pt x="58927" y="352389"/>
                  </a:lnTo>
                  <a:cubicBezTo>
                    <a:pt x="65389" y="352478"/>
                    <a:pt x="70705" y="347308"/>
                    <a:pt x="70794" y="340846"/>
                  </a:cubicBezTo>
                  <a:cubicBezTo>
                    <a:pt x="70794" y="340846"/>
                    <a:pt x="70794" y="340846"/>
                    <a:pt x="70794" y="340846"/>
                  </a:cubicBezTo>
                  <a:lnTo>
                    <a:pt x="70794" y="340846"/>
                  </a:lnTo>
                  <a:close/>
                  <a:moveTo>
                    <a:pt x="70794" y="395226"/>
                  </a:moveTo>
                  <a:cubicBezTo>
                    <a:pt x="70794" y="388674"/>
                    <a:pt x="65478" y="383358"/>
                    <a:pt x="58927" y="383358"/>
                  </a:cubicBezTo>
                  <a:lnTo>
                    <a:pt x="11213" y="383358"/>
                  </a:lnTo>
                  <a:cubicBezTo>
                    <a:pt x="4718" y="383448"/>
                    <a:pt x="-492" y="388731"/>
                    <a:pt x="-492" y="395226"/>
                  </a:cubicBezTo>
                  <a:cubicBezTo>
                    <a:pt x="-492" y="401688"/>
                    <a:pt x="4750" y="406931"/>
                    <a:pt x="11213" y="406931"/>
                  </a:cubicBezTo>
                  <a:lnTo>
                    <a:pt x="58927" y="406931"/>
                  </a:lnTo>
                  <a:cubicBezTo>
                    <a:pt x="65373" y="406980"/>
                    <a:pt x="70664" y="401834"/>
                    <a:pt x="70794" y="395388"/>
                  </a:cubicBezTo>
                  <a:lnTo>
                    <a:pt x="70794" y="395388"/>
                  </a:lnTo>
                  <a:close/>
                  <a:moveTo>
                    <a:pt x="249621" y="13674"/>
                  </a:moveTo>
                  <a:cubicBezTo>
                    <a:pt x="249581" y="7228"/>
                    <a:pt x="244362" y="2010"/>
                    <a:pt x="237917" y="1969"/>
                  </a:cubicBezTo>
                  <a:lnTo>
                    <a:pt x="112250" y="1969"/>
                  </a:lnTo>
                  <a:cubicBezTo>
                    <a:pt x="105755" y="1254"/>
                    <a:pt x="99887" y="5887"/>
                    <a:pt x="99082" y="12374"/>
                  </a:cubicBezTo>
                  <a:cubicBezTo>
                    <a:pt x="98277" y="18836"/>
                    <a:pt x="102853" y="24721"/>
                    <a:pt x="109315" y="25534"/>
                  </a:cubicBezTo>
                  <a:cubicBezTo>
                    <a:pt x="109348" y="25534"/>
                    <a:pt x="109373" y="25542"/>
                    <a:pt x="109405" y="25542"/>
                  </a:cubicBezTo>
                  <a:lnTo>
                    <a:pt x="237429" y="25542"/>
                  </a:lnTo>
                  <a:cubicBezTo>
                    <a:pt x="243980" y="25542"/>
                    <a:pt x="249296" y="20226"/>
                    <a:pt x="249296" y="13674"/>
                  </a:cubicBezTo>
                  <a:close/>
                  <a:moveTo>
                    <a:pt x="249621" y="68216"/>
                  </a:moveTo>
                  <a:cubicBezTo>
                    <a:pt x="249581" y="61770"/>
                    <a:pt x="244362" y="56552"/>
                    <a:pt x="237917" y="56511"/>
                  </a:cubicBezTo>
                  <a:lnTo>
                    <a:pt x="112250" y="56511"/>
                  </a:lnTo>
                  <a:cubicBezTo>
                    <a:pt x="105755" y="55796"/>
                    <a:pt x="99887" y="60429"/>
                    <a:pt x="99082" y="66916"/>
                  </a:cubicBezTo>
                  <a:cubicBezTo>
                    <a:pt x="98277" y="73378"/>
                    <a:pt x="102853" y="79263"/>
                    <a:pt x="109315" y="80076"/>
                  </a:cubicBezTo>
                  <a:cubicBezTo>
                    <a:pt x="109348" y="80076"/>
                    <a:pt x="109373" y="80084"/>
                    <a:pt x="109405" y="80084"/>
                  </a:cubicBezTo>
                  <a:lnTo>
                    <a:pt x="237429" y="80084"/>
                  </a:lnTo>
                  <a:cubicBezTo>
                    <a:pt x="243980" y="80084"/>
                    <a:pt x="249296" y="74768"/>
                    <a:pt x="249296" y="68216"/>
                  </a:cubicBezTo>
                  <a:lnTo>
                    <a:pt x="249296" y="68216"/>
                  </a:lnTo>
                  <a:close/>
                  <a:moveTo>
                    <a:pt x="249621" y="122921"/>
                  </a:moveTo>
                  <a:cubicBezTo>
                    <a:pt x="249621" y="116370"/>
                    <a:pt x="244305" y="111053"/>
                    <a:pt x="237754" y="111053"/>
                  </a:cubicBezTo>
                  <a:lnTo>
                    <a:pt x="112575" y="111053"/>
                  </a:lnTo>
                  <a:cubicBezTo>
                    <a:pt x="106064" y="110265"/>
                    <a:pt x="100155" y="114906"/>
                    <a:pt x="99366" y="121417"/>
                  </a:cubicBezTo>
                  <a:cubicBezTo>
                    <a:pt x="98578" y="127928"/>
                    <a:pt x="103219" y="133838"/>
                    <a:pt x="109730" y="134626"/>
                  </a:cubicBezTo>
                  <a:cubicBezTo>
                    <a:pt x="110673" y="134707"/>
                    <a:pt x="111632" y="134707"/>
                    <a:pt x="112575" y="134626"/>
                  </a:cubicBezTo>
                  <a:lnTo>
                    <a:pt x="237754" y="134626"/>
                  </a:lnTo>
                  <a:cubicBezTo>
                    <a:pt x="244200" y="134675"/>
                    <a:pt x="249491" y="129530"/>
                    <a:pt x="249621" y="123084"/>
                  </a:cubicBezTo>
                  <a:lnTo>
                    <a:pt x="249621" y="123084"/>
                  </a:lnTo>
                  <a:close/>
                  <a:moveTo>
                    <a:pt x="249621" y="177463"/>
                  </a:moveTo>
                  <a:cubicBezTo>
                    <a:pt x="249621" y="170912"/>
                    <a:pt x="244305" y="165596"/>
                    <a:pt x="237754" y="165596"/>
                  </a:cubicBezTo>
                  <a:lnTo>
                    <a:pt x="112575" y="165596"/>
                  </a:lnTo>
                  <a:cubicBezTo>
                    <a:pt x="105999" y="164791"/>
                    <a:pt x="100009" y="169465"/>
                    <a:pt x="99204" y="176041"/>
                  </a:cubicBezTo>
                  <a:cubicBezTo>
                    <a:pt x="98399" y="182617"/>
                    <a:pt x="103073" y="188608"/>
                    <a:pt x="109649" y="189412"/>
                  </a:cubicBezTo>
                  <a:lnTo>
                    <a:pt x="237673" y="189412"/>
                  </a:lnTo>
                  <a:cubicBezTo>
                    <a:pt x="244119" y="189461"/>
                    <a:pt x="249410" y="184316"/>
                    <a:pt x="249541" y="177870"/>
                  </a:cubicBezTo>
                  <a:lnTo>
                    <a:pt x="249541" y="177870"/>
                  </a:lnTo>
                  <a:close/>
                  <a:moveTo>
                    <a:pt x="249621" y="232006"/>
                  </a:moveTo>
                  <a:cubicBezTo>
                    <a:pt x="249621" y="225454"/>
                    <a:pt x="244305" y="220138"/>
                    <a:pt x="237754" y="220138"/>
                  </a:cubicBezTo>
                  <a:lnTo>
                    <a:pt x="112575" y="220138"/>
                  </a:lnTo>
                  <a:cubicBezTo>
                    <a:pt x="106024" y="219862"/>
                    <a:pt x="100496" y="224942"/>
                    <a:pt x="100212" y="231493"/>
                  </a:cubicBezTo>
                  <a:cubicBezTo>
                    <a:pt x="99968" y="237330"/>
                    <a:pt x="103999" y="242475"/>
                    <a:pt x="109730" y="243629"/>
                  </a:cubicBezTo>
                  <a:cubicBezTo>
                    <a:pt x="110673" y="243800"/>
                    <a:pt x="111632" y="243800"/>
                    <a:pt x="112575" y="243629"/>
                  </a:cubicBezTo>
                  <a:lnTo>
                    <a:pt x="237754" y="243629"/>
                  </a:lnTo>
                  <a:cubicBezTo>
                    <a:pt x="244175" y="243767"/>
                    <a:pt x="249483" y="238671"/>
                    <a:pt x="249621" y="232249"/>
                  </a:cubicBezTo>
                  <a:cubicBezTo>
                    <a:pt x="249621" y="232225"/>
                    <a:pt x="249621" y="232193"/>
                    <a:pt x="249621" y="232168"/>
                  </a:cubicBezTo>
                  <a:lnTo>
                    <a:pt x="249621" y="232168"/>
                  </a:lnTo>
                  <a:close/>
                  <a:moveTo>
                    <a:pt x="399674" y="286467"/>
                  </a:moveTo>
                  <a:cubicBezTo>
                    <a:pt x="399625" y="279947"/>
                    <a:pt x="394325" y="274680"/>
                    <a:pt x="387806" y="274680"/>
                  </a:cubicBezTo>
                  <a:lnTo>
                    <a:pt x="262140" y="274680"/>
                  </a:lnTo>
                  <a:cubicBezTo>
                    <a:pt x="255653" y="275615"/>
                    <a:pt x="251150" y="281638"/>
                    <a:pt x="252093" y="288125"/>
                  </a:cubicBezTo>
                  <a:cubicBezTo>
                    <a:pt x="252841" y="293327"/>
                    <a:pt x="256929" y="297415"/>
                    <a:pt x="262140" y="298172"/>
                  </a:cubicBezTo>
                  <a:lnTo>
                    <a:pt x="387481" y="298172"/>
                  </a:lnTo>
                  <a:cubicBezTo>
                    <a:pt x="393911" y="298261"/>
                    <a:pt x="399219" y="293140"/>
                    <a:pt x="399349" y="286710"/>
                  </a:cubicBezTo>
                  <a:lnTo>
                    <a:pt x="399349" y="286710"/>
                  </a:lnTo>
                  <a:close/>
                  <a:moveTo>
                    <a:pt x="399674" y="341009"/>
                  </a:moveTo>
                  <a:cubicBezTo>
                    <a:pt x="399633" y="334473"/>
                    <a:pt x="394341" y="329182"/>
                    <a:pt x="387806" y="329141"/>
                  </a:cubicBezTo>
                  <a:lnTo>
                    <a:pt x="262140" y="329141"/>
                  </a:lnTo>
                  <a:cubicBezTo>
                    <a:pt x="255628" y="329905"/>
                    <a:pt x="250971" y="335807"/>
                    <a:pt x="251743" y="342317"/>
                  </a:cubicBezTo>
                  <a:cubicBezTo>
                    <a:pt x="252385" y="347772"/>
                    <a:pt x="256685" y="352072"/>
                    <a:pt x="262140" y="352714"/>
                  </a:cubicBezTo>
                  <a:lnTo>
                    <a:pt x="387481" y="352714"/>
                  </a:lnTo>
                  <a:cubicBezTo>
                    <a:pt x="393927" y="352763"/>
                    <a:pt x="399219" y="347617"/>
                    <a:pt x="399349" y="341171"/>
                  </a:cubicBezTo>
                  <a:lnTo>
                    <a:pt x="399349" y="341171"/>
                  </a:lnTo>
                  <a:close/>
                  <a:moveTo>
                    <a:pt x="399674" y="395551"/>
                  </a:moveTo>
                  <a:cubicBezTo>
                    <a:pt x="399633" y="389016"/>
                    <a:pt x="394341" y="383724"/>
                    <a:pt x="387806" y="383683"/>
                  </a:cubicBezTo>
                  <a:lnTo>
                    <a:pt x="262140" y="383683"/>
                  </a:lnTo>
                  <a:cubicBezTo>
                    <a:pt x="255645" y="383773"/>
                    <a:pt x="250435" y="389056"/>
                    <a:pt x="250435" y="395551"/>
                  </a:cubicBezTo>
                  <a:cubicBezTo>
                    <a:pt x="250435" y="402013"/>
                    <a:pt x="255678" y="407256"/>
                    <a:pt x="262140" y="407256"/>
                  </a:cubicBezTo>
                  <a:lnTo>
                    <a:pt x="387481" y="407256"/>
                  </a:lnTo>
                  <a:cubicBezTo>
                    <a:pt x="393927" y="407305"/>
                    <a:pt x="399219" y="402159"/>
                    <a:pt x="399349" y="395714"/>
                  </a:cubicBezTo>
                  <a:lnTo>
                    <a:pt x="399349" y="395714"/>
                  </a:lnTo>
                  <a:close/>
                  <a:moveTo>
                    <a:pt x="304814" y="13511"/>
                  </a:moveTo>
                  <a:cubicBezTo>
                    <a:pt x="305026" y="6334"/>
                    <a:pt x="299384" y="335"/>
                    <a:pt x="292199" y="124"/>
                  </a:cubicBezTo>
                  <a:cubicBezTo>
                    <a:pt x="285021" y="-88"/>
                    <a:pt x="279031" y="5554"/>
                    <a:pt x="278811" y="12739"/>
                  </a:cubicBezTo>
                  <a:cubicBezTo>
                    <a:pt x="278795" y="13536"/>
                    <a:pt x="278844" y="14341"/>
                    <a:pt x="278966" y="15137"/>
                  </a:cubicBezTo>
                  <a:cubicBezTo>
                    <a:pt x="279413" y="22274"/>
                    <a:pt x="285566" y="27696"/>
                    <a:pt x="292703" y="27249"/>
                  </a:cubicBezTo>
                  <a:cubicBezTo>
                    <a:pt x="299840" y="26802"/>
                    <a:pt x="305261" y="20648"/>
                    <a:pt x="304814" y="13511"/>
                  </a:cubicBezTo>
                  <a:close/>
                  <a:moveTo>
                    <a:pt x="345457" y="13511"/>
                  </a:moveTo>
                  <a:cubicBezTo>
                    <a:pt x="345457" y="5928"/>
                    <a:pt x="339303" y="-226"/>
                    <a:pt x="331720" y="-226"/>
                  </a:cubicBezTo>
                  <a:cubicBezTo>
                    <a:pt x="324136" y="-226"/>
                    <a:pt x="317982" y="5928"/>
                    <a:pt x="317982" y="13511"/>
                  </a:cubicBezTo>
                  <a:cubicBezTo>
                    <a:pt x="317982" y="21095"/>
                    <a:pt x="324136" y="27249"/>
                    <a:pt x="331720" y="27249"/>
                  </a:cubicBezTo>
                  <a:lnTo>
                    <a:pt x="331720" y="27249"/>
                  </a:lnTo>
                  <a:cubicBezTo>
                    <a:pt x="339181" y="27297"/>
                    <a:pt x="345286" y="21299"/>
                    <a:pt x="345375" y="13837"/>
                  </a:cubicBezTo>
                  <a:lnTo>
                    <a:pt x="345375" y="13837"/>
                  </a:lnTo>
                  <a:close/>
                  <a:moveTo>
                    <a:pt x="386099" y="13511"/>
                  </a:moveTo>
                  <a:cubicBezTo>
                    <a:pt x="386099" y="5928"/>
                    <a:pt x="379946" y="-226"/>
                    <a:pt x="372362" y="-226"/>
                  </a:cubicBezTo>
                  <a:cubicBezTo>
                    <a:pt x="364778" y="-226"/>
                    <a:pt x="358625" y="5928"/>
                    <a:pt x="358625" y="13511"/>
                  </a:cubicBezTo>
                  <a:cubicBezTo>
                    <a:pt x="358625" y="21095"/>
                    <a:pt x="364778" y="27249"/>
                    <a:pt x="372362" y="27249"/>
                  </a:cubicBezTo>
                  <a:lnTo>
                    <a:pt x="372362" y="27249"/>
                  </a:lnTo>
                  <a:cubicBezTo>
                    <a:pt x="379857" y="27338"/>
                    <a:pt x="386010" y="21331"/>
                    <a:pt x="386099" y="13837"/>
                  </a:cubicBezTo>
                  <a:cubicBezTo>
                    <a:pt x="386099" y="13837"/>
                    <a:pt x="386099" y="13837"/>
                    <a:pt x="386099" y="13837"/>
                  </a:cubicBezTo>
                  <a:lnTo>
                    <a:pt x="386099" y="13837"/>
                  </a:lnTo>
                  <a:close/>
                  <a:moveTo>
                    <a:pt x="426742" y="13511"/>
                  </a:moveTo>
                  <a:cubicBezTo>
                    <a:pt x="426742" y="5928"/>
                    <a:pt x="420588" y="-226"/>
                    <a:pt x="413005" y="-226"/>
                  </a:cubicBezTo>
                  <a:cubicBezTo>
                    <a:pt x="405421" y="-226"/>
                    <a:pt x="399267" y="5928"/>
                    <a:pt x="399267" y="13511"/>
                  </a:cubicBezTo>
                  <a:cubicBezTo>
                    <a:pt x="399267" y="21095"/>
                    <a:pt x="405421" y="27249"/>
                    <a:pt x="413005" y="27249"/>
                  </a:cubicBezTo>
                  <a:lnTo>
                    <a:pt x="413005" y="27249"/>
                  </a:lnTo>
                  <a:cubicBezTo>
                    <a:pt x="420458" y="27249"/>
                    <a:pt x="426498" y="21209"/>
                    <a:pt x="426498" y="13755"/>
                  </a:cubicBezTo>
                  <a:cubicBezTo>
                    <a:pt x="426498" y="13731"/>
                    <a:pt x="426498" y="13698"/>
                    <a:pt x="426498" y="13674"/>
                  </a:cubicBezTo>
                  <a:lnTo>
                    <a:pt x="426498" y="13674"/>
                  </a:lnTo>
                  <a:close/>
                  <a:moveTo>
                    <a:pt x="467384" y="13511"/>
                  </a:moveTo>
                  <a:cubicBezTo>
                    <a:pt x="467384" y="5928"/>
                    <a:pt x="461231" y="-226"/>
                    <a:pt x="453647" y="-226"/>
                  </a:cubicBezTo>
                  <a:cubicBezTo>
                    <a:pt x="446063" y="-226"/>
                    <a:pt x="439910" y="5928"/>
                    <a:pt x="439910" y="13511"/>
                  </a:cubicBezTo>
                  <a:cubicBezTo>
                    <a:pt x="439910" y="21095"/>
                    <a:pt x="446063" y="27249"/>
                    <a:pt x="453647" y="27249"/>
                  </a:cubicBezTo>
                  <a:cubicBezTo>
                    <a:pt x="453671" y="27249"/>
                    <a:pt x="453704" y="27249"/>
                    <a:pt x="453728" y="27249"/>
                  </a:cubicBezTo>
                  <a:lnTo>
                    <a:pt x="453728" y="27249"/>
                  </a:lnTo>
                  <a:cubicBezTo>
                    <a:pt x="461182" y="27338"/>
                    <a:pt x="467295" y="21372"/>
                    <a:pt x="467384" y="13918"/>
                  </a:cubicBezTo>
                  <a:cubicBezTo>
                    <a:pt x="467384" y="13894"/>
                    <a:pt x="467384" y="13861"/>
                    <a:pt x="467384" y="13837"/>
                  </a:cubicBezTo>
                  <a:lnTo>
                    <a:pt x="467384" y="13837"/>
                  </a:lnTo>
                  <a:close/>
                  <a:moveTo>
                    <a:pt x="508027" y="13511"/>
                  </a:moveTo>
                  <a:cubicBezTo>
                    <a:pt x="508027" y="5928"/>
                    <a:pt x="501873" y="-226"/>
                    <a:pt x="494290" y="-226"/>
                  </a:cubicBezTo>
                  <a:cubicBezTo>
                    <a:pt x="486706" y="-226"/>
                    <a:pt x="480552" y="5928"/>
                    <a:pt x="480552" y="13511"/>
                  </a:cubicBezTo>
                  <a:cubicBezTo>
                    <a:pt x="480552" y="21095"/>
                    <a:pt x="486706" y="27249"/>
                    <a:pt x="494290" y="27249"/>
                  </a:cubicBezTo>
                  <a:cubicBezTo>
                    <a:pt x="494314" y="27249"/>
                    <a:pt x="494347" y="27249"/>
                    <a:pt x="494371" y="27249"/>
                  </a:cubicBezTo>
                  <a:lnTo>
                    <a:pt x="494371" y="27249"/>
                  </a:lnTo>
                  <a:cubicBezTo>
                    <a:pt x="501825" y="27249"/>
                    <a:pt x="507864" y="21209"/>
                    <a:pt x="507864" y="13755"/>
                  </a:cubicBezTo>
                  <a:cubicBezTo>
                    <a:pt x="507864" y="13731"/>
                    <a:pt x="507864" y="13698"/>
                    <a:pt x="507864" y="13674"/>
                  </a:cubicBezTo>
                  <a:lnTo>
                    <a:pt x="507864" y="13674"/>
                  </a:lnTo>
                  <a:close/>
                  <a:moveTo>
                    <a:pt x="304733" y="122921"/>
                  </a:moveTo>
                  <a:cubicBezTo>
                    <a:pt x="304733" y="115337"/>
                    <a:pt x="298579" y="109184"/>
                    <a:pt x="290996" y="109184"/>
                  </a:cubicBezTo>
                  <a:cubicBezTo>
                    <a:pt x="283412" y="109184"/>
                    <a:pt x="277259" y="115337"/>
                    <a:pt x="277259" y="122921"/>
                  </a:cubicBezTo>
                  <a:cubicBezTo>
                    <a:pt x="277259" y="130505"/>
                    <a:pt x="283412" y="136658"/>
                    <a:pt x="290996" y="136658"/>
                  </a:cubicBezTo>
                  <a:cubicBezTo>
                    <a:pt x="298579" y="136658"/>
                    <a:pt x="304733" y="130505"/>
                    <a:pt x="304733" y="122921"/>
                  </a:cubicBezTo>
                  <a:close/>
                  <a:moveTo>
                    <a:pt x="345375" y="122921"/>
                  </a:moveTo>
                  <a:cubicBezTo>
                    <a:pt x="345465" y="115337"/>
                    <a:pt x="339385" y="109111"/>
                    <a:pt x="331801" y="109021"/>
                  </a:cubicBezTo>
                  <a:cubicBezTo>
                    <a:pt x="324217" y="108932"/>
                    <a:pt x="317990" y="115012"/>
                    <a:pt x="317901" y="122596"/>
                  </a:cubicBezTo>
                  <a:cubicBezTo>
                    <a:pt x="317812" y="130180"/>
                    <a:pt x="323892" y="136406"/>
                    <a:pt x="331475" y="136496"/>
                  </a:cubicBezTo>
                  <a:lnTo>
                    <a:pt x="331475" y="136496"/>
                  </a:lnTo>
                  <a:cubicBezTo>
                    <a:pt x="338970" y="136496"/>
                    <a:pt x="345050" y="130416"/>
                    <a:pt x="345050" y="122921"/>
                  </a:cubicBezTo>
                  <a:lnTo>
                    <a:pt x="345050" y="122921"/>
                  </a:lnTo>
                  <a:close/>
                  <a:moveTo>
                    <a:pt x="386018" y="122921"/>
                  </a:moveTo>
                  <a:cubicBezTo>
                    <a:pt x="386107" y="115337"/>
                    <a:pt x="380027" y="109111"/>
                    <a:pt x="372443" y="109021"/>
                  </a:cubicBezTo>
                  <a:cubicBezTo>
                    <a:pt x="364859" y="108932"/>
                    <a:pt x="358633" y="115012"/>
                    <a:pt x="358544" y="122596"/>
                  </a:cubicBezTo>
                  <a:cubicBezTo>
                    <a:pt x="358454" y="130180"/>
                    <a:pt x="364534" y="136406"/>
                    <a:pt x="372118" y="136496"/>
                  </a:cubicBezTo>
                  <a:lnTo>
                    <a:pt x="372118" y="136496"/>
                  </a:lnTo>
                  <a:cubicBezTo>
                    <a:pt x="379702" y="136585"/>
                    <a:pt x="385929" y="130505"/>
                    <a:pt x="386018" y="122921"/>
                  </a:cubicBezTo>
                  <a:cubicBezTo>
                    <a:pt x="386018" y="122864"/>
                    <a:pt x="386018" y="122815"/>
                    <a:pt x="386018" y="122759"/>
                  </a:cubicBezTo>
                  <a:lnTo>
                    <a:pt x="386018" y="122759"/>
                  </a:lnTo>
                  <a:close/>
                  <a:moveTo>
                    <a:pt x="426660" y="122921"/>
                  </a:moveTo>
                  <a:cubicBezTo>
                    <a:pt x="426750" y="115337"/>
                    <a:pt x="420670" y="109111"/>
                    <a:pt x="413086" y="109021"/>
                  </a:cubicBezTo>
                  <a:cubicBezTo>
                    <a:pt x="405502" y="108932"/>
                    <a:pt x="399275" y="115012"/>
                    <a:pt x="399186" y="122596"/>
                  </a:cubicBezTo>
                  <a:cubicBezTo>
                    <a:pt x="399097" y="130180"/>
                    <a:pt x="405177" y="136406"/>
                    <a:pt x="412760" y="136496"/>
                  </a:cubicBezTo>
                  <a:lnTo>
                    <a:pt x="412760" y="136496"/>
                  </a:lnTo>
                  <a:cubicBezTo>
                    <a:pt x="420214" y="136496"/>
                    <a:pt x="426254" y="130456"/>
                    <a:pt x="426254" y="123002"/>
                  </a:cubicBezTo>
                  <a:cubicBezTo>
                    <a:pt x="426254" y="122978"/>
                    <a:pt x="426254" y="122945"/>
                    <a:pt x="426254" y="122921"/>
                  </a:cubicBezTo>
                  <a:lnTo>
                    <a:pt x="426254" y="122921"/>
                  </a:lnTo>
                  <a:close/>
                  <a:moveTo>
                    <a:pt x="467303" y="122921"/>
                  </a:moveTo>
                  <a:cubicBezTo>
                    <a:pt x="467392" y="115337"/>
                    <a:pt x="461312" y="109111"/>
                    <a:pt x="453728" y="109021"/>
                  </a:cubicBezTo>
                  <a:cubicBezTo>
                    <a:pt x="446144" y="108932"/>
                    <a:pt x="439918" y="115012"/>
                    <a:pt x="439829" y="122596"/>
                  </a:cubicBezTo>
                  <a:cubicBezTo>
                    <a:pt x="439739" y="130180"/>
                    <a:pt x="445819" y="136406"/>
                    <a:pt x="453403" y="136496"/>
                  </a:cubicBezTo>
                  <a:cubicBezTo>
                    <a:pt x="453428" y="136496"/>
                    <a:pt x="453460" y="136496"/>
                    <a:pt x="453484" y="136496"/>
                  </a:cubicBezTo>
                  <a:lnTo>
                    <a:pt x="453484" y="136496"/>
                  </a:lnTo>
                  <a:cubicBezTo>
                    <a:pt x="461036" y="136455"/>
                    <a:pt x="467140" y="130310"/>
                    <a:pt x="467140" y="122759"/>
                  </a:cubicBezTo>
                  <a:lnTo>
                    <a:pt x="467140" y="122759"/>
                  </a:lnTo>
                  <a:close/>
                  <a:moveTo>
                    <a:pt x="507945" y="122921"/>
                  </a:moveTo>
                  <a:cubicBezTo>
                    <a:pt x="508035" y="115337"/>
                    <a:pt x="501955" y="109111"/>
                    <a:pt x="494371" y="109021"/>
                  </a:cubicBezTo>
                  <a:cubicBezTo>
                    <a:pt x="486787" y="108932"/>
                    <a:pt x="480560" y="115012"/>
                    <a:pt x="480471" y="122596"/>
                  </a:cubicBezTo>
                  <a:cubicBezTo>
                    <a:pt x="480382" y="130180"/>
                    <a:pt x="486462" y="136406"/>
                    <a:pt x="494045" y="136496"/>
                  </a:cubicBezTo>
                  <a:cubicBezTo>
                    <a:pt x="494070" y="136496"/>
                    <a:pt x="494103" y="136496"/>
                    <a:pt x="494127" y="136496"/>
                  </a:cubicBezTo>
                  <a:lnTo>
                    <a:pt x="494127" y="136496"/>
                  </a:lnTo>
                  <a:cubicBezTo>
                    <a:pt x="501621" y="136496"/>
                    <a:pt x="507701" y="130416"/>
                    <a:pt x="507701" y="122921"/>
                  </a:cubicBezTo>
                  <a:lnTo>
                    <a:pt x="507701" y="122921"/>
                  </a:lnTo>
                  <a:close/>
                  <a:moveTo>
                    <a:pt x="442917" y="279720"/>
                  </a:moveTo>
                  <a:cubicBezTo>
                    <a:pt x="443007" y="272136"/>
                    <a:pt x="436927" y="265910"/>
                    <a:pt x="429343" y="265820"/>
                  </a:cubicBezTo>
                  <a:cubicBezTo>
                    <a:pt x="421759" y="265731"/>
                    <a:pt x="415532" y="271811"/>
                    <a:pt x="415443" y="279395"/>
                  </a:cubicBezTo>
                  <a:cubicBezTo>
                    <a:pt x="415354" y="286979"/>
                    <a:pt x="421434" y="293205"/>
                    <a:pt x="429017" y="293294"/>
                  </a:cubicBezTo>
                  <a:lnTo>
                    <a:pt x="429017" y="293294"/>
                  </a:lnTo>
                  <a:cubicBezTo>
                    <a:pt x="436602" y="293294"/>
                    <a:pt x="442755" y="287141"/>
                    <a:pt x="442755" y="279557"/>
                  </a:cubicBezTo>
                  <a:lnTo>
                    <a:pt x="442755" y="279557"/>
                  </a:lnTo>
                  <a:close/>
                  <a:moveTo>
                    <a:pt x="483560" y="279720"/>
                  </a:moveTo>
                  <a:cubicBezTo>
                    <a:pt x="483649" y="272136"/>
                    <a:pt x="477569" y="265910"/>
                    <a:pt x="469985" y="265820"/>
                  </a:cubicBezTo>
                  <a:cubicBezTo>
                    <a:pt x="462401" y="265731"/>
                    <a:pt x="456175" y="271811"/>
                    <a:pt x="456086" y="279395"/>
                  </a:cubicBezTo>
                  <a:cubicBezTo>
                    <a:pt x="455996" y="286979"/>
                    <a:pt x="462076" y="293205"/>
                    <a:pt x="469660" y="293294"/>
                  </a:cubicBezTo>
                  <a:lnTo>
                    <a:pt x="469660" y="293294"/>
                  </a:lnTo>
                  <a:cubicBezTo>
                    <a:pt x="477154" y="293294"/>
                    <a:pt x="483235" y="287214"/>
                    <a:pt x="483235" y="279720"/>
                  </a:cubicBezTo>
                  <a:lnTo>
                    <a:pt x="483235" y="279720"/>
                  </a:lnTo>
                  <a:close/>
                  <a:moveTo>
                    <a:pt x="524202" y="279720"/>
                  </a:moveTo>
                  <a:cubicBezTo>
                    <a:pt x="524292" y="272136"/>
                    <a:pt x="518212" y="265910"/>
                    <a:pt x="510628" y="265820"/>
                  </a:cubicBezTo>
                  <a:cubicBezTo>
                    <a:pt x="503044" y="265731"/>
                    <a:pt x="496817" y="271811"/>
                    <a:pt x="496728" y="279395"/>
                  </a:cubicBezTo>
                  <a:cubicBezTo>
                    <a:pt x="496639" y="286979"/>
                    <a:pt x="502719" y="293205"/>
                    <a:pt x="510302" y="293294"/>
                  </a:cubicBezTo>
                  <a:lnTo>
                    <a:pt x="510302" y="293294"/>
                  </a:lnTo>
                  <a:cubicBezTo>
                    <a:pt x="517797" y="293294"/>
                    <a:pt x="523877" y="287214"/>
                    <a:pt x="523877" y="279720"/>
                  </a:cubicBezTo>
                  <a:lnTo>
                    <a:pt x="523877" y="279720"/>
                  </a:lnTo>
                  <a:close/>
                  <a:moveTo>
                    <a:pt x="564845" y="279720"/>
                  </a:moveTo>
                  <a:cubicBezTo>
                    <a:pt x="564934" y="272136"/>
                    <a:pt x="558854" y="265910"/>
                    <a:pt x="551270" y="265820"/>
                  </a:cubicBezTo>
                  <a:cubicBezTo>
                    <a:pt x="543686" y="265731"/>
                    <a:pt x="537460" y="271811"/>
                    <a:pt x="537371" y="279395"/>
                  </a:cubicBezTo>
                  <a:cubicBezTo>
                    <a:pt x="537281" y="286979"/>
                    <a:pt x="543361" y="293205"/>
                    <a:pt x="550945" y="293294"/>
                  </a:cubicBezTo>
                  <a:lnTo>
                    <a:pt x="550945" y="293294"/>
                  </a:lnTo>
                  <a:cubicBezTo>
                    <a:pt x="558529" y="293294"/>
                    <a:pt x="564682" y="287141"/>
                    <a:pt x="564682" y="279557"/>
                  </a:cubicBezTo>
                  <a:lnTo>
                    <a:pt x="564682" y="279557"/>
                  </a:lnTo>
                  <a:close/>
                  <a:moveTo>
                    <a:pt x="605487" y="279720"/>
                  </a:moveTo>
                  <a:cubicBezTo>
                    <a:pt x="605577" y="272136"/>
                    <a:pt x="599497" y="265910"/>
                    <a:pt x="591913" y="265820"/>
                  </a:cubicBezTo>
                  <a:cubicBezTo>
                    <a:pt x="584329" y="265731"/>
                    <a:pt x="578102" y="271811"/>
                    <a:pt x="578013" y="279395"/>
                  </a:cubicBezTo>
                  <a:cubicBezTo>
                    <a:pt x="577924" y="286979"/>
                    <a:pt x="584004" y="293205"/>
                    <a:pt x="591587" y="293294"/>
                  </a:cubicBezTo>
                  <a:lnTo>
                    <a:pt x="591587" y="293294"/>
                  </a:lnTo>
                  <a:cubicBezTo>
                    <a:pt x="599082" y="293294"/>
                    <a:pt x="605162" y="287214"/>
                    <a:pt x="605162" y="279720"/>
                  </a:cubicBezTo>
                  <a:lnTo>
                    <a:pt x="605162" y="279720"/>
                  </a:lnTo>
                  <a:close/>
                  <a:moveTo>
                    <a:pt x="646130" y="279720"/>
                  </a:moveTo>
                  <a:cubicBezTo>
                    <a:pt x="646219" y="272136"/>
                    <a:pt x="640139" y="265910"/>
                    <a:pt x="632555" y="265820"/>
                  </a:cubicBezTo>
                  <a:cubicBezTo>
                    <a:pt x="624971" y="265731"/>
                    <a:pt x="618745" y="271811"/>
                    <a:pt x="618656" y="279395"/>
                  </a:cubicBezTo>
                  <a:cubicBezTo>
                    <a:pt x="618566" y="286979"/>
                    <a:pt x="624646" y="293205"/>
                    <a:pt x="632230" y="293294"/>
                  </a:cubicBezTo>
                  <a:cubicBezTo>
                    <a:pt x="632255" y="293294"/>
                    <a:pt x="632287" y="293294"/>
                    <a:pt x="632311" y="293294"/>
                  </a:cubicBezTo>
                  <a:lnTo>
                    <a:pt x="632311" y="293294"/>
                  </a:lnTo>
                  <a:cubicBezTo>
                    <a:pt x="639863" y="293254"/>
                    <a:pt x="645967" y="287109"/>
                    <a:pt x="645967" y="279557"/>
                  </a:cubicBezTo>
                  <a:lnTo>
                    <a:pt x="645967" y="279557"/>
                  </a:lnTo>
                  <a:close/>
                  <a:moveTo>
                    <a:pt x="441617" y="392137"/>
                  </a:moveTo>
                  <a:cubicBezTo>
                    <a:pt x="441706" y="384553"/>
                    <a:pt x="435626" y="378327"/>
                    <a:pt x="428042" y="378237"/>
                  </a:cubicBezTo>
                  <a:cubicBezTo>
                    <a:pt x="420458" y="378148"/>
                    <a:pt x="414232" y="384228"/>
                    <a:pt x="414143" y="391812"/>
                  </a:cubicBezTo>
                  <a:cubicBezTo>
                    <a:pt x="414053" y="399396"/>
                    <a:pt x="420133" y="405622"/>
                    <a:pt x="427717" y="405711"/>
                  </a:cubicBezTo>
                  <a:lnTo>
                    <a:pt x="427717" y="405711"/>
                  </a:lnTo>
                  <a:cubicBezTo>
                    <a:pt x="435301" y="405711"/>
                    <a:pt x="441454" y="399558"/>
                    <a:pt x="441454" y="391975"/>
                  </a:cubicBezTo>
                  <a:lnTo>
                    <a:pt x="441454" y="391975"/>
                  </a:lnTo>
                  <a:close/>
                  <a:moveTo>
                    <a:pt x="482260" y="392137"/>
                  </a:moveTo>
                  <a:cubicBezTo>
                    <a:pt x="482349" y="384553"/>
                    <a:pt x="476269" y="378327"/>
                    <a:pt x="468685" y="378237"/>
                  </a:cubicBezTo>
                  <a:cubicBezTo>
                    <a:pt x="461101" y="378148"/>
                    <a:pt x="454874" y="384228"/>
                    <a:pt x="454785" y="391812"/>
                  </a:cubicBezTo>
                  <a:cubicBezTo>
                    <a:pt x="454695" y="399396"/>
                    <a:pt x="460776" y="405622"/>
                    <a:pt x="468360" y="405711"/>
                  </a:cubicBezTo>
                  <a:lnTo>
                    <a:pt x="468360" y="405711"/>
                  </a:lnTo>
                  <a:cubicBezTo>
                    <a:pt x="475854" y="405711"/>
                    <a:pt x="481934" y="399631"/>
                    <a:pt x="481934" y="392137"/>
                  </a:cubicBezTo>
                  <a:lnTo>
                    <a:pt x="481934" y="392137"/>
                  </a:lnTo>
                  <a:close/>
                  <a:moveTo>
                    <a:pt x="522902" y="392137"/>
                  </a:moveTo>
                  <a:cubicBezTo>
                    <a:pt x="522991" y="384553"/>
                    <a:pt x="516911" y="378327"/>
                    <a:pt x="509327" y="378237"/>
                  </a:cubicBezTo>
                  <a:cubicBezTo>
                    <a:pt x="501743" y="378148"/>
                    <a:pt x="495517" y="384228"/>
                    <a:pt x="495428" y="391812"/>
                  </a:cubicBezTo>
                  <a:cubicBezTo>
                    <a:pt x="495338" y="399396"/>
                    <a:pt x="501418" y="405622"/>
                    <a:pt x="509002" y="405711"/>
                  </a:cubicBezTo>
                  <a:lnTo>
                    <a:pt x="509002" y="405711"/>
                  </a:lnTo>
                  <a:cubicBezTo>
                    <a:pt x="516497" y="405711"/>
                    <a:pt x="522577" y="399631"/>
                    <a:pt x="522577" y="392137"/>
                  </a:cubicBezTo>
                  <a:lnTo>
                    <a:pt x="522577" y="392137"/>
                  </a:lnTo>
                  <a:close/>
                  <a:moveTo>
                    <a:pt x="563545" y="392137"/>
                  </a:moveTo>
                  <a:cubicBezTo>
                    <a:pt x="563634" y="384553"/>
                    <a:pt x="557554" y="378327"/>
                    <a:pt x="549970" y="378237"/>
                  </a:cubicBezTo>
                  <a:cubicBezTo>
                    <a:pt x="542386" y="378148"/>
                    <a:pt x="536159" y="384228"/>
                    <a:pt x="536070" y="391812"/>
                  </a:cubicBezTo>
                  <a:cubicBezTo>
                    <a:pt x="535980" y="399396"/>
                    <a:pt x="542061" y="405622"/>
                    <a:pt x="549645" y="405711"/>
                  </a:cubicBezTo>
                  <a:lnTo>
                    <a:pt x="549645" y="405711"/>
                  </a:lnTo>
                  <a:cubicBezTo>
                    <a:pt x="557188" y="405760"/>
                    <a:pt x="563333" y="399680"/>
                    <a:pt x="563382" y="392137"/>
                  </a:cubicBezTo>
                  <a:cubicBezTo>
                    <a:pt x="563382" y="392080"/>
                    <a:pt x="563382" y="392031"/>
                    <a:pt x="563382" y="391975"/>
                  </a:cubicBezTo>
                  <a:lnTo>
                    <a:pt x="563382" y="391975"/>
                  </a:lnTo>
                  <a:close/>
                  <a:moveTo>
                    <a:pt x="604187" y="392137"/>
                  </a:moveTo>
                  <a:cubicBezTo>
                    <a:pt x="604276" y="384553"/>
                    <a:pt x="598196" y="378327"/>
                    <a:pt x="590612" y="378237"/>
                  </a:cubicBezTo>
                  <a:cubicBezTo>
                    <a:pt x="583028" y="378148"/>
                    <a:pt x="576802" y="384228"/>
                    <a:pt x="576713" y="391812"/>
                  </a:cubicBezTo>
                  <a:cubicBezTo>
                    <a:pt x="576623" y="399396"/>
                    <a:pt x="582703" y="405622"/>
                    <a:pt x="590287" y="405711"/>
                  </a:cubicBezTo>
                  <a:lnTo>
                    <a:pt x="590287" y="405711"/>
                  </a:lnTo>
                  <a:cubicBezTo>
                    <a:pt x="597741" y="405711"/>
                    <a:pt x="603780" y="399672"/>
                    <a:pt x="603780" y="392218"/>
                  </a:cubicBezTo>
                  <a:cubicBezTo>
                    <a:pt x="603780" y="392194"/>
                    <a:pt x="603780" y="392161"/>
                    <a:pt x="603780" y="392137"/>
                  </a:cubicBezTo>
                  <a:lnTo>
                    <a:pt x="603780" y="392137"/>
                  </a:lnTo>
                  <a:close/>
                  <a:moveTo>
                    <a:pt x="644830" y="392137"/>
                  </a:moveTo>
                  <a:cubicBezTo>
                    <a:pt x="644244" y="384569"/>
                    <a:pt x="637644" y="378912"/>
                    <a:pt x="630076" y="379497"/>
                  </a:cubicBezTo>
                  <a:cubicBezTo>
                    <a:pt x="623321" y="380017"/>
                    <a:pt x="617956" y="385382"/>
                    <a:pt x="617436" y="392137"/>
                  </a:cubicBezTo>
                  <a:cubicBezTo>
                    <a:pt x="617347" y="399721"/>
                    <a:pt x="623419" y="405947"/>
                    <a:pt x="631011" y="406037"/>
                  </a:cubicBezTo>
                  <a:cubicBezTo>
                    <a:pt x="631011" y="406037"/>
                    <a:pt x="631011" y="406037"/>
                    <a:pt x="631011" y="406037"/>
                  </a:cubicBezTo>
                  <a:lnTo>
                    <a:pt x="631011" y="406037"/>
                  </a:lnTo>
                  <a:cubicBezTo>
                    <a:pt x="638554" y="406037"/>
                    <a:pt x="644667" y="399924"/>
                    <a:pt x="644667" y="392381"/>
                  </a:cubicBezTo>
                  <a:cubicBezTo>
                    <a:pt x="644667" y="392357"/>
                    <a:pt x="644667" y="392324"/>
                    <a:pt x="644667" y="392300"/>
                  </a:cubicBezTo>
                  <a:lnTo>
                    <a:pt x="644667" y="3923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-129830" y="3836475"/>
              <a:ext cx="646622" cy="407808"/>
            </a:xfrm>
            <a:custGeom>
              <a:avLst/>
              <a:gdLst/>
              <a:ahLst/>
              <a:cxnLst/>
              <a:rect l="l" t="t" r="r" b="b"/>
              <a:pathLst>
                <a:path w="646622" h="407808" extrusionOk="0">
                  <a:moveTo>
                    <a:pt x="58927" y="25705"/>
                  </a:moveTo>
                  <a:lnTo>
                    <a:pt x="11213" y="25705"/>
                  </a:lnTo>
                  <a:cubicBezTo>
                    <a:pt x="4750" y="25705"/>
                    <a:pt x="-492" y="20462"/>
                    <a:pt x="-492" y="14000"/>
                  </a:cubicBezTo>
                  <a:lnTo>
                    <a:pt x="-492" y="14000"/>
                  </a:lnTo>
                  <a:cubicBezTo>
                    <a:pt x="-492" y="7505"/>
                    <a:pt x="4718" y="2222"/>
                    <a:pt x="11213" y="2133"/>
                  </a:cubicBezTo>
                  <a:lnTo>
                    <a:pt x="58927" y="2133"/>
                  </a:lnTo>
                  <a:cubicBezTo>
                    <a:pt x="65478" y="2133"/>
                    <a:pt x="70794" y="7449"/>
                    <a:pt x="70794" y="14000"/>
                  </a:cubicBezTo>
                  <a:lnTo>
                    <a:pt x="70794" y="14000"/>
                  </a:lnTo>
                  <a:cubicBezTo>
                    <a:pt x="70794" y="20462"/>
                    <a:pt x="65552" y="25705"/>
                    <a:pt x="59090" y="25705"/>
                  </a:cubicBezTo>
                  <a:close/>
                  <a:moveTo>
                    <a:pt x="70794" y="68542"/>
                  </a:moveTo>
                  <a:cubicBezTo>
                    <a:pt x="70794" y="62080"/>
                    <a:pt x="65552" y="56837"/>
                    <a:pt x="59090" y="56837"/>
                  </a:cubicBezTo>
                  <a:lnTo>
                    <a:pt x="11213" y="56837"/>
                  </a:lnTo>
                  <a:cubicBezTo>
                    <a:pt x="4791" y="56789"/>
                    <a:pt x="-444" y="61958"/>
                    <a:pt x="-492" y="68380"/>
                  </a:cubicBezTo>
                  <a:cubicBezTo>
                    <a:pt x="-492" y="68437"/>
                    <a:pt x="-492" y="68486"/>
                    <a:pt x="-492" y="68542"/>
                  </a:cubicBezTo>
                  <a:lnTo>
                    <a:pt x="-492" y="68542"/>
                  </a:lnTo>
                  <a:cubicBezTo>
                    <a:pt x="-492" y="75037"/>
                    <a:pt x="4718" y="80321"/>
                    <a:pt x="11213" y="80410"/>
                  </a:cubicBezTo>
                  <a:lnTo>
                    <a:pt x="58927" y="80410"/>
                  </a:lnTo>
                  <a:cubicBezTo>
                    <a:pt x="65478" y="80410"/>
                    <a:pt x="70794" y="75094"/>
                    <a:pt x="70794" y="68542"/>
                  </a:cubicBezTo>
                  <a:close/>
                  <a:moveTo>
                    <a:pt x="70794" y="123085"/>
                  </a:moveTo>
                  <a:cubicBezTo>
                    <a:pt x="70844" y="116663"/>
                    <a:pt x="65674" y="111428"/>
                    <a:pt x="59252" y="111380"/>
                  </a:cubicBezTo>
                  <a:cubicBezTo>
                    <a:pt x="59196" y="111380"/>
                    <a:pt x="59146" y="111380"/>
                    <a:pt x="59090" y="111380"/>
                  </a:cubicBezTo>
                  <a:lnTo>
                    <a:pt x="11213" y="111380"/>
                  </a:lnTo>
                  <a:cubicBezTo>
                    <a:pt x="4702" y="112144"/>
                    <a:pt x="44" y="118045"/>
                    <a:pt x="817" y="124556"/>
                  </a:cubicBezTo>
                  <a:cubicBezTo>
                    <a:pt x="1459" y="130010"/>
                    <a:pt x="5758" y="134310"/>
                    <a:pt x="11213" y="134952"/>
                  </a:cubicBezTo>
                  <a:lnTo>
                    <a:pt x="58927" y="134952"/>
                  </a:lnTo>
                  <a:cubicBezTo>
                    <a:pt x="65478" y="134952"/>
                    <a:pt x="70794" y="129636"/>
                    <a:pt x="70794" y="123085"/>
                  </a:cubicBezTo>
                  <a:close/>
                  <a:moveTo>
                    <a:pt x="70794" y="177627"/>
                  </a:moveTo>
                  <a:cubicBezTo>
                    <a:pt x="70844" y="171205"/>
                    <a:pt x="65674" y="165971"/>
                    <a:pt x="59252" y="165922"/>
                  </a:cubicBezTo>
                  <a:cubicBezTo>
                    <a:pt x="59196" y="165922"/>
                    <a:pt x="59146" y="165922"/>
                    <a:pt x="59090" y="165922"/>
                  </a:cubicBezTo>
                  <a:lnTo>
                    <a:pt x="11213" y="165922"/>
                  </a:lnTo>
                  <a:cubicBezTo>
                    <a:pt x="4726" y="166458"/>
                    <a:pt x="-94" y="172156"/>
                    <a:pt x="442" y="178643"/>
                  </a:cubicBezTo>
                  <a:cubicBezTo>
                    <a:pt x="922" y="184382"/>
                    <a:pt x="5474" y="188934"/>
                    <a:pt x="11213" y="189413"/>
                  </a:cubicBezTo>
                  <a:lnTo>
                    <a:pt x="58927" y="189413"/>
                  </a:lnTo>
                  <a:cubicBezTo>
                    <a:pt x="65438" y="189462"/>
                    <a:pt x="70746" y="184219"/>
                    <a:pt x="70794" y="177708"/>
                  </a:cubicBezTo>
                  <a:cubicBezTo>
                    <a:pt x="70794" y="177684"/>
                    <a:pt x="70794" y="177651"/>
                    <a:pt x="70794" y="177627"/>
                  </a:cubicBezTo>
                  <a:lnTo>
                    <a:pt x="70794" y="177627"/>
                  </a:lnTo>
                  <a:close/>
                  <a:moveTo>
                    <a:pt x="70794" y="232088"/>
                  </a:moveTo>
                  <a:cubicBezTo>
                    <a:pt x="70794" y="225666"/>
                    <a:pt x="65593" y="220464"/>
                    <a:pt x="59171" y="220464"/>
                  </a:cubicBezTo>
                  <a:cubicBezTo>
                    <a:pt x="59146" y="220464"/>
                    <a:pt x="59114" y="220464"/>
                    <a:pt x="59090" y="220464"/>
                  </a:cubicBezTo>
                  <a:lnTo>
                    <a:pt x="11213" y="220464"/>
                  </a:lnTo>
                  <a:cubicBezTo>
                    <a:pt x="4726" y="221001"/>
                    <a:pt x="-94" y="226699"/>
                    <a:pt x="442" y="233185"/>
                  </a:cubicBezTo>
                  <a:cubicBezTo>
                    <a:pt x="922" y="238924"/>
                    <a:pt x="5474" y="243476"/>
                    <a:pt x="11213" y="243955"/>
                  </a:cubicBezTo>
                  <a:lnTo>
                    <a:pt x="58927" y="243955"/>
                  </a:lnTo>
                  <a:cubicBezTo>
                    <a:pt x="65478" y="243955"/>
                    <a:pt x="70794" y="238640"/>
                    <a:pt x="70794" y="232088"/>
                  </a:cubicBezTo>
                  <a:close/>
                  <a:moveTo>
                    <a:pt x="70794" y="286630"/>
                  </a:moveTo>
                  <a:cubicBezTo>
                    <a:pt x="70794" y="280168"/>
                    <a:pt x="65552" y="274925"/>
                    <a:pt x="59090" y="274925"/>
                  </a:cubicBezTo>
                  <a:lnTo>
                    <a:pt x="11213" y="274925"/>
                  </a:lnTo>
                  <a:cubicBezTo>
                    <a:pt x="4702" y="275689"/>
                    <a:pt x="44" y="281590"/>
                    <a:pt x="817" y="288101"/>
                  </a:cubicBezTo>
                  <a:cubicBezTo>
                    <a:pt x="1459" y="293556"/>
                    <a:pt x="5758" y="297855"/>
                    <a:pt x="11213" y="298498"/>
                  </a:cubicBezTo>
                  <a:lnTo>
                    <a:pt x="58927" y="298498"/>
                  </a:lnTo>
                  <a:cubicBezTo>
                    <a:pt x="65478" y="298498"/>
                    <a:pt x="70794" y="293182"/>
                    <a:pt x="70794" y="286630"/>
                  </a:cubicBezTo>
                  <a:close/>
                  <a:moveTo>
                    <a:pt x="70794" y="341172"/>
                  </a:moveTo>
                  <a:cubicBezTo>
                    <a:pt x="70794" y="334710"/>
                    <a:pt x="65552" y="329467"/>
                    <a:pt x="59090" y="329467"/>
                  </a:cubicBezTo>
                  <a:lnTo>
                    <a:pt x="11213" y="329467"/>
                  </a:lnTo>
                  <a:cubicBezTo>
                    <a:pt x="4702" y="330231"/>
                    <a:pt x="44" y="336133"/>
                    <a:pt x="817" y="342644"/>
                  </a:cubicBezTo>
                  <a:cubicBezTo>
                    <a:pt x="1459" y="348098"/>
                    <a:pt x="5758" y="352398"/>
                    <a:pt x="11213" y="353040"/>
                  </a:cubicBezTo>
                  <a:lnTo>
                    <a:pt x="58927" y="353040"/>
                  </a:lnTo>
                  <a:cubicBezTo>
                    <a:pt x="65478" y="353040"/>
                    <a:pt x="70794" y="347724"/>
                    <a:pt x="70794" y="341172"/>
                  </a:cubicBezTo>
                  <a:close/>
                  <a:moveTo>
                    <a:pt x="70794" y="395877"/>
                  </a:moveTo>
                  <a:cubicBezTo>
                    <a:pt x="70794" y="389326"/>
                    <a:pt x="65478" y="384009"/>
                    <a:pt x="58927" y="384009"/>
                  </a:cubicBezTo>
                  <a:lnTo>
                    <a:pt x="11213" y="384009"/>
                  </a:lnTo>
                  <a:cubicBezTo>
                    <a:pt x="4702" y="384774"/>
                    <a:pt x="44" y="390675"/>
                    <a:pt x="817" y="397186"/>
                  </a:cubicBezTo>
                  <a:cubicBezTo>
                    <a:pt x="1459" y="402640"/>
                    <a:pt x="5758" y="406940"/>
                    <a:pt x="11213" y="407582"/>
                  </a:cubicBezTo>
                  <a:lnTo>
                    <a:pt x="58927" y="407582"/>
                  </a:lnTo>
                  <a:cubicBezTo>
                    <a:pt x="65373" y="407631"/>
                    <a:pt x="70664" y="402486"/>
                    <a:pt x="70794" y="396040"/>
                  </a:cubicBezTo>
                  <a:lnTo>
                    <a:pt x="70794" y="396040"/>
                  </a:lnTo>
                  <a:close/>
                  <a:moveTo>
                    <a:pt x="249621" y="13838"/>
                  </a:moveTo>
                  <a:cubicBezTo>
                    <a:pt x="249581" y="7302"/>
                    <a:pt x="244290" y="2011"/>
                    <a:pt x="237754" y="1970"/>
                  </a:cubicBezTo>
                  <a:lnTo>
                    <a:pt x="112575" y="1970"/>
                  </a:lnTo>
                  <a:cubicBezTo>
                    <a:pt x="106040" y="2011"/>
                    <a:pt x="100748" y="7302"/>
                    <a:pt x="100708" y="13838"/>
                  </a:cubicBezTo>
                  <a:lnTo>
                    <a:pt x="100708" y="13838"/>
                  </a:lnTo>
                  <a:cubicBezTo>
                    <a:pt x="100748" y="20284"/>
                    <a:pt x="105967" y="25502"/>
                    <a:pt x="112413" y="25543"/>
                  </a:cubicBezTo>
                  <a:lnTo>
                    <a:pt x="237754" y="25543"/>
                  </a:lnTo>
                  <a:cubicBezTo>
                    <a:pt x="244216" y="25632"/>
                    <a:pt x="249532" y="20462"/>
                    <a:pt x="249621" y="14000"/>
                  </a:cubicBezTo>
                  <a:cubicBezTo>
                    <a:pt x="249621" y="14000"/>
                    <a:pt x="249621" y="14000"/>
                    <a:pt x="249621" y="14000"/>
                  </a:cubicBezTo>
                  <a:lnTo>
                    <a:pt x="249621" y="14000"/>
                  </a:lnTo>
                  <a:close/>
                  <a:moveTo>
                    <a:pt x="249621" y="68380"/>
                  </a:moveTo>
                  <a:cubicBezTo>
                    <a:pt x="249581" y="61934"/>
                    <a:pt x="244362" y="56715"/>
                    <a:pt x="237917" y="56675"/>
                  </a:cubicBezTo>
                  <a:lnTo>
                    <a:pt x="112250" y="56675"/>
                  </a:lnTo>
                  <a:cubicBezTo>
                    <a:pt x="105804" y="56626"/>
                    <a:pt x="100512" y="61771"/>
                    <a:pt x="100382" y="68217"/>
                  </a:cubicBezTo>
                  <a:lnTo>
                    <a:pt x="100382" y="68217"/>
                  </a:lnTo>
                  <a:cubicBezTo>
                    <a:pt x="100423" y="74753"/>
                    <a:pt x="105715" y="80044"/>
                    <a:pt x="112250" y="80085"/>
                  </a:cubicBezTo>
                  <a:lnTo>
                    <a:pt x="237429" y="80085"/>
                  </a:lnTo>
                  <a:cubicBezTo>
                    <a:pt x="243964" y="80044"/>
                    <a:pt x="249248" y="74753"/>
                    <a:pt x="249296" y="68217"/>
                  </a:cubicBezTo>
                  <a:close/>
                  <a:moveTo>
                    <a:pt x="249621" y="122922"/>
                  </a:moveTo>
                  <a:cubicBezTo>
                    <a:pt x="249621" y="116460"/>
                    <a:pt x="244379" y="111217"/>
                    <a:pt x="237917" y="111217"/>
                  </a:cubicBezTo>
                  <a:lnTo>
                    <a:pt x="112250" y="111217"/>
                  </a:lnTo>
                  <a:cubicBezTo>
                    <a:pt x="105788" y="110412"/>
                    <a:pt x="99903" y="114989"/>
                    <a:pt x="99090" y="121451"/>
                  </a:cubicBezTo>
                  <a:cubicBezTo>
                    <a:pt x="99090" y="121483"/>
                    <a:pt x="99082" y="121508"/>
                    <a:pt x="99082" y="121540"/>
                  </a:cubicBezTo>
                  <a:cubicBezTo>
                    <a:pt x="98318" y="128035"/>
                    <a:pt x="102918" y="133944"/>
                    <a:pt x="109405" y="134790"/>
                  </a:cubicBezTo>
                  <a:lnTo>
                    <a:pt x="237429" y="134790"/>
                  </a:lnTo>
                  <a:cubicBezTo>
                    <a:pt x="243964" y="134749"/>
                    <a:pt x="249248" y="129457"/>
                    <a:pt x="249296" y="122922"/>
                  </a:cubicBezTo>
                  <a:close/>
                  <a:moveTo>
                    <a:pt x="249621" y="177464"/>
                  </a:moveTo>
                  <a:cubicBezTo>
                    <a:pt x="249621" y="171002"/>
                    <a:pt x="244379" y="165759"/>
                    <a:pt x="237917" y="165759"/>
                  </a:cubicBezTo>
                  <a:lnTo>
                    <a:pt x="112250" y="165759"/>
                  </a:lnTo>
                  <a:cubicBezTo>
                    <a:pt x="105698" y="165483"/>
                    <a:pt x="100171" y="170563"/>
                    <a:pt x="99887" y="177115"/>
                  </a:cubicBezTo>
                  <a:cubicBezTo>
                    <a:pt x="99643" y="182951"/>
                    <a:pt x="103675" y="188096"/>
                    <a:pt x="109405" y="189251"/>
                  </a:cubicBezTo>
                  <a:cubicBezTo>
                    <a:pt x="110348" y="189421"/>
                    <a:pt x="111307" y="189421"/>
                    <a:pt x="112250" y="189251"/>
                  </a:cubicBezTo>
                  <a:lnTo>
                    <a:pt x="237429" y="189251"/>
                  </a:lnTo>
                  <a:cubicBezTo>
                    <a:pt x="243940" y="189299"/>
                    <a:pt x="249248" y="184056"/>
                    <a:pt x="249296" y="177546"/>
                  </a:cubicBezTo>
                  <a:cubicBezTo>
                    <a:pt x="249296" y="177521"/>
                    <a:pt x="249296" y="177489"/>
                    <a:pt x="249296" y="177464"/>
                  </a:cubicBezTo>
                  <a:lnTo>
                    <a:pt x="249296" y="177464"/>
                  </a:lnTo>
                  <a:close/>
                  <a:moveTo>
                    <a:pt x="249621" y="231925"/>
                  </a:moveTo>
                  <a:cubicBezTo>
                    <a:pt x="249573" y="225496"/>
                    <a:pt x="244346" y="220302"/>
                    <a:pt x="237917" y="220302"/>
                  </a:cubicBezTo>
                  <a:lnTo>
                    <a:pt x="112250" y="220302"/>
                  </a:lnTo>
                  <a:cubicBezTo>
                    <a:pt x="105829" y="219009"/>
                    <a:pt x="99570" y="223171"/>
                    <a:pt x="98277" y="229592"/>
                  </a:cubicBezTo>
                  <a:cubicBezTo>
                    <a:pt x="96985" y="236022"/>
                    <a:pt x="101146" y="242281"/>
                    <a:pt x="107568" y="243573"/>
                  </a:cubicBezTo>
                  <a:cubicBezTo>
                    <a:pt x="108177" y="243695"/>
                    <a:pt x="108787" y="243768"/>
                    <a:pt x="109405" y="243793"/>
                  </a:cubicBezTo>
                  <a:cubicBezTo>
                    <a:pt x="110348" y="243964"/>
                    <a:pt x="111307" y="243964"/>
                    <a:pt x="112250" y="243793"/>
                  </a:cubicBezTo>
                  <a:lnTo>
                    <a:pt x="237429" y="243793"/>
                  </a:lnTo>
                  <a:cubicBezTo>
                    <a:pt x="243980" y="243793"/>
                    <a:pt x="249296" y="238477"/>
                    <a:pt x="249296" y="231925"/>
                  </a:cubicBezTo>
                  <a:close/>
                  <a:moveTo>
                    <a:pt x="399674" y="286467"/>
                  </a:moveTo>
                  <a:cubicBezTo>
                    <a:pt x="399633" y="280021"/>
                    <a:pt x="394415" y="274803"/>
                    <a:pt x="387969" y="274763"/>
                  </a:cubicBezTo>
                  <a:lnTo>
                    <a:pt x="262140" y="274763"/>
                  </a:lnTo>
                  <a:cubicBezTo>
                    <a:pt x="255628" y="275527"/>
                    <a:pt x="250971" y="281428"/>
                    <a:pt x="251743" y="287939"/>
                  </a:cubicBezTo>
                  <a:cubicBezTo>
                    <a:pt x="252385" y="293393"/>
                    <a:pt x="256685" y="297693"/>
                    <a:pt x="262140" y="298335"/>
                  </a:cubicBezTo>
                  <a:lnTo>
                    <a:pt x="387481" y="298335"/>
                  </a:lnTo>
                  <a:cubicBezTo>
                    <a:pt x="394033" y="298335"/>
                    <a:pt x="399349" y="293019"/>
                    <a:pt x="399349" y="286467"/>
                  </a:cubicBezTo>
                  <a:close/>
                  <a:moveTo>
                    <a:pt x="399674" y="341010"/>
                  </a:moveTo>
                  <a:cubicBezTo>
                    <a:pt x="399633" y="334564"/>
                    <a:pt x="394415" y="329345"/>
                    <a:pt x="387969" y="329305"/>
                  </a:cubicBezTo>
                  <a:lnTo>
                    <a:pt x="262140" y="329305"/>
                  </a:lnTo>
                  <a:cubicBezTo>
                    <a:pt x="255628" y="330069"/>
                    <a:pt x="250971" y="335970"/>
                    <a:pt x="251743" y="342481"/>
                  </a:cubicBezTo>
                  <a:cubicBezTo>
                    <a:pt x="252385" y="347935"/>
                    <a:pt x="256685" y="352235"/>
                    <a:pt x="262140" y="352877"/>
                  </a:cubicBezTo>
                  <a:lnTo>
                    <a:pt x="387481" y="352877"/>
                  </a:lnTo>
                  <a:cubicBezTo>
                    <a:pt x="394033" y="352877"/>
                    <a:pt x="399349" y="347561"/>
                    <a:pt x="399349" y="341010"/>
                  </a:cubicBezTo>
                  <a:close/>
                  <a:moveTo>
                    <a:pt x="399674" y="395714"/>
                  </a:moveTo>
                  <a:cubicBezTo>
                    <a:pt x="399674" y="389163"/>
                    <a:pt x="394358" y="383847"/>
                    <a:pt x="387806" y="383847"/>
                  </a:cubicBezTo>
                  <a:lnTo>
                    <a:pt x="262140" y="383847"/>
                  </a:lnTo>
                  <a:cubicBezTo>
                    <a:pt x="255628" y="384611"/>
                    <a:pt x="250971" y="390512"/>
                    <a:pt x="251743" y="397023"/>
                  </a:cubicBezTo>
                  <a:cubicBezTo>
                    <a:pt x="252385" y="402477"/>
                    <a:pt x="256685" y="406778"/>
                    <a:pt x="262140" y="407419"/>
                  </a:cubicBezTo>
                  <a:lnTo>
                    <a:pt x="387481" y="407419"/>
                  </a:lnTo>
                  <a:cubicBezTo>
                    <a:pt x="393927" y="407468"/>
                    <a:pt x="399219" y="402323"/>
                    <a:pt x="399349" y="395877"/>
                  </a:cubicBezTo>
                  <a:lnTo>
                    <a:pt x="399349" y="395877"/>
                  </a:lnTo>
                  <a:close/>
                  <a:moveTo>
                    <a:pt x="304814" y="13675"/>
                  </a:moveTo>
                  <a:cubicBezTo>
                    <a:pt x="304814" y="6091"/>
                    <a:pt x="298661" y="-62"/>
                    <a:pt x="291077" y="-62"/>
                  </a:cubicBezTo>
                  <a:cubicBezTo>
                    <a:pt x="283493" y="-62"/>
                    <a:pt x="277340" y="6091"/>
                    <a:pt x="277340" y="13675"/>
                  </a:cubicBezTo>
                  <a:cubicBezTo>
                    <a:pt x="277340" y="21259"/>
                    <a:pt x="283493" y="27412"/>
                    <a:pt x="291077" y="27412"/>
                  </a:cubicBezTo>
                  <a:cubicBezTo>
                    <a:pt x="298661" y="27412"/>
                    <a:pt x="304814" y="21259"/>
                    <a:pt x="304814" y="13675"/>
                  </a:cubicBezTo>
                  <a:close/>
                  <a:moveTo>
                    <a:pt x="345457" y="13675"/>
                  </a:moveTo>
                  <a:cubicBezTo>
                    <a:pt x="345546" y="6091"/>
                    <a:pt x="339466" y="-135"/>
                    <a:pt x="331882" y="-225"/>
                  </a:cubicBezTo>
                  <a:cubicBezTo>
                    <a:pt x="324298" y="-314"/>
                    <a:pt x="318072" y="5766"/>
                    <a:pt x="317982" y="13350"/>
                  </a:cubicBezTo>
                  <a:cubicBezTo>
                    <a:pt x="317893" y="20934"/>
                    <a:pt x="323973" y="27160"/>
                    <a:pt x="331557" y="27250"/>
                  </a:cubicBezTo>
                  <a:lnTo>
                    <a:pt x="331557" y="27250"/>
                  </a:lnTo>
                  <a:cubicBezTo>
                    <a:pt x="339051" y="27250"/>
                    <a:pt x="345131" y="21169"/>
                    <a:pt x="345131" y="13675"/>
                  </a:cubicBezTo>
                  <a:close/>
                  <a:moveTo>
                    <a:pt x="386099" y="13675"/>
                  </a:moveTo>
                  <a:cubicBezTo>
                    <a:pt x="386189" y="6091"/>
                    <a:pt x="380109" y="-135"/>
                    <a:pt x="372525" y="-225"/>
                  </a:cubicBezTo>
                  <a:cubicBezTo>
                    <a:pt x="364941" y="-314"/>
                    <a:pt x="358714" y="5766"/>
                    <a:pt x="358625" y="13350"/>
                  </a:cubicBezTo>
                  <a:cubicBezTo>
                    <a:pt x="358536" y="20934"/>
                    <a:pt x="364616" y="27160"/>
                    <a:pt x="372199" y="27250"/>
                  </a:cubicBezTo>
                  <a:lnTo>
                    <a:pt x="372199" y="27250"/>
                  </a:lnTo>
                  <a:cubicBezTo>
                    <a:pt x="379727" y="27250"/>
                    <a:pt x="385847" y="21202"/>
                    <a:pt x="385937" y="13675"/>
                  </a:cubicBezTo>
                  <a:close/>
                  <a:moveTo>
                    <a:pt x="426742" y="13675"/>
                  </a:moveTo>
                  <a:cubicBezTo>
                    <a:pt x="426831" y="6091"/>
                    <a:pt x="420751" y="-135"/>
                    <a:pt x="413167" y="-225"/>
                  </a:cubicBezTo>
                  <a:cubicBezTo>
                    <a:pt x="405583" y="-314"/>
                    <a:pt x="399357" y="5766"/>
                    <a:pt x="399267" y="13350"/>
                  </a:cubicBezTo>
                  <a:cubicBezTo>
                    <a:pt x="399178" y="20934"/>
                    <a:pt x="405258" y="27160"/>
                    <a:pt x="412842" y="27250"/>
                  </a:cubicBezTo>
                  <a:lnTo>
                    <a:pt x="412842" y="27250"/>
                  </a:lnTo>
                  <a:cubicBezTo>
                    <a:pt x="420296" y="27250"/>
                    <a:pt x="426335" y="21210"/>
                    <a:pt x="426335" y="13756"/>
                  </a:cubicBezTo>
                  <a:cubicBezTo>
                    <a:pt x="426335" y="13732"/>
                    <a:pt x="426335" y="13700"/>
                    <a:pt x="426335" y="13675"/>
                  </a:cubicBezTo>
                  <a:close/>
                  <a:moveTo>
                    <a:pt x="467384" y="13675"/>
                  </a:moveTo>
                  <a:cubicBezTo>
                    <a:pt x="467474" y="6091"/>
                    <a:pt x="461394" y="-135"/>
                    <a:pt x="453810" y="-225"/>
                  </a:cubicBezTo>
                  <a:cubicBezTo>
                    <a:pt x="446226" y="-314"/>
                    <a:pt x="439999" y="5766"/>
                    <a:pt x="439910" y="13350"/>
                  </a:cubicBezTo>
                  <a:cubicBezTo>
                    <a:pt x="439821" y="20934"/>
                    <a:pt x="445901" y="27160"/>
                    <a:pt x="453484" y="27250"/>
                  </a:cubicBezTo>
                  <a:cubicBezTo>
                    <a:pt x="453509" y="27250"/>
                    <a:pt x="453541" y="27250"/>
                    <a:pt x="453566" y="27250"/>
                  </a:cubicBezTo>
                  <a:lnTo>
                    <a:pt x="453566" y="27250"/>
                  </a:lnTo>
                  <a:cubicBezTo>
                    <a:pt x="461060" y="27209"/>
                    <a:pt x="467132" y="21169"/>
                    <a:pt x="467222" y="13675"/>
                  </a:cubicBezTo>
                  <a:close/>
                  <a:moveTo>
                    <a:pt x="508027" y="13675"/>
                  </a:moveTo>
                  <a:cubicBezTo>
                    <a:pt x="508116" y="6091"/>
                    <a:pt x="502036" y="-135"/>
                    <a:pt x="494452" y="-225"/>
                  </a:cubicBezTo>
                  <a:cubicBezTo>
                    <a:pt x="486868" y="-314"/>
                    <a:pt x="480642" y="5766"/>
                    <a:pt x="480552" y="13350"/>
                  </a:cubicBezTo>
                  <a:cubicBezTo>
                    <a:pt x="480463" y="20934"/>
                    <a:pt x="486543" y="27160"/>
                    <a:pt x="494127" y="27250"/>
                  </a:cubicBezTo>
                  <a:cubicBezTo>
                    <a:pt x="494151" y="27250"/>
                    <a:pt x="494184" y="27250"/>
                    <a:pt x="494208" y="27250"/>
                  </a:cubicBezTo>
                  <a:lnTo>
                    <a:pt x="494208" y="27250"/>
                  </a:lnTo>
                  <a:cubicBezTo>
                    <a:pt x="501662" y="27250"/>
                    <a:pt x="507701" y="21210"/>
                    <a:pt x="507701" y="13756"/>
                  </a:cubicBezTo>
                  <a:cubicBezTo>
                    <a:pt x="507701" y="13732"/>
                    <a:pt x="507701" y="13700"/>
                    <a:pt x="507701" y="13675"/>
                  </a:cubicBezTo>
                  <a:close/>
                  <a:moveTo>
                    <a:pt x="304733" y="123085"/>
                  </a:moveTo>
                  <a:cubicBezTo>
                    <a:pt x="304310" y="115956"/>
                    <a:pt x="298197" y="110526"/>
                    <a:pt x="291069" y="110941"/>
                  </a:cubicBezTo>
                  <a:cubicBezTo>
                    <a:pt x="283948" y="111363"/>
                    <a:pt x="278510" y="117476"/>
                    <a:pt x="278925" y="124605"/>
                  </a:cubicBezTo>
                  <a:cubicBezTo>
                    <a:pt x="279315" y="131115"/>
                    <a:pt x="284485" y="136318"/>
                    <a:pt x="290996" y="136741"/>
                  </a:cubicBezTo>
                  <a:cubicBezTo>
                    <a:pt x="298539" y="136789"/>
                    <a:pt x="304684" y="130709"/>
                    <a:pt x="304733" y="123166"/>
                  </a:cubicBezTo>
                  <a:cubicBezTo>
                    <a:pt x="304733" y="123142"/>
                    <a:pt x="304733" y="123109"/>
                    <a:pt x="304733" y="123085"/>
                  </a:cubicBezTo>
                  <a:close/>
                  <a:moveTo>
                    <a:pt x="345375" y="123085"/>
                  </a:moveTo>
                  <a:cubicBezTo>
                    <a:pt x="345416" y="115501"/>
                    <a:pt x="339303" y="109315"/>
                    <a:pt x="331720" y="109266"/>
                  </a:cubicBezTo>
                  <a:cubicBezTo>
                    <a:pt x="324136" y="109225"/>
                    <a:pt x="317950" y="115338"/>
                    <a:pt x="317901" y="122922"/>
                  </a:cubicBezTo>
                  <a:cubicBezTo>
                    <a:pt x="317860" y="130506"/>
                    <a:pt x="323973" y="136692"/>
                    <a:pt x="331557" y="136741"/>
                  </a:cubicBezTo>
                  <a:cubicBezTo>
                    <a:pt x="331581" y="136741"/>
                    <a:pt x="331614" y="136741"/>
                    <a:pt x="331638" y="136741"/>
                  </a:cubicBezTo>
                  <a:lnTo>
                    <a:pt x="331638" y="136741"/>
                  </a:lnTo>
                  <a:cubicBezTo>
                    <a:pt x="339092" y="136789"/>
                    <a:pt x="345164" y="130782"/>
                    <a:pt x="345213" y="123329"/>
                  </a:cubicBezTo>
                  <a:cubicBezTo>
                    <a:pt x="345213" y="123304"/>
                    <a:pt x="345213" y="123272"/>
                    <a:pt x="345213" y="123247"/>
                  </a:cubicBezTo>
                  <a:lnTo>
                    <a:pt x="345213" y="123247"/>
                  </a:lnTo>
                  <a:close/>
                  <a:moveTo>
                    <a:pt x="386018" y="123085"/>
                  </a:moveTo>
                  <a:cubicBezTo>
                    <a:pt x="386059" y="115501"/>
                    <a:pt x="379946" y="109315"/>
                    <a:pt x="372362" y="109266"/>
                  </a:cubicBezTo>
                  <a:cubicBezTo>
                    <a:pt x="364778" y="109225"/>
                    <a:pt x="358592" y="115338"/>
                    <a:pt x="358544" y="122922"/>
                  </a:cubicBezTo>
                  <a:cubicBezTo>
                    <a:pt x="358503" y="130506"/>
                    <a:pt x="364616" y="136692"/>
                    <a:pt x="372199" y="136741"/>
                  </a:cubicBezTo>
                  <a:cubicBezTo>
                    <a:pt x="372224" y="136741"/>
                    <a:pt x="372256" y="136741"/>
                    <a:pt x="372281" y="136741"/>
                  </a:cubicBezTo>
                  <a:lnTo>
                    <a:pt x="372281" y="136741"/>
                  </a:lnTo>
                  <a:cubicBezTo>
                    <a:pt x="379734" y="136879"/>
                    <a:pt x="385879" y="130945"/>
                    <a:pt x="386018" y="123491"/>
                  </a:cubicBezTo>
                  <a:cubicBezTo>
                    <a:pt x="386018" y="123467"/>
                    <a:pt x="386018" y="123434"/>
                    <a:pt x="386018" y="123410"/>
                  </a:cubicBezTo>
                  <a:lnTo>
                    <a:pt x="386018" y="123410"/>
                  </a:lnTo>
                  <a:close/>
                  <a:moveTo>
                    <a:pt x="426660" y="123085"/>
                  </a:moveTo>
                  <a:cubicBezTo>
                    <a:pt x="426701" y="115501"/>
                    <a:pt x="420588" y="109315"/>
                    <a:pt x="413005" y="109266"/>
                  </a:cubicBezTo>
                  <a:cubicBezTo>
                    <a:pt x="405421" y="109225"/>
                    <a:pt x="399235" y="115338"/>
                    <a:pt x="399186" y="122922"/>
                  </a:cubicBezTo>
                  <a:cubicBezTo>
                    <a:pt x="399145" y="130506"/>
                    <a:pt x="405258" y="136692"/>
                    <a:pt x="412842" y="136741"/>
                  </a:cubicBezTo>
                  <a:cubicBezTo>
                    <a:pt x="412866" y="136741"/>
                    <a:pt x="412899" y="136741"/>
                    <a:pt x="412923" y="136741"/>
                  </a:cubicBezTo>
                  <a:lnTo>
                    <a:pt x="412923" y="136741"/>
                  </a:lnTo>
                  <a:cubicBezTo>
                    <a:pt x="420377" y="136741"/>
                    <a:pt x="426416" y="130701"/>
                    <a:pt x="426416" y="123247"/>
                  </a:cubicBezTo>
                  <a:lnTo>
                    <a:pt x="426416" y="123247"/>
                  </a:lnTo>
                  <a:close/>
                  <a:moveTo>
                    <a:pt x="467303" y="123085"/>
                  </a:moveTo>
                  <a:cubicBezTo>
                    <a:pt x="467344" y="115501"/>
                    <a:pt x="461231" y="109315"/>
                    <a:pt x="453647" y="109266"/>
                  </a:cubicBezTo>
                  <a:cubicBezTo>
                    <a:pt x="446063" y="109225"/>
                    <a:pt x="439877" y="115338"/>
                    <a:pt x="439829" y="122922"/>
                  </a:cubicBezTo>
                  <a:cubicBezTo>
                    <a:pt x="439788" y="130506"/>
                    <a:pt x="445901" y="136692"/>
                    <a:pt x="453484" y="136741"/>
                  </a:cubicBezTo>
                  <a:cubicBezTo>
                    <a:pt x="453541" y="136741"/>
                    <a:pt x="453590" y="136741"/>
                    <a:pt x="453647" y="136741"/>
                  </a:cubicBezTo>
                  <a:lnTo>
                    <a:pt x="453647" y="136741"/>
                  </a:lnTo>
                  <a:cubicBezTo>
                    <a:pt x="461052" y="136879"/>
                    <a:pt x="467164" y="130977"/>
                    <a:pt x="467303" y="123572"/>
                  </a:cubicBezTo>
                  <a:cubicBezTo>
                    <a:pt x="467303" y="123524"/>
                    <a:pt x="467303" y="123467"/>
                    <a:pt x="467303" y="123410"/>
                  </a:cubicBezTo>
                  <a:lnTo>
                    <a:pt x="467303" y="123410"/>
                  </a:lnTo>
                  <a:close/>
                  <a:moveTo>
                    <a:pt x="507945" y="123085"/>
                  </a:moveTo>
                  <a:cubicBezTo>
                    <a:pt x="507986" y="115501"/>
                    <a:pt x="501873" y="109315"/>
                    <a:pt x="494290" y="109266"/>
                  </a:cubicBezTo>
                  <a:cubicBezTo>
                    <a:pt x="486706" y="109225"/>
                    <a:pt x="480520" y="115338"/>
                    <a:pt x="480471" y="122922"/>
                  </a:cubicBezTo>
                  <a:cubicBezTo>
                    <a:pt x="480430" y="130506"/>
                    <a:pt x="486543" y="136692"/>
                    <a:pt x="494127" y="136741"/>
                  </a:cubicBezTo>
                  <a:cubicBezTo>
                    <a:pt x="494184" y="136741"/>
                    <a:pt x="494232" y="136741"/>
                    <a:pt x="494290" y="136741"/>
                  </a:cubicBezTo>
                  <a:lnTo>
                    <a:pt x="494290" y="136741"/>
                  </a:lnTo>
                  <a:cubicBezTo>
                    <a:pt x="501743" y="136741"/>
                    <a:pt x="507783" y="130701"/>
                    <a:pt x="507783" y="123247"/>
                  </a:cubicBezTo>
                  <a:lnTo>
                    <a:pt x="507783" y="123247"/>
                  </a:lnTo>
                  <a:close/>
                  <a:moveTo>
                    <a:pt x="442917" y="279883"/>
                  </a:moveTo>
                  <a:cubicBezTo>
                    <a:pt x="442917" y="272300"/>
                    <a:pt x="436764" y="266146"/>
                    <a:pt x="429180" y="266146"/>
                  </a:cubicBezTo>
                  <a:cubicBezTo>
                    <a:pt x="421596" y="266146"/>
                    <a:pt x="415443" y="272300"/>
                    <a:pt x="415443" y="279883"/>
                  </a:cubicBezTo>
                  <a:cubicBezTo>
                    <a:pt x="415443" y="287467"/>
                    <a:pt x="421596" y="293620"/>
                    <a:pt x="429180" y="293620"/>
                  </a:cubicBezTo>
                  <a:lnTo>
                    <a:pt x="429180" y="293620"/>
                  </a:lnTo>
                  <a:cubicBezTo>
                    <a:pt x="436658" y="293669"/>
                    <a:pt x="442787" y="287687"/>
                    <a:pt x="442917" y="280209"/>
                  </a:cubicBezTo>
                  <a:lnTo>
                    <a:pt x="442917" y="280209"/>
                  </a:lnTo>
                  <a:close/>
                  <a:moveTo>
                    <a:pt x="483560" y="279883"/>
                  </a:moveTo>
                  <a:cubicBezTo>
                    <a:pt x="483560" y="272300"/>
                    <a:pt x="477406" y="266146"/>
                    <a:pt x="469823" y="266146"/>
                  </a:cubicBezTo>
                  <a:cubicBezTo>
                    <a:pt x="462239" y="266146"/>
                    <a:pt x="456086" y="272300"/>
                    <a:pt x="456086" y="279883"/>
                  </a:cubicBezTo>
                  <a:cubicBezTo>
                    <a:pt x="456086" y="287467"/>
                    <a:pt x="462239" y="293620"/>
                    <a:pt x="469823" y="293620"/>
                  </a:cubicBezTo>
                  <a:lnTo>
                    <a:pt x="469823" y="293620"/>
                  </a:lnTo>
                  <a:cubicBezTo>
                    <a:pt x="477317" y="293620"/>
                    <a:pt x="483397" y="287540"/>
                    <a:pt x="483397" y="280046"/>
                  </a:cubicBezTo>
                  <a:lnTo>
                    <a:pt x="483397" y="280046"/>
                  </a:lnTo>
                  <a:close/>
                  <a:moveTo>
                    <a:pt x="524202" y="279883"/>
                  </a:moveTo>
                  <a:cubicBezTo>
                    <a:pt x="524202" y="272300"/>
                    <a:pt x="518049" y="266146"/>
                    <a:pt x="510465" y="266146"/>
                  </a:cubicBezTo>
                  <a:cubicBezTo>
                    <a:pt x="502881" y="266146"/>
                    <a:pt x="496728" y="272300"/>
                    <a:pt x="496728" y="279883"/>
                  </a:cubicBezTo>
                  <a:cubicBezTo>
                    <a:pt x="496728" y="287467"/>
                    <a:pt x="502881" y="293620"/>
                    <a:pt x="510465" y="293620"/>
                  </a:cubicBezTo>
                  <a:lnTo>
                    <a:pt x="510465" y="293620"/>
                  </a:lnTo>
                  <a:cubicBezTo>
                    <a:pt x="517960" y="293620"/>
                    <a:pt x="524040" y="287540"/>
                    <a:pt x="524040" y="280046"/>
                  </a:cubicBezTo>
                  <a:lnTo>
                    <a:pt x="524040" y="280046"/>
                  </a:lnTo>
                  <a:close/>
                  <a:moveTo>
                    <a:pt x="564845" y="279883"/>
                  </a:moveTo>
                  <a:cubicBezTo>
                    <a:pt x="564845" y="272300"/>
                    <a:pt x="558691" y="266146"/>
                    <a:pt x="551108" y="266146"/>
                  </a:cubicBezTo>
                  <a:cubicBezTo>
                    <a:pt x="543524" y="266146"/>
                    <a:pt x="537371" y="272300"/>
                    <a:pt x="537371" y="279883"/>
                  </a:cubicBezTo>
                  <a:cubicBezTo>
                    <a:pt x="537371" y="287467"/>
                    <a:pt x="543524" y="293620"/>
                    <a:pt x="551108" y="293620"/>
                  </a:cubicBezTo>
                  <a:lnTo>
                    <a:pt x="551108" y="293620"/>
                  </a:lnTo>
                  <a:cubicBezTo>
                    <a:pt x="558602" y="293710"/>
                    <a:pt x="564756" y="287703"/>
                    <a:pt x="564845" y="280209"/>
                  </a:cubicBezTo>
                  <a:cubicBezTo>
                    <a:pt x="564845" y="280209"/>
                    <a:pt x="564845" y="280209"/>
                    <a:pt x="564845" y="280209"/>
                  </a:cubicBezTo>
                  <a:lnTo>
                    <a:pt x="564845" y="280209"/>
                  </a:lnTo>
                  <a:close/>
                  <a:moveTo>
                    <a:pt x="605487" y="279883"/>
                  </a:moveTo>
                  <a:cubicBezTo>
                    <a:pt x="605487" y="272300"/>
                    <a:pt x="599334" y="266146"/>
                    <a:pt x="591750" y="266146"/>
                  </a:cubicBezTo>
                  <a:cubicBezTo>
                    <a:pt x="584166" y="266146"/>
                    <a:pt x="578013" y="272300"/>
                    <a:pt x="578013" y="279883"/>
                  </a:cubicBezTo>
                  <a:cubicBezTo>
                    <a:pt x="578013" y="287467"/>
                    <a:pt x="584166" y="293620"/>
                    <a:pt x="591750" y="293620"/>
                  </a:cubicBezTo>
                  <a:lnTo>
                    <a:pt x="591750" y="293620"/>
                  </a:lnTo>
                  <a:cubicBezTo>
                    <a:pt x="599245" y="293620"/>
                    <a:pt x="605325" y="287540"/>
                    <a:pt x="605325" y="280046"/>
                  </a:cubicBezTo>
                  <a:lnTo>
                    <a:pt x="605325" y="280046"/>
                  </a:lnTo>
                  <a:close/>
                  <a:moveTo>
                    <a:pt x="646130" y="279883"/>
                  </a:moveTo>
                  <a:cubicBezTo>
                    <a:pt x="646130" y="272300"/>
                    <a:pt x="639976" y="266146"/>
                    <a:pt x="632393" y="266146"/>
                  </a:cubicBezTo>
                  <a:cubicBezTo>
                    <a:pt x="624809" y="266146"/>
                    <a:pt x="618656" y="272300"/>
                    <a:pt x="618656" y="279883"/>
                  </a:cubicBezTo>
                  <a:cubicBezTo>
                    <a:pt x="618656" y="287467"/>
                    <a:pt x="624809" y="293620"/>
                    <a:pt x="632393" y="293620"/>
                  </a:cubicBezTo>
                  <a:cubicBezTo>
                    <a:pt x="632417" y="293620"/>
                    <a:pt x="632450" y="293620"/>
                    <a:pt x="632474" y="293620"/>
                  </a:cubicBezTo>
                  <a:lnTo>
                    <a:pt x="632474" y="293620"/>
                  </a:lnTo>
                  <a:cubicBezTo>
                    <a:pt x="639928" y="293710"/>
                    <a:pt x="646041" y="287744"/>
                    <a:pt x="646130" y="280290"/>
                  </a:cubicBezTo>
                  <a:cubicBezTo>
                    <a:pt x="646130" y="280265"/>
                    <a:pt x="646130" y="280233"/>
                    <a:pt x="646130" y="280209"/>
                  </a:cubicBezTo>
                  <a:lnTo>
                    <a:pt x="646130" y="280209"/>
                  </a:lnTo>
                  <a:close/>
                  <a:moveTo>
                    <a:pt x="441617" y="392301"/>
                  </a:moveTo>
                  <a:cubicBezTo>
                    <a:pt x="441617" y="384717"/>
                    <a:pt x="435464" y="378563"/>
                    <a:pt x="427880" y="378563"/>
                  </a:cubicBezTo>
                  <a:cubicBezTo>
                    <a:pt x="420296" y="378563"/>
                    <a:pt x="414143" y="384717"/>
                    <a:pt x="414143" y="392301"/>
                  </a:cubicBezTo>
                  <a:cubicBezTo>
                    <a:pt x="414143" y="399884"/>
                    <a:pt x="420296" y="406038"/>
                    <a:pt x="427880" y="406038"/>
                  </a:cubicBezTo>
                  <a:lnTo>
                    <a:pt x="427880" y="406038"/>
                  </a:lnTo>
                  <a:cubicBezTo>
                    <a:pt x="435358" y="406086"/>
                    <a:pt x="441487" y="400104"/>
                    <a:pt x="441617" y="392626"/>
                  </a:cubicBezTo>
                  <a:lnTo>
                    <a:pt x="441617" y="392626"/>
                  </a:lnTo>
                  <a:close/>
                  <a:moveTo>
                    <a:pt x="482260" y="392301"/>
                  </a:moveTo>
                  <a:cubicBezTo>
                    <a:pt x="482260" y="384717"/>
                    <a:pt x="476106" y="378563"/>
                    <a:pt x="468522" y="378563"/>
                  </a:cubicBezTo>
                  <a:cubicBezTo>
                    <a:pt x="460938" y="378563"/>
                    <a:pt x="454785" y="384717"/>
                    <a:pt x="454785" y="392301"/>
                  </a:cubicBezTo>
                  <a:cubicBezTo>
                    <a:pt x="454785" y="399884"/>
                    <a:pt x="460938" y="406038"/>
                    <a:pt x="468522" y="406038"/>
                  </a:cubicBezTo>
                  <a:lnTo>
                    <a:pt x="468522" y="406038"/>
                  </a:lnTo>
                  <a:cubicBezTo>
                    <a:pt x="476017" y="406038"/>
                    <a:pt x="482097" y="399958"/>
                    <a:pt x="482097" y="392463"/>
                  </a:cubicBezTo>
                  <a:lnTo>
                    <a:pt x="482097" y="392463"/>
                  </a:lnTo>
                  <a:close/>
                  <a:moveTo>
                    <a:pt x="522902" y="392301"/>
                  </a:moveTo>
                  <a:cubicBezTo>
                    <a:pt x="522902" y="384717"/>
                    <a:pt x="516749" y="378563"/>
                    <a:pt x="509165" y="378563"/>
                  </a:cubicBezTo>
                  <a:cubicBezTo>
                    <a:pt x="501581" y="378563"/>
                    <a:pt x="495428" y="384717"/>
                    <a:pt x="495428" y="392301"/>
                  </a:cubicBezTo>
                  <a:cubicBezTo>
                    <a:pt x="495428" y="399884"/>
                    <a:pt x="501581" y="406038"/>
                    <a:pt x="509165" y="406038"/>
                  </a:cubicBezTo>
                  <a:lnTo>
                    <a:pt x="509165" y="406038"/>
                  </a:lnTo>
                  <a:cubicBezTo>
                    <a:pt x="516659" y="406038"/>
                    <a:pt x="522739" y="399958"/>
                    <a:pt x="522739" y="392463"/>
                  </a:cubicBezTo>
                  <a:lnTo>
                    <a:pt x="522739" y="392463"/>
                  </a:lnTo>
                  <a:close/>
                  <a:moveTo>
                    <a:pt x="563545" y="392301"/>
                  </a:moveTo>
                  <a:cubicBezTo>
                    <a:pt x="563545" y="384717"/>
                    <a:pt x="557391" y="378563"/>
                    <a:pt x="549807" y="378563"/>
                  </a:cubicBezTo>
                  <a:cubicBezTo>
                    <a:pt x="542223" y="378563"/>
                    <a:pt x="536070" y="384717"/>
                    <a:pt x="536070" y="392301"/>
                  </a:cubicBezTo>
                  <a:cubicBezTo>
                    <a:pt x="536070" y="399884"/>
                    <a:pt x="542223" y="406038"/>
                    <a:pt x="549807" y="406038"/>
                  </a:cubicBezTo>
                  <a:lnTo>
                    <a:pt x="549807" y="406038"/>
                  </a:lnTo>
                  <a:cubicBezTo>
                    <a:pt x="557302" y="406127"/>
                    <a:pt x="563455" y="400120"/>
                    <a:pt x="563545" y="392626"/>
                  </a:cubicBezTo>
                  <a:cubicBezTo>
                    <a:pt x="563545" y="392626"/>
                    <a:pt x="563545" y="392626"/>
                    <a:pt x="563545" y="392626"/>
                  </a:cubicBezTo>
                  <a:lnTo>
                    <a:pt x="563545" y="392626"/>
                  </a:lnTo>
                  <a:close/>
                  <a:moveTo>
                    <a:pt x="604187" y="392301"/>
                  </a:moveTo>
                  <a:cubicBezTo>
                    <a:pt x="604187" y="384717"/>
                    <a:pt x="598034" y="378563"/>
                    <a:pt x="590450" y="378563"/>
                  </a:cubicBezTo>
                  <a:cubicBezTo>
                    <a:pt x="582866" y="378563"/>
                    <a:pt x="576713" y="384717"/>
                    <a:pt x="576713" y="392301"/>
                  </a:cubicBezTo>
                  <a:cubicBezTo>
                    <a:pt x="576713" y="399884"/>
                    <a:pt x="582866" y="406038"/>
                    <a:pt x="590450" y="406038"/>
                  </a:cubicBezTo>
                  <a:lnTo>
                    <a:pt x="590450" y="406038"/>
                  </a:lnTo>
                  <a:cubicBezTo>
                    <a:pt x="597904" y="406038"/>
                    <a:pt x="603943" y="399998"/>
                    <a:pt x="603943" y="392544"/>
                  </a:cubicBezTo>
                  <a:cubicBezTo>
                    <a:pt x="603943" y="392520"/>
                    <a:pt x="603943" y="392488"/>
                    <a:pt x="603943" y="392463"/>
                  </a:cubicBezTo>
                  <a:lnTo>
                    <a:pt x="603943" y="392463"/>
                  </a:lnTo>
                  <a:close/>
                  <a:moveTo>
                    <a:pt x="644830" y="392301"/>
                  </a:moveTo>
                  <a:cubicBezTo>
                    <a:pt x="644830" y="384717"/>
                    <a:pt x="638676" y="378563"/>
                    <a:pt x="631092" y="378563"/>
                  </a:cubicBezTo>
                  <a:cubicBezTo>
                    <a:pt x="623508" y="378563"/>
                    <a:pt x="617355" y="384717"/>
                    <a:pt x="617355" y="392301"/>
                  </a:cubicBezTo>
                  <a:cubicBezTo>
                    <a:pt x="617355" y="399884"/>
                    <a:pt x="623508" y="406038"/>
                    <a:pt x="631092" y="406038"/>
                  </a:cubicBezTo>
                  <a:cubicBezTo>
                    <a:pt x="631117" y="406038"/>
                    <a:pt x="631149" y="406038"/>
                    <a:pt x="631173" y="406038"/>
                  </a:cubicBezTo>
                  <a:lnTo>
                    <a:pt x="631173" y="406038"/>
                  </a:lnTo>
                  <a:cubicBezTo>
                    <a:pt x="638627" y="406127"/>
                    <a:pt x="644740" y="400161"/>
                    <a:pt x="644830" y="392707"/>
                  </a:cubicBezTo>
                  <a:cubicBezTo>
                    <a:pt x="644830" y="392683"/>
                    <a:pt x="644830" y="392650"/>
                    <a:pt x="644830" y="392626"/>
                  </a:cubicBezTo>
                  <a:lnTo>
                    <a:pt x="644830" y="3926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6151717" y="1878300"/>
            <a:ext cx="4932400" cy="36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ubTitle" idx="2"/>
          </p:nvPr>
        </p:nvSpPr>
        <p:spPr>
          <a:xfrm>
            <a:off x="1107883" y="1878300"/>
            <a:ext cx="4932400" cy="36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839135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364804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5415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>
            <a:spLocks noGrp="1"/>
          </p:cNvSpPr>
          <p:nvPr>
            <p:ph type="title"/>
          </p:nvPr>
        </p:nvSpPr>
        <p:spPr>
          <a:xfrm>
            <a:off x="2772867" y="1710600"/>
            <a:ext cx="6514400" cy="31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6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  <p:grpSp>
        <p:nvGrpSpPr>
          <p:cNvPr id="74" name="Google Shape;74;p8"/>
          <p:cNvGrpSpPr/>
          <p:nvPr/>
        </p:nvGrpSpPr>
        <p:grpSpPr>
          <a:xfrm>
            <a:off x="9320518" y="5779928"/>
            <a:ext cx="817839" cy="813541"/>
            <a:chOff x="4705338" y="292646"/>
            <a:chExt cx="613379" cy="610156"/>
          </a:xfrm>
        </p:grpSpPr>
        <p:sp>
          <p:nvSpPr>
            <p:cNvPr id="75" name="Google Shape;75;p8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77" name="Google Shape;77;p8"/>
          <p:cNvCxnSpPr/>
          <p:nvPr/>
        </p:nvCxnSpPr>
        <p:spPr>
          <a:xfrm flipH="1">
            <a:off x="1073684" y="1435667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78" name="Google Shape;78;p8"/>
          <p:cNvSpPr/>
          <p:nvPr/>
        </p:nvSpPr>
        <p:spPr>
          <a:xfrm flipH="1">
            <a:off x="864637" y="565987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9" name="Google Shape;79;p8"/>
          <p:cNvGrpSpPr/>
          <p:nvPr/>
        </p:nvGrpSpPr>
        <p:grpSpPr>
          <a:xfrm>
            <a:off x="10226785" y="-381298"/>
            <a:ext cx="1248999" cy="1248999"/>
            <a:chOff x="245275" y="-61949"/>
            <a:chExt cx="936749" cy="936749"/>
          </a:xfrm>
        </p:grpSpPr>
        <p:sp>
          <p:nvSpPr>
            <p:cNvPr id="80" name="Google Shape;80;p8"/>
            <p:cNvSpPr/>
            <p:nvPr/>
          </p:nvSpPr>
          <p:spPr>
            <a:xfrm>
              <a:off x="245275" y="761100"/>
              <a:ext cx="113700" cy="11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81" name="Google Shape;81;p8"/>
            <p:cNvCxnSpPr>
              <a:stCxn id="80" idx="7"/>
            </p:cNvCxnSpPr>
            <p:nvPr/>
          </p:nvCxnSpPr>
          <p:spPr>
            <a:xfrm rot="10800000" flipH="1">
              <a:off x="342324" y="-61949"/>
              <a:ext cx="839700" cy="83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2" name="Google Shape;82;p8"/>
          <p:cNvSpPr/>
          <p:nvPr/>
        </p:nvSpPr>
        <p:spPr>
          <a:xfrm flipH="1">
            <a:off x="9240153" y="-219946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83" name="Google Shape;83;p8"/>
          <p:cNvCxnSpPr/>
          <p:nvPr/>
        </p:nvCxnSpPr>
        <p:spPr>
          <a:xfrm rot="10800000" flipH="1">
            <a:off x="10458232" y="5813651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84" name="Google Shape;84;p8"/>
          <p:cNvSpPr/>
          <p:nvPr/>
        </p:nvSpPr>
        <p:spPr>
          <a:xfrm flipH="1">
            <a:off x="11382037" y="4196387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5" name="Google Shape;85;p8"/>
          <p:cNvGrpSpPr/>
          <p:nvPr/>
        </p:nvGrpSpPr>
        <p:grpSpPr>
          <a:xfrm>
            <a:off x="4206851" y="-329305"/>
            <a:ext cx="817839" cy="813541"/>
            <a:chOff x="4705338" y="292646"/>
            <a:chExt cx="613379" cy="610156"/>
          </a:xfrm>
        </p:grpSpPr>
        <p:sp>
          <p:nvSpPr>
            <p:cNvPr id="86" name="Google Shape;86;p8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88" name="Google Shape;88;p8"/>
          <p:cNvCxnSpPr/>
          <p:nvPr/>
        </p:nvCxnSpPr>
        <p:spPr>
          <a:xfrm flipH="1">
            <a:off x="6196149" y="6447767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5798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"/>
          <p:cNvSpPr txBox="1">
            <a:spLocks noGrp="1"/>
          </p:cNvSpPr>
          <p:nvPr>
            <p:ph type="title"/>
          </p:nvPr>
        </p:nvSpPr>
        <p:spPr>
          <a:xfrm>
            <a:off x="2161700" y="1863367"/>
            <a:ext cx="5356000" cy="9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subTitle" idx="1"/>
          </p:nvPr>
        </p:nvSpPr>
        <p:spPr>
          <a:xfrm>
            <a:off x="2161700" y="3080900"/>
            <a:ext cx="5356000" cy="2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cxnSp>
        <p:nvCxnSpPr>
          <p:cNvPr id="92" name="Google Shape;92;p9"/>
          <p:cNvCxnSpPr/>
          <p:nvPr/>
        </p:nvCxnSpPr>
        <p:spPr>
          <a:xfrm flipH="1">
            <a:off x="1103467" y="5666433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  <p:grpSp>
        <p:nvGrpSpPr>
          <p:cNvPr id="93" name="Google Shape;93;p9"/>
          <p:cNvGrpSpPr/>
          <p:nvPr/>
        </p:nvGrpSpPr>
        <p:grpSpPr>
          <a:xfrm>
            <a:off x="189134" y="1926869"/>
            <a:ext cx="1248999" cy="1248999"/>
            <a:chOff x="245275" y="-61949"/>
            <a:chExt cx="936749" cy="936749"/>
          </a:xfrm>
        </p:grpSpPr>
        <p:sp>
          <p:nvSpPr>
            <p:cNvPr id="94" name="Google Shape;94;p9"/>
            <p:cNvSpPr/>
            <p:nvPr/>
          </p:nvSpPr>
          <p:spPr>
            <a:xfrm>
              <a:off x="245275" y="761100"/>
              <a:ext cx="113700" cy="11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95" name="Google Shape;95;p9"/>
            <p:cNvCxnSpPr>
              <a:stCxn id="94" idx="7"/>
            </p:cNvCxnSpPr>
            <p:nvPr/>
          </p:nvCxnSpPr>
          <p:spPr>
            <a:xfrm rot="10800000" flipH="1">
              <a:off x="342324" y="-61949"/>
              <a:ext cx="839700" cy="83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9"/>
          <p:cNvSpPr/>
          <p:nvPr/>
        </p:nvSpPr>
        <p:spPr>
          <a:xfrm>
            <a:off x="594633" y="594833"/>
            <a:ext cx="438000" cy="438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9"/>
          <p:cNvSpPr/>
          <p:nvPr/>
        </p:nvSpPr>
        <p:spPr>
          <a:xfrm>
            <a:off x="7019634" y="319187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9506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>
            <a:spLocks noGrp="1"/>
          </p:cNvSpPr>
          <p:nvPr>
            <p:ph type="pic" idx="2"/>
          </p:nvPr>
        </p:nvSpPr>
        <p:spPr>
          <a:xfrm>
            <a:off x="-52933" y="-57733"/>
            <a:ext cx="12411200" cy="698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10"/>
          <p:cNvSpPr txBox="1">
            <a:spLocks noGrp="1"/>
          </p:cNvSpPr>
          <p:nvPr>
            <p:ph type="body" idx="1"/>
          </p:nvPr>
        </p:nvSpPr>
        <p:spPr>
          <a:xfrm>
            <a:off x="951000" y="5350300"/>
            <a:ext cx="10290000" cy="794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733" b="1">
                <a:latin typeface="Cairo"/>
                <a:ea typeface="Cairo"/>
                <a:cs typeface="Cairo"/>
                <a:sym typeface="Cairo"/>
              </a:defRPr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73490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"/>
          <p:cNvSpPr txBox="1">
            <a:spLocks noGrp="1"/>
          </p:cNvSpPr>
          <p:nvPr>
            <p:ph type="title" hasCustomPrompt="1"/>
          </p:nvPr>
        </p:nvSpPr>
        <p:spPr>
          <a:xfrm>
            <a:off x="2173000" y="2079200"/>
            <a:ext cx="8014800" cy="201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1333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3" name="Google Shape;103;p11"/>
          <p:cNvSpPr txBox="1">
            <a:spLocks noGrp="1"/>
          </p:cNvSpPr>
          <p:nvPr>
            <p:ph type="body" idx="1"/>
          </p:nvPr>
        </p:nvSpPr>
        <p:spPr>
          <a:xfrm>
            <a:off x="2173000" y="4311233"/>
            <a:ext cx="8014800" cy="60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133"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04" name="Google Shape;104;p11"/>
          <p:cNvCxnSpPr/>
          <p:nvPr/>
        </p:nvCxnSpPr>
        <p:spPr>
          <a:xfrm flipH="1">
            <a:off x="5488400" y="-63467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105" name="Google Shape;105;p11"/>
          <p:cNvSpPr/>
          <p:nvPr/>
        </p:nvSpPr>
        <p:spPr>
          <a:xfrm>
            <a:off x="558867" y="901887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6" name="Google Shape;106;p11"/>
          <p:cNvGrpSpPr/>
          <p:nvPr/>
        </p:nvGrpSpPr>
        <p:grpSpPr>
          <a:xfrm>
            <a:off x="1615751" y="-243939"/>
            <a:ext cx="817839" cy="813541"/>
            <a:chOff x="4705338" y="292646"/>
            <a:chExt cx="613379" cy="610156"/>
          </a:xfrm>
        </p:grpSpPr>
        <p:sp>
          <p:nvSpPr>
            <p:cNvPr id="107" name="Google Shape;107;p11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9" name="Google Shape;109;p11"/>
          <p:cNvGrpSpPr/>
          <p:nvPr/>
        </p:nvGrpSpPr>
        <p:grpSpPr>
          <a:xfrm rot="10800000">
            <a:off x="-252133" y="5348002"/>
            <a:ext cx="1248999" cy="1248999"/>
            <a:chOff x="245275" y="-61949"/>
            <a:chExt cx="936749" cy="936749"/>
          </a:xfrm>
        </p:grpSpPr>
        <p:sp>
          <p:nvSpPr>
            <p:cNvPr id="110" name="Google Shape;110;p11"/>
            <p:cNvSpPr/>
            <p:nvPr/>
          </p:nvSpPr>
          <p:spPr>
            <a:xfrm>
              <a:off x="245275" y="761100"/>
              <a:ext cx="113700" cy="11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11" name="Google Shape;111;p11"/>
            <p:cNvCxnSpPr>
              <a:stCxn id="110" idx="7"/>
            </p:cNvCxnSpPr>
            <p:nvPr/>
          </p:nvCxnSpPr>
          <p:spPr>
            <a:xfrm rot="10800000" flipH="1">
              <a:off x="342324" y="-61949"/>
              <a:ext cx="839700" cy="83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2" name="Google Shape;112;p11"/>
          <p:cNvSpPr/>
          <p:nvPr/>
        </p:nvSpPr>
        <p:spPr>
          <a:xfrm>
            <a:off x="10296467" y="6584167"/>
            <a:ext cx="438000" cy="438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11"/>
          <p:cNvSpPr/>
          <p:nvPr/>
        </p:nvSpPr>
        <p:spPr>
          <a:xfrm>
            <a:off x="1087801" y="6005221"/>
            <a:ext cx="437996" cy="435695"/>
          </a:xfrm>
          <a:custGeom>
            <a:avLst/>
            <a:gdLst/>
            <a:ahLst/>
            <a:cxnLst/>
            <a:rect l="l" t="t" r="r" b="b"/>
            <a:pathLst>
              <a:path w="5900" h="5869" extrusionOk="0">
                <a:moveTo>
                  <a:pt x="2943" y="1"/>
                </a:moveTo>
                <a:cubicBezTo>
                  <a:pt x="2939" y="1"/>
                  <a:pt x="2935" y="1"/>
                  <a:pt x="2931" y="1"/>
                </a:cubicBezTo>
                <a:cubicBezTo>
                  <a:pt x="1315" y="7"/>
                  <a:pt x="4" y="1319"/>
                  <a:pt x="4" y="2935"/>
                </a:cubicBezTo>
                <a:cubicBezTo>
                  <a:pt x="1" y="4576"/>
                  <a:pt x="1294" y="5869"/>
                  <a:pt x="2941" y="5869"/>
                </a:cubicBezTo>
                <a:cubicBezTo>
                  <a:pt x="2943" y="5869"/>
                  <a:pt x="2945" y="5869"/>
                  <a:pt x="2947" y="5869"/>
                </a:cubicBezTo>
                <a:cubicBezTo>
                  <a:pt x="4579" y="5869"/>
                  <a:pt x="5900" y="4555"/>
                  <a:pt x="5897" y="2935"/>
                </a:cubicBezTo>
                <a:cubicBezTo>
                  <a:pt x="5897" y="1335"/>
                  <a:pt x="4551" y="1"/>
                  <a:pt x="2943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14" name="Google Shape;114;p11"/>
          <p:cNvCxnSpPr/>
          <p:nvPr/>
        </p:nvCxnSpPr>
        <p:spPr>
          <a:xfrm flipH="1">
            <a:off x="9154367" y="6584167"/>
            <a:ext cx="782800" cy="78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115" name="Google Shape;115;p11"/>
          <p:cNvGrpSpPr/>
          <p:nvPr/>
        </p:nvGrpSpPr>
        <p:grpSpPr>
          <a:xfrm>
            <a:off x="11811085" y="5565728"/>
            <a:ext cx="817839" cy="813541"/>
            <a:chOff x="4705338" y="292646"/>
            <a:chExt cx="613379" cy="610156"/>
          </a:xfrm>
        </p:grpSpPr>
        <p:sp>
          <p:nvSpPr>
            <p:cNvPr id="116" name="Google Shape;116;p11"/>
            <p:cNvSpPr/>
            <p:nvPr/>
          </p:nvSpPr>
          <p:spPr>
            <a:xfrm>
              <a:off x="4705338" y="292646"/>
              <a:ext cx="613379" cy="610156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4847775" y="434340"/>
              <a:ext cx="328497" cy="326771"/>
            </a:xfrm>
            <a:custGeom>
              <a:avLst/>
              <a:gdLst/>
              <a:ahLst/>
              <a:cxnLst/>
              <a:rect l="l" t="t" r="r" b="b"/>
              <a:pathLst>
                <a:path w="5900" h="5869" extrusionOk="0">
                  <a:moveTo>
                    <a:pt x="2943" y="1"/>
                  </a:moveTo>
                  <a:cubicBezTo>
                    <a:pt x="2939" y="1"/>
                    <a:pt x="2935" y="1"/>
                    <a:pt x="2931" y="1"/>
                  </a:cubicBezTo>
                  <a:cubicBezTo>
                    <a:pt x="1315" y="7"/>
                    <a:pt x="4" y="1319"/>
                    <a:pt x="4" y="2935"/>
                  </a:cubicBezTo>
                  <a:cubicBezTo>
                    <a:pt x="1" y="4576"/>
                    <a:pt x="1294" y="5869"/>
                    <a:pt x="2941" y="5869"/>
                  </a:cubicBezTo>
                  <a:cubicBezTo>
                    <a:pt x="2943" y="5869"/>
                    <a:pt x="2945" y="5869"/>
                    <a:pt x="2947" y="5869"/>
                  </a:cubicBezTo>
                  <a:cubicBezTo>
                    <a:pt x="4579" y="5869"/>
                    <a:pt x="5900" y="4555"/>
                    <a:pt x="5897" y="2935"/>
                  </a:cubicBezTo>
                  <a:cubicBezTo>
                    <a:pt x="5897" y="1335"/>
                    <a:pt x="4551" y="1"/>
                    <a:pt x="2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3774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iro"/>
              <a:buNone/>
              <a:defRPr sz="28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iro"/>
              <a:buNone/>
              <a:defRPr sz="28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iro"/>
              <a:buNone/>
              <a:defRPr sz="28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iro"/>
              <a:buNone/>
              <a:defRPr sz="28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iro"/>
              <a:buNone/>
              <a:defRPr sz="28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iro"/>
              <a:buNone/>
              <a:defRPr sz="28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iro"/>
              <a:buNone/>
              <a:defRPr sz="28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iro"/>
              <a:buNone/>
              <a:defRPr sz="28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iro"/>
              <a:buNone/>
              <a:defRPr sz="28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662600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Char char="●"/>
              <a:defRPr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76161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2" r:id="rId23"/>
    <p:sldLayoutId id="2147483703" r:id="rId24"/>
    <p:sldLayoutId id="2147483704" r:id="rId25"/>
    <p:sldLayoutId id="2147483705" r:id="rId26"/>
    <p:sldLayoutId id="2147483706" r:id="rId27"/>
    <p:sldLayoutId id="2147483707" r:id="rId28"/>
    <p:sldLayoutId id="2147483708" r:id="rId29"/>
    <p:sldLayoutId id="2147483709" r:id="rId30"/>
    <p:sldLayoutId id="2147483710" r:id="rId31"/>
    <p:sldLayoutId id="2147483711" r:id="rId32"/>
    <p:sldLayoutId id="2147483712" r:id="rId33"/>
    <p:sldLayoutId id="2147483713" r:id="rId34"/>
    <p:sldLayoutId id="2147483714" r:id="rId35"/>
    <p:sldLayoutId id="2147483715" r:id="rId36"/>
    <p:sldLayoutId id="2147483716" r:id="rId37"/>
    <p:sldLayoutId id="2147483717" r:id="rId38"/>
    <p:sldLayoutId id="2147483718" r:id="rId39"/>
    <p:sldLayoutId id="2147483719" r:id="rId40"/>
    <p:sldLayoutId id="2147483720" r:id="rId41"/>
    <p:sldLayoutId id="2147483721" r:id="rId4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6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70" name="Google Shape;670;p46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214418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55698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6" r:id="rId1"/>
    <p:sldLayoutId id="2147483729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2" r:id="rId10"/>
    <p:sldLayoutId id="2147483743" r:id="rId11"/>
    <p:sldLayoutId id="2147483744" r:id="rId12"/>
    <p:sldLayoutId id="2147483749" r:id="rId1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2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91313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-comprehensive-guide-to-convolutional-neural-networks-the-eli5-way-3bd2b1164a53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jpxc0JFlv30" TargetMode="External"/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DL4Phylo/" TargetMode="External"/><Relationship Id="rId2" Type="http://schemas.openxmlformats.org/officeDocument/2006/relationships/hyperlink" Target="https://github.com/phyloLearn/DL4Phylo" TargetMode="Externa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39.png"/><Relationship Id="rId5" Type="http://schemas.openxmlformats.org/officeDocument/2006/relationships/image" Target="../media/image38.jpe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61DF8-7B3A-06A4-B9AA-B231986BC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000568"/>
            <a:ext cx="3092388" cy="646331"/>
          </a:xfrm>
        </p:spPr>
        <p:txBody>
          <a:bodyPr/>
          <a:lstStyle/>
          <a:p>
            <a:r>
              <a:rPr lang="pt-PT" sz="4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DL4Phylo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446D45-F393-7B7B-7025-E1E5F0A09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844118"/>
            <a:ext cx="4147775" cy="793203"/>
          </a:xfrm>
        </p:spPr>
        <p:txBody>
          <a:bodyPr/>
          <a:lstStyle/>
          <a:p>
            <a:r>
              <a:rPr lang="pt-PT" sz="1800" dirty="0">
                <a:latin typeface="Cambria" panose="02040503050406030204" pitchFamily="18" charset="0"/>
                <a:ea typeface="Cambria" panose="02040503050406030204" pitchFamily="18" charset="0"/>
              </a:rPr>
              <a:t>Miguel Raposo, Gonçalo Silva</a:t>
            </a:r>
          </a:p>
          <a:p>
            <a:r>
              <a:rPr lang="pt-PT" sz="1800" dirty="0">
                <a:latin typeface="Cambria" panose="02040503050406030204" pitchFamily="18" charset="0"/>
                <a:ea typeface="Cambria" panose="02040503050406030204" pitchFamily="18" charset="0"/>
              </a:rPr>
              <a:t>Supervisor: Cátia Vaz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93CFAF7-ADC4-745B-61FF-831A11A3F89F}"/>
              </a:ext>
            </a:extLst>
          </p:cNvPr>
          <p:cNvSpPr txBox="1"/>
          <p:nvPr/>
        </p:nvSpPr>
        <p:spPr>
          <a:xfrm>
            <a:off x="6096000" y="2844814"/>
            <a:ext cx="4147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pt-PT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Deep</a:t>
            </a:r>
            <a:r>
              <a:rPr lang="pt-PT" sz="20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PT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Learning</a:t>
            </a:r>
            <a:r>
              <a:rPr lang="pt-PT" sz="20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PT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Approach</a:t>
            </a:r>
            <a:r>
              <a:rPr lang="pt-PT" sz="2000" b="1" dirty="0">
                <a:latin typeface="Cambria" panose="02040503050406030204" pitchFamily="18" charset="0"/>
                <a:ea typeface="Cambria" panose="02040503050406030204" pitchFamily="18" charset="0"/>
              </a:rPr>
              <a:t> to </a:t>
            </a:r>
            <a:r>
              <a:rPr lang="pt-PT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Phylogenetic</a:t>
            </a:r>
            <a:r>
              <a:rPr lang="pt-PT" sz="20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PT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Analysis</a:t>
            </a:r>
            <a:endParaRPr lang="pt-PT" sz="2000" b="1" dirty="0"/>
          </a:p>
        </p:txBody>
      </p:sp>
      <p:pic>
        <p:nvPicPr>
          <p:cNvPr id="5" name="Picture 1" descr="Logo&#10;&#10;Description automatically generated">
            <a:extLst>
              <a:ext uri="{FF2B5EF4-FFF2-40B4-BE49-F238E27FC236}">
                <a16:creationId xmlns:a16="http://schemas.microsoft.com/office/drawing/2014/main" id="{9876EDCF-200D-3392-BAA4-70C99A54A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2" y="63877"/>
            <a:ext cx="1024176" cy="72294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3E3594F-40BF-0F77-76C3-EBDAECCD8BC8}"/>
              </a:ext>
            </a:extLst>
          </p:cNvPr>
          <p:cNvSpPr txBox="1"/>
          <p:nvPr/>
        </p:nvSpPr>
        <p:spPr>
          <a:xfrm>
            <a:off x="10842594" y="6462944"/>
            <a:ext cx="1349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July</a:t>
            </a:r>
            <a:r>
              <a:rPr lang="pt-PT" dirty="0"/>
              <a:t> 2024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580AC7B-7C7F-DBB1-A326-5AA2F72EA8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18" y="2000568"/>
            <a:ext cx="5225300" cy="261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1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98C8A67-AC5B-C982-B308-1289DC063038}"/>
              </a:ext>
            </a:extLst>
          </p:cNvPr>
          <p:cNvSpPr txBox="1">
            <a:spLocks/>
          </p:cNvSpPr>
          <p:nvPr/>
        </p:nvSpPr>
        <p:spPr>
          <a:xfrm>
            <a:off x="960000" y="379174"/>
            <a:ext cx="3248016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Titillium Web"/>
              <a:buNone/>
              <a:defRPr sz="48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933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933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933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933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933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933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933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933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pt-PT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Pre-processing</a:t>
            </a:r>
            <a:endParaRPr lang="pt-PT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64DD92C-F07E-6316-FCBD-0B40072E3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9" y="2602438"/>
            <a:ext cx="5634403" cy="162448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985632C-C058-6CE8-B446-2A1364D9B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802" y="2375740"/>
            <a:ext cx="4043549" cy="2106520"/>
          </a:xfrm>
          <a:prstGeom prst="rect">
            <a:avLst/>
          </a:prstGeom>
        </p:spPr>
      </p:pic>
      <p:cxnSp>
        <p:nvCxnSpPr>
          <p:cNvPr id="3" name="Conexão: Ângulo Reto 2">
            <a:extLst>
              <a:ext uri="{FF2B5EF4-FFF2-40B4-BE49-F238E27FC236}">
                <a16:creationId xmlns:a16="http://schemas.microsoft.com/office/drawing/2014/main" id="{7D153676-4E2F-E8E9-D74C-734F136D85B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94529" y="1237942"/>
            <a:ext cx="255336" cy="6568186"/>
          </a:xfrm>
          <a:prstGeom prst="bentConnector3">
            <a:avLst>
              <a:gd name="adj1" fmla="val 4270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D5DDEC7-89BB-12C7-7F17-E768085F2F62}"/>
              </a:ext>
            </a:extLst>
          </p:cNvPr>
          <p:cNvSpPr txBox="1"/>
          <p:nvPr/>
        </p:nvSpPr>
        <p:spPr>
          <a:xfrm>
            <a:off x="5312799" y="5501033"/>
            <a:ext cx="268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The</a:t>
            </a:r>
            <a:r>
              <a:rPr lang="pt-PT" sz="1800" dirty="0">
                <a:latin typeface="Cambria" panose="02040503050406030204" pitchFamily="18" charset="0"/>
                <a:ea typeface="Cambria" panose="02040503050406030204" pitchFamily="18" charset="0"/>
              </a:rPr>
              <a:t> tensor </a:t>
            </a:r>
            <a:r>
              <a:rPr lang="pt-PT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from</a:t>
            </a:r>
            <a:r>
              <a:rPr lang="pt-PT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PT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every</a:t>
            </a:r>
            <a:r>
              <a:rPr lang="pt-PT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PT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sequence</a:t>
            </a:r>
            <a:r>
              <a:rPr lang="pt-PT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PT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is</a:t>
            </a:r>
            <a:r>
              <a:rPr lang="pt-PT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PT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concatenated</a:t>
            </a:r>
            <a:endParaRPr lang="pt-PT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9587A5C-32D4-53ED-988B-1FEED48392A2}"/>
              </a:ext>
            </a:extLst>
          </p:cNvPr>
          <p:cNvSpPr txBox="1"/>
          <p:nvPr/>
        </p:nvSpPr>
        <p:spPr>
          <a:xfrm>
            <a:off x="-55032" y="4394366"/>
            <a:ext cx="3453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Each</a:t>
            </a:r>
            <a:r>
              <a:rPr lang="pt-PT" sz="1800" dirty="0">
                <a:latin typeface="Cambria" panose="02040503050406030204" pitchFamily="18" charset="0"/>
                <a:ea typeface="Cambria" panose="02040503050406030204" pitchFamily="18" charset="0"/>
              </a:rPr>
              <a:t> tensor </a:t>
            </a:r>
            <a:r>
              <a:rPr lang="pt-PT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has</a:t>
            </a:r>
            <a:r>
              <a:rPr lang="pt-PT" sz="1800" dirty="0">
                <a:latin typeface="Cambria" panose="02040503050406030204" pitchFamily="18" charset="0"/>
                <a:ea typeface="Cambria" panose="02040503050406030204" pitchFamily="18" charset="0"/>
              </a:rPr>
              <a:t> a </a:t>
            </a:r>
            <a:r>
              <a:rPr lang="pt-PT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shape</a:t>
            </a:r>
            <a:r>
              <a:rPr lang="pt-PT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PT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of</a:t>
            </a:r>
            <a:r>
              <a:rPr lang="pt-PT" sz="18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</a:p>
          <a:p>
            <a:pPr algn="ctr"/>
            <a:r>
              <a:rPr lang="pt-PT" sz="18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PT" sz="18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encoding</a:t>
            </a:r>
            <a:r>
              <a:rPr lang="pt-PT" sz="18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PT" sz="18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size</a:t>
            </a:r>
            <a:r>
              <a:rPr lang="pt-PT" sz="18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* 1 * data </a:t>
            </a:r>
            <a:r>
              <a:rPr lang="pt-PT" sz="18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length</a:t>
            </a:r>
            <a:endParaRPr lang="pt-PT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683B26E-8286-9041-CF76-F312D5BC37AD}"/>
              </a:ext>
            </a:extLst>
          </p:cNvPr>
          <p:cNvSpPr txBox="1"/>
          <p:nvPr/>
        </p:nvSpPr>
        <p:spPr>
          <a:xfrm>
            <a:off x="959999" y="1612304"/>
            <a:ext cx="417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Reshaped</a:t>
            </a:r>
            <a:r>
              <a:rPr lang="pt-PT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PT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into</a:t>
            </a:r>
            <a:r>
              <a:rPr lang="pt-PT" sz="1800" dirty="0">
                <a:latin typeface="Cambria" panose="02040503050406030204" pitchFamily="18" charset="0"/>
                <a:ea typeface="Cambria" panose="02040503050406030204" pitchFamily="18" charset="0"/>
              </a:rPr>
              <a:t> a 3-dimensional tensor</a:t>
            </a:r>
          </a:p>
        </p:txBody>
      </p:sp>
      <p:sp>
        <p:nvSpPr>
          <p:cNvPr id="2" name="Chaveta à esquerda 1">
            <a:extLst>
              <a:ext uri="{FF2B5EF4-FFF2-40B4-BE49-F238E27FC236}">
                <a16:creationId xmlns:a16="http://schemas.microsoft.com/office/drawing/2014/main" id="{CB20CBEC-9171-52B6-D337-946B3542D138}"/>
              </a:ext>
            </a:extLst>
          </p:cNvPr>
          <p:cNvSpPr/>
          <p:nvPr/>
        </p:nvSpPr>
        <p:spPr>
          <a:xfrm rot="18944389">
            <a:off x="7728484" y="3792482"/>
            <a:ext cx="169281" cy="932580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haveta à esquerda 4">
            <a:extLst>
              <a:ext uri="{FF2B5EF4-FFF2-40B4-BE49-F238E27FC236}">
                <a16:creationId xmlns:a16="http://schemas.microsoft.com/office/drawing/2014/main" id="{9BE2CBA2-E377-4AAF-6A0B-D9E2DC970D72}"/>
              </a:ext>
            </a:extLst>
          </p:cNvPr>
          <p:cNvSpPr/>
          <p:nvPr/>
        </p:nvSpPr>
        <p:spPr>
          <a:xfrm>
            <a:off x="7346791" y="2412197"/>
            <a:ext cx="160566" cy="1391211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haveta à esquerda 6">
            <a:extLst>
              <a:ext uri="{FF2B5EF4-FFF2-40B4-BE49-F238E27FC236}">
                <a16:creationId xmlns:a16="http://schemas.microsoft.com/office/drawing/2014/main" id="{307F0FEF-0211-201A-C321-91526A7E74BB}"/>
              </a:ext>
            </a:extLst>
          </p:cNvPr>
          <p:cNvSpPr/>
          <p:nvPr/>
        </p:nvSpPr>
        <p:spPr>
          <a:xfrm rot="5400000">
            <a:off x="9162940" y="552897"/>
            <a:ext cx="212942" cy="3365219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2513B7B-AB0A-9EA4-3718-5010725D6FCF}"/>
              </a:ext>
            </a:extLst>
          </p:cNvPr>
          <p:cNvSpPr txBox="1"/>
          <p:nvPr/>
        </p:nvSpPr>
        <p:spPr>
          <a:xfrm>
            <a:off x="8297861" y="1717842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dirty="0">
                <a:latin typeface="Cambria" panose="02040503050406030204" pitchFamily="18" charset="0"/>
                <a:ea typeface="Cambria" panose="02040503050406030204" pitchFamily="18" charset="0"/>
              </a:rPr>
              <a:t>Data </a:t>
            </a:r>
            <a:r>
              <a:rPr lang="pt-PT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length</a:t>
            </a:r>
            <a:endParaRPr lang="pt-PT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3CA7341-4CFD-ED8D-A1FE-6F07341A85B6}"/>
              </a:ext>
            </a:extLst>
          </p:cNvPr>
          <p:cNvSpPr txBox="1"/>
          <p:nvPr/>
        </p:nvSpPr>
        <p:spPr>
          <a:xfrm>
            <a:off x="5807121" y="2756120"/>
            <a:ext cx="1700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Number</a:t>
            </a:r>
            <a:r>
              <a:rPr lang="pt-PT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PT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of</a:t>
            </a:r>
            <a:r>
              <a:rPr lang="pt-PT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PT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Sequences</a:t>
            </a:r>
            <a:endParaRPr lang="pt-PT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1F8A766-6DA7-9B67-3044-9B4D9F1651E8}"/>
              </a:ext>
            </a:extLst>
          </p:cNvPr>
          <p:cNvSpPr txBox="1"/>
          <p:nvPr/>
        </p:nvSpPr>
        <p:spPr>
          <a:xfrm>
            <a:off x="6594507" y="4228277"/>
            <a:ext cx="1218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Encoding</a:t>
            </a:r>
            <a:r>
              <a:rPr lang="pt-PT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PT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dimension</a:t>
            </a:r>
            <a:endParaRPr lang="pt-PT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42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902FA-0AF2-2665-2A95-BEAF441A9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105CCA9-127B-3E74-7443-271BE6EE7FFF}"/>
              </a:ext>
            </a:extLst>
          </p:cNvPr>
          <p:cNvSpPr txBox="1">
            <a:spLocks/>
          </p:cNvSpPr>
          <p:nvPr/>
        </p:nvSpPr>
        <p:spPr>
          <a:xfrm>
            <a:off x="960000" y="562769"/>
            <a:ext cx="316811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Titillium Web"/>
              <a:buNone/>
              <a:defRPr sz="48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933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933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933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933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933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933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933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933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pt-PT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Pre-processing</a:t>
            </a:r>
            <a:endParaRPr lang="pt-PT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3BBD3F3-95BF-AC41-A4D7-0AD72C952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802" y="1095875"/>
            <a:ext cx="2613272" cy="501628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55B8A69-E76F-9C24-DF63-ED8D9897BC13}"/>
              </a:ext>
            </a:extLst>
          </p:cNvPr>
          <p:cNvSpPr txBox="1"/>
          <p:nvPr/>
        </p:nvSpPr>
        <p:spPr>
          <a:xfrm>
            <a:off x="960000" y="2274838"/>
            <a:ext cx="42819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It's transposed the number of sequences and sequence length in this tensors shape.</a:t>
            </a:r>
          </a:p>
          <a:p>
            <a:pPr algn="just"/>
            <a:endParaRPr lang="pt-PT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pt-PT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This</a:t>
            </a:r>
            <a:r>
              <a:rPr lang="pt-PT" sz="1800" dirty="0">
                <a:latin typeface="Cambria" panose="02040503050406030204" pitchFamily="18" charset="0"/>
                <a:ea typeface="Cambria" panose="02040503050406030204" pitchFamily="18" charset="0"/>
              </a:rPr>
              <a:t> final tensor </a:t>
            </a:r>
            <a:r>
              <a:rPr lang="pt-PT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represents</a:t>
            </a:r>
            <a:r>
              <a:rPr lang="pt-PT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PT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all</a:t>
            </a:r>
            <a:r>
              <a:rPr lang="pt-PT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PT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the</a:t>
            </a:r>
            <a:r>
              <a:rPr lang="pt-PT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PT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sequences</a:t>
            </a:r>
            <a:r>
              <a:rPr lang="pt-PT" sz="1800" dirty="0">
                <a:latin typeface="Cambria" panose="02040503050406030204" pitchFamily="18" charset="0"/>
                <a:ea typeface="Cambria" panose="02040503050406030204" pitchFamily="18" charset="0"/>
              </a:rPr>
              <a:t> in </a:t>
            </a:r>
            <a:r>
              <a:rPr lang="pt-PT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the</a:t>
            </a:r>
            <a:r>
              <a:rPr lang="pt-PT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PT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alignment</a:t>
            </a:r>
            <a:r>
              <a:rPr lang="pt-PT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PT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encoded</a:t>
            </a:r>
            <a:r>
              <a:rPr lang="pt-PT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PT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into</a:t>
            </a:r>
            <a:r>
              <a:rPr lang="pt-PT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PT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values</a:t>
            </a:r>
            <a:r>
              <a:rPr lang="pt-PT" sz="18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pt-PT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allowing</a:t>
            </a:r>
            <a:r>
              <a:rPr lang="pt-PT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PT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the</a:t>
            </a:r>
            <a:r>
              <a:rPr lang="pt-PT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PT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machine</a:t>
            </a:r>
            <a:r>
              <a:rPr lang="pt-PT" sz="1800" dirty="0">
                <a:latin typeface="Cambria" panose="02040503050406030204" pitchFamily="18" charset="0"/>
                <a:ea typeface="Cambria" panose="02040503050406030204" pitchFamily="18" charset="0"/>
              </a:rPr>
              <a:t> to </a:t>
            </a:r>
            <a:r>
              <a:rPr lang="pt-PT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process</a:t>
            </a:r>
            <a:r>
              <a:rPr lang="pt-PT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PT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them</a:t>
            </a:r>
            <a:r>
              <a:rPr lang="pt-PT" sz="18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sp>
        <p:nvSpPr>
          <p:cNvPr id="6" name="Chaveta à esquerda 5">
            <a:extLst>
              <a:ext uri="{FF2B5EF4-FFF2-40B4-BE49-F238E27FC236}">
                <a16:creationId xmlns:a16="http://schemas.microsoft.com/office/drawing/2014/main" id="{AA9A9BCB-D061-E4F0-F885-2D1560F9228C}"/>
              </a:ext>
            </a:extLst>
          </p:cNvPr>
          <p:cNvSpPr/>
          <p:nvPr/>
        </p:nvSpPr>
        <p:spPr>
          <a:xfrm>
            <a:off x="8237279" y="1095875"/>
            <a:ext cx="160566" cy="4149266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haveta à esquerda 6">
            <a:extLst>
              <a:ext uri="{FF2B5EF4-FFF2-40B4-BE49-F238E27FC236}">
                <a16:creationId xmlns:a16="http://schemas.microsoft.com/office/drawing/2014/main" id="{E0F45851-D5A6-5BB8-14A7-A27A5236F7F4}"/>
              </a:ext>
            </a:extLst>
          </p:cNvPr>
          <p:cNvSpPr/>
          <p:nvPr/>
        </p:nvSpPr>
        <p:spPr>
          <a:xfrm rot="5400000">
            <a:off x="9308107" y="42981"/>
            <a:ext cx="160567" cy="1803177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" name="Chaveta à esquerda 7">
            <a:extLst>
              <a:ext uri="{FF2B5EF4-FFF2-40B4-BE49-F238E27FC236}">
                <a16:creationId xmlns:a16="http://schemas.microsoft.com/office/drawing/2014/main" id="{7684A3C1-92AB-B56B-5974-0248871DF614}"/>
              </a:ext>
            </a:extLst>
          </p:cNvPr>
          <p:cNvSpPr/>
          <p:nvPr/>
        </p:nvSpPr>
        <p:spPr>
          <a:xfrm rot="18941837">
            <a:off x="8755089" y="5328157"/>
            <a:ext cx="107382" cy="1066678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03B8589-634C-4E8A-2FF1-71708DD67A4E}"/>
              </a:ext>
            </a:extLst>
          </p:cNvPr>
          <p:cNvSpPr txBox="1"/>
          <p:nvPr/>
        </p:nvSpPr>
        <p:spPr>
          <a:xfrm>
            <a:off x="6374462" y="2985842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dirty="0">
                <a:latin typeface="Cambria" panose="02040503050406030204" pitchFamily="18" charset="0"/>
                <a:ea typeface="Cambria" panose="02040503050406030204" pitchFamily="18" charset="0"/>
              </a:rPr>
              <a:t>Data </a:t>
            </a:r>
            <a:r>
              <a:rPr lang="pt-PT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length</a:t>
            </a:r>
            <a:endParaRPr lang="pt-PT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0980441-E2A9-5422-1B21-3944E63AFADD}"/>
              </a:ext>
            </a:extLst>
          </p:cNvPr>
          <p:cNvSpPr txBox="1"/>
          <p:nvPr/>
        </p:nvSpPr>
        <p:spPr>
          <a:xfrm>
            <a:off x="8486802" y="182444"/>
            <a:ext cx="1700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Number</a:t>
            </a:r>
            <a:r>
              <a:rPr lang="pt-PT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PT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of</a:t>
            </a:r>
            <a:r>
              <a:rPr lang="pt-PT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PT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Sequences</a:t>
            </a:r>
            <a:endParaRPr lang="pt-PT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E12722A-47CF-8C7F-23A9-E52A26915442}"/>
              </a:ext>
            </a:extLst>
          </p:cNvPr>
          <p:cNvSpPr txBox="1"/>
          <p:nvPr/>
        </p:nvSpPr>
        <p:spPr>
          <a:xfrm>
            <a:off x="7656610" y="5788990"/>
            <a:ext cx="1218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Encoding</a:t>
            </a:r>
            <a:r>
              <a:rPr lang="pt-PT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PT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dimension</a:t>
            </a:r>
            <a:endParaRPr lang="pt-PT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57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3A90E-1E35-92A3-66FF-52DE6650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93367"/>
            <a:ext cx="5965901" cy="763600"/>
          </a:xfrm>
        </p:spPr>
        <p:txBody>
          <a:bodyPr/>
          <a:lstStyle/>
          <a:p>
            <a:r>
              <a:rPr lang="pt-PT" sz="32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Convolutional</a:t>
            </a:r>
            <a:r>
              <a:rPr lang="pt-PT" sz="32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Neural Network</a:t>
            </a:r>
            <a:endParaRPr lang="pt-PT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6" name="Picture 2" descr="Figure 1 From Two Stage Convolutional Neural Network - vrogue.co">
            <a:extLst>
              <a:ext uri="{FF2B5EF4-FFF2-40B4-BE49-F238E27FC236}">
                <a16:creationId xmlns:a16="http://schemas.microsoft.com/office/drawing/2014/main" id="{E2D394C9-721D-6FB4-206D-62217BFC4B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" t="8141" r="5036" b="8171"/>
          <a:stretch/>
        </p:blipFill>
        <p:spPr bwMode="auto">
          <a:xfrm>
            <a:off x="929206" y="2064189"/>
            <a:ext cx="10006150" cy="387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9666CF4-55F1-A947-03EF-20CC3FFB7F40}"/>
              </a:ext>
            </a:extLst>
          </p:cNvPr>
          <p:cNvSpPr txBox="1"/>
          <p:nvPr/>
        </p:nvSpPr>
        <p:spPr>
          <a:xfrm>
            <a:off x="1745198" y="5785183"/>
            <a:ext cx="948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0" i="0" u="sng" dirty="0">
                <a:effectLst/>
                <a:latin typeface="Cambria" panose="02040503050406030204" pitchFamily="18" charset="0"/>
                <a:ea typeface="Cambria" panose="02040503050406030204" pitchFamily="18" charset="0"/>
                <a:hlinkClick r:id="rId3" tooltip="https://towardsdatascience.com/a-comprehensive-guide-to-convolutional-neural-networks-the-eli5-way-3bd2b1164a53"/>
              </a:rPr>
              <a:t>https://towardsdatascience.com/a-comprehensive-guide-to-convolutional-neural-networks-the-eli5-way-3bd2b1164a53</a:t>
            </a:r>
            <a:endParaRPr lang="pt-PT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37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CABD7-AF1C-CE89-E10B-9B87FEBD5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93367"/>
            <a:ext cx="5932846" cy="763600"/>
          </a:xfrm>
        </p:spPr>
        <p:txBody>
          <a:bodyPr/>
          <a:lstStyle/>
          <a:p>
            <a:r>
              <a:rPr lang="pt-PT" sz="32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Convolutional</a:t>
            </a:r>
            <a:r>
              <a:rPr lang="pt-PT" sz="32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Neural Network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8DB3568-361C-D584-7694-CC8B6232B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2505406"/>
            <a:ext cx="4048456" cy="237989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9807461-BA48-3043-92E5-24C964D27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846" y="1356967"/>
            <a:ext cx="4200525" cy="4676775"/>
          </a:xfrm>
          <a:prstGeom prst="rect">
            <a:avLst/>
          </a:prstGeom>
        </p:spPr>
      </p:pic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9ECF6436-20F8-AF1C-42DD-A82502FFF84A}"/>
              </a:ext>
            </a:extLst>
          </p:cNvPr>
          <p:cNvSpPr/>
          <p:nvPr/>
        </p:nvSpPr>
        <p:spPr>
          <a:xfrm>
            <a:off x="6096000" y="3299295"/>
            <a:ext cx="994966" cy="2443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644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A58D0-6D62-8D16-01DB-728889978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93367"/>
            <a:ext cx="5984008" cy="763600"/>
          </a:xfrm>
        </p:spPr>
        <p:txBody>
          <a:bodyPr/>
          <a:lstStyle/>
          <a:p>
            <a:r>
              <a:rPr lang="pt-PT" sz="32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Convolutional</a:t>
            </a:r>
            <a:r>
              <a:rPr lang="pt-PT" sz="32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Neural Network</a:t>
            </a:r>
            <a:endParaRPr lang="pt-PT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7C4DFC9-AF08-4A96-9AF1-639AECAE7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2181884"/>
            <a:ext cx="4532472" cy="275819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B278B6B-6FA1-D455-B2C6-B8451CA98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56967"/>
            <a:ext cx="5557038" cy="486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9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92981-A06B-4DD4-E60C-5D5A24C5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99" y="593367"/>
            <a:ext cx="5431747" cy="763600"/>
          </a:xfrm>
        </p:spPr>
        <p:txBody>
          <a:bodyPr/>
          <a:lstStyle/>
          <a:p>
            <a:r>
              <a:rPr lang="pt-PT" sz="320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Transformer</a:t>
            </a:r>
            <a:r>
              <a:rPr lang="pt-PT" sz="32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PT" sz="320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  <a:r>
              <a:rPr lang="pt-PT" sz="32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PT" sz="320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attention</a:t>
            </a:r>
            <a:endParaRPr lang="pt-PT" sz="32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DD84A6B-9658-7100-9A23-59873B4F8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1130481"/>
            <a:ext cx="6210534" cy="530200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5A2988F-06AE-C2F4-FCA3-447E001571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75" t="4432" r="12046"/>
          <a:stretch/>
        </p:blipFill>
        <p:spPr>
          <a:xfrm>
            <a:off x="6681457" y="975167"/>
            <a:ext cx="3781309" cy="504975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8B13104C-4FE5-E5DD-4DA5-8E3917F6A228}"/>
              </a:ext>
            </a:extLst>
          </p:cNvPr>
          <p:cNvSpPr txBox="1"/>
          <p:nvPr/>
        </p:nvSpPr>
        <p:spPr>
          <a:xfrm>
            <a:off x="300650" y="6406360"/>
            <a:ext cx="90696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Ashish Vaswani et al. “Attention is all you need”. In: Advances in neural information processing systems 30 (2017).</a:t>
            </a:r>
            <a:endParaRPr lang="pt-PT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58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57813-2086-B990-3645-31AA12D69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457565"/>
            <a:ext cx="8021036" cy="763600"/>
          </a:xfrm>
        </p:spPr>
        <p:txBody>
          <a:bodyPr/>
          <a:lstStyle/>
          <a:p>
            <a:r>
              <a:rPr lang="pt-PT" sz="3200" dirty="0">
                <a:latin typeface="Cambria" panose="02040503050406030204" pitchFamily="18" charset="0"/>
                <a:ea typeface="Cambria" panose="02040503050406030204" pitchFamily="18" charset="0"/>
              </a:rPr>
              <a:t>Training </a:t>
            </a:r>
            <a:r>
              <a:rPr lang="pt-PT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Deep</a:t>
            </a:r>
            <a:r>
              <a:rPr lang="pt-PT" sz="3200" dirty="0">
                <a:latin typeface="Cambria" panose="02040503050406030204" pitchFamily="18" charset="0"/>
                <a:ea typeface="Cambria" panose="02040503050406030204" pitchFamily="18" charset="0"/>
              </a:rPr>
              <a:t> Neural Network </a:t>
            </a:r>
            <a:r>
              <a:rPr lang="pt-PT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Procedure</a:t>
            </a:r>
            <a:endParaRPr lang="pt-PT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EAAA092-DFCA-D20D-0C49-C7B01B32BA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" b="2820"/>
          <a:stretch/>
        </p:blipFill>
        <p:spPr>
          <a:xfrm>
            <a:off x="1376463" y="1041149"/>
            <a:ext cx="7725052" cy="569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0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FA6ED-7740-6B65-4446-63D142963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93367"/>
            <a:ext cx="8048198" cy="763600"/>
          </a:xfrm>
        </p:spPr>
        <p:txBody>
          <a:bodyPr/>
          <a:lstStyle/>
          <a:p>
            <a:r>
              <a:rPr lang="pt-PT" sz="3200" dirty="0">
                <a:latin typeface="Cambria" panose="02040503050406030204" pitchFamily="18" charset="0"/>
                <a:ea typeface="Cambria" panose="02040503050406030204" pitchFamily="18" charset="0"/>
              </a:rPr>
              <a:t>Training </a:t>
            </a:r>
            <a:r>
              <a:rPr lang="pt-PT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Deep</a:t>
            </a:r>
            <a:r>
              <a:rPr lang="pt-PT" sz="3200" dirty="0">
                <a:latin typeface="Cambria" panose="02040503050406030204" pitchFamily="18" charset="0"/>
                <a:ea typeface="Cambria" panose="02040503050406030204" pitchFamily="18" charset="0"/>
              </a:rPr>
              <a:t> Neural Network </a:t>
            </a:r>
            <a:r>
              <a:rPr lang="pt-PT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Procedure</a:t>
            </a:r>
            <a:endParaRPr lang="pt-PT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FA6A0F6-A0F7-4258-E4EC-1BD29CAE8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401" y="2581454"/>
            <a:ext cx="4209155" cy="140823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3763D1A-AD7E-106D-C544-0DF7A8E4C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449" y="1504634"/>
            <a:ext cx="3104631" cy="311037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013D12-51DD-206A-5152-0D69F9F6811F}"/>
              </a:ext>
            </a:extLst>
          </p:cNvPr>
          <p:cNvSpPr/>
          <p:nvPr/>
        </p:nvSpPr>
        <p:spPr>
          <a:xfrm>
            <a:off x="1195058" y="4762671"/>
            <a:ext cx="3730028" cy="156624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Pair-level</a:t>
            </a:r>
            <a:r>
              <a:rPr lang="pt-PT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PT" sz="24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attention</a:t>
            </a:r>
            <a:endParaRPr lang="pt-PT" sz="2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2619DC-B6E1-B8E7-9A47-234D3BDA800C}"/>
              </a:ext>
            </a:extLst>
          </p:cNvPr>
          <p:cNvSpPr/>
          <p:nvPr/>
        </p:nvSpPr>
        <p:spPr>
          <a:xfrm>
            <a:off x="6716965" y="4762670"/>
            <a:ext cx="3730028" cy="156624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Site-</a:t>
            </a:r>
            <a:r>
              <a:rPr lang="pt-PT" sz="24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level</a:t>
            </a:r>
            <a:r>
              <a:rPr lang="pt-PT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PT" sz="24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attention</a:t>
            </a:r>
            <a:endParaRPr lang="pt-PT" sz="2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34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E2B7D-5D1A-8A72-016E-54AEC0EF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76" y="294603"/>
            <a:ext cx="3457760" cy="763600"/>
          </a:xfrm>
        </p:spPr>
        <p:txBody>
          <a:bodyPr/>
          <a:lstStyle/>
          <a:p>
            <a:r>
              <a:rPr lang="pt-PT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Prediction</a:t>
            </a:r>
            <a:r>
              <a:rPr lang="pt-PT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PT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Phase</a:t>
            </a:r>
            <a:endParaRPr lang="pt-PT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8AF3532-67BF-F715-FFCE-176602C1C5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" t="3680" r="4167" b="5137"/>
          <a:stretch/>
        </p:blipFill>
        <p:spPr>
          <a:xfrm>
            <a:off x="995880" y="986829"/>
            <a:ext cx="9831890" cy="53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6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59ACD841-ACE5-6515-9F3F-419D5A634A1E}"/>
              </a:ext>
            </a:extLst>
          </p:cNvPr>
          <p:cNvSpPr txBox="1">
            <a:spLocks/>
          </p:cNvSpPr>
          <p:nvPr/>
        </p:nvSpPr>
        <p:spPr>
          <a:xfrm>
            <a:off x="960000" y="593367"/>
            <a:ext cx="491569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Titillium Web"/>
              <a:buNone/>
              <a:defRPr sz="48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933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933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933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933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933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933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933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933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pt-PT" sz="3200" dirty="0">
                <a:latin typeface="Cambria" panose="02040503050406030204" pitchFamily="18" charset="0"/>
                <a:ea typeface="Cambria" panose="02040503050406030204" pitchFamily="18" charset="0"/>
              </a:rPr>
              <a:t>Experimental </a:t>
            </a:r>
            <a:r>
              <a:rPr lang="pt-PT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Evaluation</a:t>
            </a:r>
            <a:endParaRPr lang="pt-PT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CD4AF87-4E39-2002-90DF-C21F45C70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30" y="1450178"/>
            <a:ext cx="11353375" cy="481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36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E45C7-BF71-ABD3-7138-89FC0253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What</a:t>
            </a:r>
            <a:r>
              <a:rPr lang="pt-PT" sz="3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PT" sz="3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</a:t>
            </a:r>
            <a:r>
              <a:rPr lang="pt-PT" sz="3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DL4Phylo?</a:t>
            </a:r>
            <a:endParaRPr lang="en-US" sz="3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81D147-A18D-7159-8E9F-3457F1E8268F}"/>
              </a:ext>
            </a:extLst>
          </p:cNvPr>
          <p:cNvSpPr txBox="1"/>
          <p:nvPr/>
        </p:nvSpPr>
        <p:spPr>
          <a:xfrm>
            <a:off x="887506" y="2277035"/>
            <a:ext cx="3092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C26865F-269F-B0E9-5658-8A2C731A396A}"/>
              </a:ext>
            </a:extLst>
          </p:cNvPr>
          <p:cNvSpPr txBox="1"/>
          <p:nvPr/>
        </p:nvSpPr>
        <p:spPr>
          <a:xfrm>
            <a:off x="779063" y="1803473"/>
            <a:ext cx="54799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It is a project encompassed in one of the fastest growing areas -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Artificial Intelligence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It is a tool designed for estimation and generation of phylogenetic trees.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It uses Deep Learning techniques to achieve this functionality.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It covers the review and reproduction of recent approaches, and extends them to different input data, such as Typing Data</a:t>
            </a:r>
            <a:r>
              <a:rPr lang="pt-PT" sz="20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4DCE69B-79D8-87FE-2757-F2D5D480A8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"/>
          <a:stretch/>
        </p:blipFill>
        <p:spPr>
          <a:xfrm>
            <a:off x="6439231" y="2136618"/>
            <a:ext cx="5378494" cy="327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28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2E5D295-A5D2-41AB-4FF8-3589290C6201}"/>
              </a:ext>
            </a:extLst>
          </p:cNvPr>
          <p:cNvSpPr txBox="1">
            <a:spLocks/>
          </p:cNvSpPr>
          <p:nvPr/>
        </p:nvSpPr>
        <p:spPr>
          <a:xfrm>
            <a:off x="960000" y="593367"/>
            <a:ext cx="491569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Titillium Web"/>
              <a:buNone/>
              <a:defRPr sz="48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933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933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933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933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933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933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933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933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pt-PT" sz="3200" dirty="0">
                <a:latin typeface="Cambria" panose="02040503050406030204" pitchFamily="18" charset="0"/>
                <a:ea typeface="Cambria" panose="02040503050406030204" pitchFamily="18" charset="0"/>
              </a:rPr>
              <a:t>Experimental </a:t>
            </a:r>
            <a:r>
              <a:rPr lang="pt-PT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Evaluation</a:t>
            </a:r>
            <a:endParaRPr lang="pt-PT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D2CD72C-095A-B1A1-E846-134BAE177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25" y="1497660"/>
            <a:ext cx="10824839" cy="464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3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506B13B-EFCB-8636-75A0-4CC67E349138}"/>
              </a:ext>
            </a:extLst>
          </p:cNvPr>
          <p:cNvSpPr txBox="1">
            <a:spLocks/>
          </p:cNvSpPr>
          <p:nvPr/>
        </p:nvSpPr>
        <p:spPr>
          <a:xfrm>
            <a:off x="960000" y="593367"/>
            <a:ext cx="491569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Titillium Web"/>
              <a:buNone/>
              <a:defRPr sz="48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933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933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933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933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933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933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933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933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pt-PT" sz="3200" dirty="0">
                <a:latin typeface="Cambria" panose="02040503050406030204" pitchFamily="18" charset="0"/>
                <a:ea typeface="Cambria" panose="02040503050406030204" pitchFamily="18" charset="0"/>
              </a:rPr>
              <a:t>Experimental </a:t>
            </a:r>
            <a:r>
              <a:rPr lang="pt-PT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Evaluation</a:t>
            </a:r>
            <a:endParaRPr lang="pt-PT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20AE49B-FF9E-551D-7C1F-500F87C02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73" y="1437953"/>
            <a:ext cx="7527051" cy="4279266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4F2F9E0-AE4C-C6F3-0921-A783C1E73F61}"/>
              </a:ext>
            </a:extLst>
          </p:cNvPr>
          <p:cNvSpPr txBox="1"/>
          <p:nvPr/>
        </p:nvSpPr>
        <p:spPr>
          <a:xfrm>
            <a:off x="7981024" y="1992536"/>
            <a:ext cx="42109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sz="2000" b="0" i="0" dirty="0"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he obtained results for the typing data are significantly worse from the ones obtained for the sequence data.</a:t>
            </a:r>
          </a:p>
          <a:p>
            <a:endParaRPr lang="en-US" sz="2000" dirty="0"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Nearly all the typing data trained models show a training loss graph with a fairly steep negative slope, i.e., exhibiting the potential to further decrease their losses.</a:t>
            </a:r>
          </a:p>
        </p:txBody>
      </p:sp>
    </p:spTree>
    <p:extLst>
      <p:ext uri="{BB962C8B-B14F-4D97-AF65-F5344CB8AC3E}">
        <p14:creationId xmlns:p14="http://schemas.microsoft.com/office/powerpoint/2010/main" val="152556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289879E-6B40-C0D7-DC3D-09AC3D6B8102}"/>
              </a:ext>
            </a:extLst>
          </p:cNvPr>
          <p:cNvSpPr txBox="1">
            <a:spLocks/>
          </p:cNvSpPr>
          <p:nvPr/>
        </p:nvSpPr>
        <p:spPr>
          <a:xfrm>
            <a:off x="960000" y="593367"/>
            <a:ext cx="491569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Titillium Web"/>
              <a:buNone/>
              <a:defRPr sz="48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933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933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933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933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933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933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933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933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pt-PT" sz="3200" dirty="0">
                <a:latin typeface="Cambria" panose="02040503050406030204" pitchFamily="18" charset="0"/>
                <a:ea typeface="Cambria" panose="02040503050406030204" pitchFamily="18" charset="0"/>
              </a:rPr>
              <a:t>Experimental </a:t>
            </a:r>
            <a:r>
              <a:rPr lang="pt-PT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Evaluation</a:t>
            </a:r>
            <a:endParaRPr lang="pt-PT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F83B7A2-F34F-148F-9736-7800FF31B77C}"/>
              </a:ext>
            </a:extLst>
          </p:cNvPr>
          <p:cNvSpPr txBox="1"/>
          <p:nvPr/>
        </p:nvSpPr>
        <p:spPr>
          <a:xfrm>
            <a:off x="959999" y="1628552"/>
            <a:ext cx="557396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The site-specific rate of internal recombination and the site-specific mutation rate of the sequence generator used which were both set to 0.001</a:t>
            </a:r>
            <a:r>
              <a:rPr lang="en-US" sz="2000" b="0" i="0" dirty="0"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sz="2000" dirty="0"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We were capable of attesting the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Phyloformer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results since the amino acids produced the best results overall.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results for the nucleotides were also high in quality with only a difference in the normalized Robinson-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Foulds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of about 0.05 or 0.06.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9B73482-E5A4-33CB-7522-A7E8A48D5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443" y="1628552"/>
            <a:ext cx="3280458" cy="328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D16D248-A8BB-4BEB-A171-A36867AA1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93367"/>
            <a:ext cx="5594709" cy="763600"/>
          </a:xfrm>
        </p:spPr>
        <p:txBody>
          <a:bodyPr/>
          <a:lstStyle/>
          <a:p>
            <a:r>
              <a:rPr lang="pt-PT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Alignment</a:t>
            </a:r>
            <a:r>
              <a:rPr lang="pt-PT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PT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Blocks</a:t>
            </a:r>
            <a:r>
              <a:rPr lang="pt-PT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PT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Extension</a:t>
            </a:r>
            <a:endParaRPr lang="pt-PT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3F34CD2-8686-A80C-05C2-2F8368CA30A2}"/>
              </a:ext>
            </a:extLst>
          </p:cNvPr>
          <p:cNvSpPr txBox="1"/>
          <p:nvPr/>
        </p:nvSpPr>
        <p:spPr>
          <a:xfrm>
            <a:off x="706504" y="2613392"/>
            <a:ext cx="44539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In addition to adapting Typing Data, it is also possible to use the same format, but instead of using the corresponding gene identifier, the sequence associated with that identifier is used.</a:t>
            </a:r>
            <a:endParaRPr lang="pt-PT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C507F04-BAA2-8EA9-3581-47C8A394DEC2}"/>
              </a:ext>
            </a:extLst>
          </p:cNvPr>
          <p:cNvSpPr/>
          <p:nvPr/>
        </p:nvSpPr>
        <p:spPr>
          <a:xfrm>
            <a:off x="6867889" y="1433545"/>
            <a:ext cx="3730028" cy="156624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‘-’ as a </a:t>
            </a:r>
            <a:r>
              <a:rPr lang="pt-PT" sz="24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separator</a:t>
            </a:r>
            <a:endParaRPr lang="pt-PT" sz="2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4684FC9-0D39-689E-B5F1-46345A071EDF}"/>
              </a:ext>
            </a:extLst>
          </p:cNvPr>
          <p:cNvSpPr/>
          <p:nvPr/>
        </p:nvSpPr>
        <p:spPr>
          <a:xfrm>
            <a:off x="6867889" y="3670717"/>
            <a:ext cx="3730028" cy="156624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Encoding</a:t>
            </a:r>
            <a:r>
              <a:rPr lang="pt-PT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PT" sz="24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each</a:t>
            </a:r>
            <a:r>
              <a:rPr lang="pt-PT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PT" sz="24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block</a:t>
            </a:r>
            <a:endParaRPr lang="pt-PT" sz="2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84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F96678C-14A9-5303-EAE6-F0819A09A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93367"/>
            <a:ext cx="5594709" cy="763600"/>
          </a:xfrm>
        </p:spPr>
        <p:txBody>
          <a:bodyPr/>
          <a:lstStyle/>
          <a:p>
            <a:r>
              <a:rPr lang="pt-PT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Alignment</a:t>
            </a:r>
            <a:r>
              <a:rPr lang="pt-PT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PT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Blocks</a:t>
            </a:r>
            <a:r>
              <a:rPr lang="pt-PT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PT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Extension</a:t>
            </a:r>
            <a:endParaRPr lang="pt-PT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FC929B5-CA93-A673-3050-378FF9A9B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464" y="1553593"/>
            <a:ext cx="8076420" cy="430567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95118EC-7C95-DD1C-2BA4-9012F5152DE7}"/>
              </a:ext>
            </a:extLst>
          </p:cNvPr>
          <p:cNvSpPr txBox="1"/>
          <p:nvPr/>
        </p:nvSpPr>
        <p:spPr>
          <a:xfrm>
            <a:off x="0" y="2725307"/>
            <a:ext cx="35489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9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ATGCTTAAGTCCGGCTAATGTA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D8D7517-3745-05CB-B0DC-DE8E9A121C2A}"/>
              </a:ext>
            </a:extLst>
          </p:cNvPr>
          <p:cNvSpPr txBox="1"/>
          <p:nvPr/>
        </p:nvSpPr>
        <p:spPr>
          <a:xfrm>
            <a:off x="99587" y="3996906"/>
            <a:ext cx="34493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900" dirty="0">
                <a:latin typeface="Cambria" panose="02040503050406030204" pitchFamily="18" charset="0"/>
                <a:ea typeface="Cambria" panose="02040503050406030204" pitchFamily="18" charset="0"/>
              </a:rPr>
              <a:t>ATGCAAAAGTCCATTAAAGGTT</a:t>
            </a:r>
            <a:endParaRPr lang="pt-PT" sz="19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0F6FD67-E0E8-7E69-4A61-820DAD40964B}"/>
              </a:ext>
            </a:extLst>
          </p:cNvPr>
          <p:cNvSpPr txBox="1"/>
          <p:nvPr/>
        </p:nvSpPr>
        <p:spPr>
          <a:xfrm>
            <a:off x="99587" y="5504309"/>
            <a:ext cx="34493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900" dirty="0">
                <a:latin typeface="Cambria" panose="02040503050406030204" pitchFamily="18" charset="0"/>
                <a:ea typeface="Cambria" panose="02040503050406030204" pitchFamily="18" charset="0"/>
              </a:rPr>
              <a:t>ATGCTACCAGCCGCAACGTGTA</a:t>
            </a:r>
            <a:endParaRPr lang="pt-PT" sz="19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4B364BEF-6F6C-C97C-B36B-64131B5A11C9}"/>
              </a:ext>
            </a:extLst>
          </p:cNvPr>
          <p:cNvSpPr/>
          <p:nvPr/>
        </p:nvSpPr>
        <p:spPr>
          <a:xfrm>
            <a:off x="3634818" y="2795502"/>
            <a:ext cx="353381" cy="2443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82161052-178C-07AE-3614-646B521561C6}"/>
              </a:ext>
            </a:extLst>
          </p:cNvPr>
          <p:cNvSpPr/>
          <p:nvPr/>
        </p:nvSpPr>
        <p:spPr>
          <a:xfrm>
            <a:off x="3634816" y="4093861"/>
            <a:ext cx="353381" cy="2443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E8EAB6F8-999B-E367-D191-420727990B9A}"/>
              </a:ext>
            </a:extLst>
          </p:cNvPr>
          <p:cNvSpPr/>
          <p:nvPr/>
        </p:nvSpPr>
        <p:spPr>
          <a:xfrm>
            <a:off x="3639488" y="5574504"/>
            <a:ext cx="353381" cy="2443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678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aixaDeTexto 47">
            <a:extLst>
              <a:ext uri="{FF2B5EF4-FFF2-40B4-BE49-F238E27FC236}">
                <a16:creationId xmlns:a16="http://schemas.microsoft.com/office/drawing/2014/main" id="{FC749BCD-0537-4D38-E506-F4CA351AC413}"/>
              </a:ext>
            </a:extLst>
          </p:cNvPr>
          <p:cNvSpPr txBox="1"/>
          <p:nvPr/>
        </p:nvSpPr>
        <p:spPr>
          <a:xfrm>
            <a:off x="6538059" y="4328081"/>
            <a:ext cx="1747890" cy="2856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F58C967-AB6F-FA23-4411-658D58FC8F74}"/>
              </a:ext>
            </a:extLst>
          </p:cNvPr>
          <p:cNvSpPr txBox="1"/>
          <p:nvPr/>
        </p:nvSpPr>
        <p:spPr>
          <a:xfrm>
            <a:off x="6395558" y="5465296"/>
            <a:ext cx="1557471" cy="2856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8BE297E-FD08-3C36-8C7A-33875524F709}"/>
              </a:ext>
            </a:extLst>
          </p:cNvPr>
          <p:cNvSpPr txBox="1"/>
          <p:nvPr/>
        </p:nvSpPr>
        <p:spPr>
          <a:xfrm>
            <a:off x="6395557" y="5844625"/>
            <a:ext cx="1557471" cy="2856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89A4459-89FA-B726-E91C-F82DCF88B2DD}"/>
              </a:ext>
            </a:extLst>
          </p:cNvPr>
          <p:cNvSpPr txBox="1"/>
          <p:nvPr/>
        </p:nvSpPr>
        <p:spPr>
          <a:xfrm>
            <a:off x="8052376" y="5469406"/>
            <a:ext cx="1545050" cy="2856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16E29B0-5A91-5B36-8958-412C413A1895}"/>
              </a:ext>
            </a:extLst>
          </p:cNvPr>
          <p:cNvSpPr txBox="1"/>
          <p:nvPr/>
        </p:nvSpPr>
        <p:spPr>
          <a:xfrm>
            <a:off x="9761831" y="5465297"/>
            <a:ext cx="1539249" cy="2856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737EA07-5119-CB1F-81D8-9521AE37B1F7}"/>
              </a:ext>
            </a:extLst>
          </p:cNvPr>
          <p:cNvSpPr txBox="1"/>
          <p:nvPr/>
        </p:nvSpPr>
        <p:spPr>
          <a:xfrm>
            <a:off x="8052375" y="5844624"/>
            <a:ext cx="1545051" cy="285631"/>
          </a:xfrm>
          <a:prstGeom prst="rect">
            <a:avLst/>
          </a:prstGeom>
          <a:solidFill>
            <a:srgbClr val="FF01FF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FCEBEDD-CB84-1767-46CC-2F69F4A730DA}"/>
              </a:ext>
            </a:extLst>
          </p:cNvPr>
          <p:cNvSpPr txBox="1"/>
          <p:nvPr/>
        </p:nvSpPr>
        <p:spPr>
          <a:xfrm>
            <a:off x="9756935" y="5844623"/>
            <a:ext cx="1545050" cy="2856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58B4102-53CE-465A-52B6-0EF508BB4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93367"/>
            <a:ext cx="5594709" cy="763600"/>
          </a:xfrm>
        </p:spPr>
        <p:txBody>
          <a:bodyPr/>
          <a:lstStyle/>
          <a:p>
            <a:r>
              <a:rPr lang="pt-PT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Alignment</a:t>
            </a:r>
            <a:r>
              <a:rPr lang="pt-PT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PT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Blocks</a:t>
            </a:r>
            <a:r>
              <a:rPr lang="pt-PT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PT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Extension</a:t>
            </a:r>
            <a:endParaRPr lang="pt-PT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F6AAA76-504E-4DCC-E43C-34FAB9399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82024"/>
              </p:ext>
            </p:extLst>
          </p:nvPr>
        </p:nvGraphicFramePr>
        <p:xfrm>
          <a:off x="383235" y="2465491"/>
          <a:ext cx="3327636" cy="11279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3818">
                  <a:extLst>
                    <a:ext uri="{9D8B030D-6E8A-4147-A177-3AD203B41FA5}">
                      <a16:colId xmlns:a16="http://schemas.microsoft.com/office/drawing/2014/main" val="1628228521"/>
                    </a:ext>
                  </a:extLst>
                </a:gridCol>
                <a:gridCol w="1663818">
                  <a:extLst>
                    <a:ext uri="{9D8B030D-6E8A-4147-A177-3AD203B41FA5}">
                      <a16:colId xmlns:a16="http://schemas.microsoft.com/office/drawing/2014/main" val="4204479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taxon0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9999FF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  <a:r>
                        <a:rPr lang="pt-PT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</a:t>
                      </a:r>
                      <a:r>
                        <a:rPr lang="pt-PT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</a:t>
                      </a:r>
                      <a:r>
                        <a:rPr lang="pt-PT" dirty="0">
                          <a:solidFill>
                            <a:srgbClr val="FF01FF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CC</a:t>
                      </a:r>
                      <a:r>
                        <a:rPr lang="pt-PT" dirty="0">
                          <a:solidFill>
                            <a:srgbClr val="9999FF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  <a:r>
                        <a:rPr lang="pt-PT" dirty="0">
                          <a:solidFill>
                            <a:srgbClr val="FF01FF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</a:t>
                      </a:r>
                      <a:r>
                        <a:rPr lang="pt-PT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64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taxon1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ATGGCATT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78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taxon2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GCACCTCT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01139280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699C706C-3D40-7515-FE99-B2DE25B2CD64}"/>
              </a:ext>
            </a:extLst>
          </p:cNvPr>
          <p:cNvSpPr txBox="1"/>
          <p:nvPr/>
        </p:nvSpPr>
        <p:spPr>
          <a:xfrm>
            <a:off x="1202110" y="2131339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800" dirty="0">
                <a:latin typeface="Cambria" panose="02040503050406030204" pitchFamily="18" charset="0"/>
                <a:ea typeface="Cambria" panose="02040503050406030204" pitchFamily="18" charset="0"/>
              </a:rPr>
              <a:t>NUCLEOTIDES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E6B18B7-A44D-D45D-AD35-B6076E6EB38F}"/>
              </a:ext>
            </a:extLst>
          </p:cNvPr>
          <p:cNvSpPr txBox="1"/>
          <p:nvPr/>
        </p:nvSpPr>
        <p:spPr>
          <a:xfrm>
            <a:off x="3767018" y="2677245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One</a:t>
            </a:r>
            <a:r>
              <a:rPr lang="pt-PT" sz="1800" dirty="0">
                <a:latin typeface="Cambria" panose="02040503050406030204" pitchFamily="18" charset="0"/>
                <a:ea typeface="Cambria" panose="02040503050406030204" pitchFamily="18" charset="0"/>
              </a:rPr>
              <a:t>-hot </a:t>
            </a:r>
            <a:r>
              <a:rPr lang="pt-PT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encoding</a:t>
            </a:r>
            <a:r>
              <a:rPr lang="pt-PT" sz="1800" dirty="0">
                <a:latin typeface="Cambria" panose="02040503050406030204" pitchFamily="18" charset="0"/>
                <a:ea typeface="Cambria" panose="02040503050406030204" pitchFamily="18" charset="0"/>
              </a:rPr>
              <a:t> taxon0</a:t>
            </a:r>
          </a:p>
        </p:txBody>
      </p: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5D31D565-621C-B6D2-281E-1E18017E08F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710871" y="3029467"/>
            <a:ext cx="2637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Parêntese direito 16">
            <a:extLst>
              <a:ext uri="{FF2B5EF4-FFF2-40B4-BE49-F238E27FC236}">
                <a16:creationId xmlns:a16="http://schemas.microsoft.com/office/drawing/2014/main" id="{A998B1B9-D69C-C049-69E5-AB4B80994A75}"/>
              </a:ext>
            </a:extLst>
          </p:cNvPr>
          <p:cNvSpPr/>
          <p:nvPr/>
        </p:nvSpPr>
        <p:spPr>
          <a:xfrm>
            <a:off x="11400426" y="5399681"/>
            <a:ext cx="99346" cy="751969"/>
          </a:xfrm>
          <a:prstGeom prst="rightBracket">
            <a:avLst>
              <a:gd name="adj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sz="2000"/>
          </a:p>
        </p:txBody>
      </p:sp>
      <p:sp>
        <p:nvSpPr>
          <p:cNvPr id="18" name="Parêntese direito 17">
            <a:extLst>
              <a:ext uri="{FF2B5EF4-FFF2-40B4-BE49-F238E27FC236}">
                <a16:creationId xmlns:a16="http://schemas.microsoft.com/office/drawing/2014/main" id="{2B75385B-3C31-62F3-4722-25EC3B1BCA86}"/>
              </a:ext>
            </a:extLst>
          </p:cNvPr>
          <p:cNvSpPr/>
          <p:nvPr/>
        </p:nvSpPr>
        <p:spPr>
          <a:xfrm flipH="1">
            <a:off x="6208868" y="5399683"/>
            <a:ext cx="130544" cy="751968"/>
          </a:xfrm>
          <a:prstGeom prst="rightBracket">
            <a:avLst>
              <a:gd name="adj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731C94CB-EAD9-7AAB-15BA-9875DD905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439254"/>
              </p:ext>
            </p:extLst>
          </p:nvPr>
        </p:nvGraphicFramePr>
        <p:xfrm>
          <a:off x="6376559" y="5391422"/>
          <a:ext cx="5051832" cy="7924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20986">
                  <a:extLst>
                    <a:ext uri="{9D8B030D-6E8A-4147-A177-3AD203B41FA5}">
                      <a16:colId xmlns:a16="http://schemas.microsoft.com/office/drawing/2014/main" val="2146013711"/>
                    </a:ext>
                  </a:extLst>
                </a:gridCol>
                <a:gridCol w="420986">
                  <a:extLst>
                    <a:ext uri="{9D8B030D-6E8A-4147-A177-3AD203B41FA5}">
                      <a16:colId xmlns:a16="http://schemas.microsoft.com/office/drawing/2014/main" val="3160459979"/>
                    </a:ext>
                  </a:extLst>
                </a:gridCol>
                <a:gridCol w="420986">
                  <a:extLst>
                    <a:ext uri="{9D8B030D-6E8A-4147-A177-3AD203B41FA5}">
                      <a16:colId xmlns:a16="http://schemas.microsoft.com/office/drawing/2014/main" val="3603526755"/>
                    </a:ext>
                  </a:extLst>
                </a:gridCol>
                <a:gridCol w="420986">
                  <a:extLst>
                    <a:ext uri="{9D8B030D-6E8A-4147-A177-3AD203B41FA5}">
                      <a16:colId xmlns:a16="http://schemas.microsoft.com/office/drawing/2014/main" val="2650541950"/>
                    </a:ext>
                  </a:extLst>
                </a:gridCol>
                <a:gridCol w="420986">
                  <a:extLst>
                    <a:ext uri="{9D8B030D-6E8A-4147-A177-3AD203B41FA5}">
                      <a16:colId xmlns:a16="http://schemas.microsoft.com/office/drawing/2014/main" val="1672832979"/>
                    </a:ext>
                  </a:extLst>
                </a:gridCol>
                <a:gridCol w="420986">
                  <a:extLst>
                    <a:ext uri="{9D8B030D-6E8A-4147-A177-3AD203B41FA5}">
                      <a16:colId xmlns:a16="http://schemas.microsoft.com/office/drawing/2014/main" val="1820829995"/>
                    </a:ext>
                  </a:extLst>
                </a:gridCol>
                <a:gridCol w="420986">
                  <a:extLst>
                    <a:ext uri="{9D8B030D-6E8A-4147-A177-3AD203B41FA5}">
                      <a16:colId xmlns:a16="http://schemas.microsoft.com/office/drawing/2014/main" val="2828391317"/>
                    </a:ext>
                  </a:extLst>
                </a:gridCol>
                <a:gridCol w="420986">
                  <a:extLst>
                    <a:ext uri="{9D8B030D-6E8A-4147-A177-3AD203B41FA5}">
                      <a16:colId xmlns:a16="http://schemas.microsoft.com/office/drawing/2014/main" val="2055527550"/>
                    </a:ext>
                  </a:extLst>
                </a:gridCol>
                <a:gridCol w="420986">
                  <a:extLst>
                    <a:ext uri="{9D8B030D-6E8A-4147-A177-3AD203B41FA5}">
                      <a16:colId xmlns:a16="http://schemas.microsoft.com/office/drawing/2014/main" val="637623509"/>
                    </a:ext>
                  </a:extLst>
                </a:gridCol>
                <a:gridCol w="420986">
                  <a:extLst>
                    <a:ext uri="{9D8B030D-6E8A-4147-A177-3AD203B41FA5}">
                      <a16:colId xmlns:a16="http://schemas.microsoft.com/office/drawing/2014/main" val="1406352304"/>
                    </a:ext>
                  </a:extLst>
                </a:gridCol>
                <a:gridCol w="420986">
                  <a:extLst>
                    <a:ext uri="{9D8B030D-6E8A-4147-A177-3AD203B41FA5}">
                      <a16:colId xmlns:a16="http://schemas.microsoft.com/office/drawing/2014/main" val="3897460474"/>
                    </a:ext>
                  </a:extLst>
                </a:gridCol>
                <a:gridCol w="420986">
                  <a:extLst>
                    <a:ext uri="{9D8B030D-6E8A-4147-A177-3AD203B41FA5}">
                      <a16:colId xmlns:a16="http://schemas.microsoft.com/office/drawing/2014/main" val="2887358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sz="20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873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20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931699"/>
                  </a:ext>
                </a:extLst>
              </a:tr>
            </a:tbl>
          </a:graphicData>
        </a:graphic>
      </p:graphicFrame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7DFC89-E635-3D48-E11B-A54AD76BBB3E}"/>
              </a:ext>
            </a:extLst>
          </p:cNvPr>
          <p:cNvSpPr txBox="1"/>
          <p:nvPr/>
        </p:nvSpPr>
        <p:spPr>
          <a:xfrm>
            <a:off x="9912843" y="3443444"/>
            <a:ext cx="2141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block</a:t>
            </a:r>
            <a:r>
              <a:rPr lang="pt-PT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PT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size</a:t>
            </a:r>
            <a:r>
              <a:rPr lang="pt-PT" sz="2000" dirty="0">
                <a:latin typeface="Cambria" panose="02040503050406030204" pitchFamily="18" charset="0"/>
                <a:ea typeface="Cambria" panose="02040503050406030204" pitchFamily="18" charset="0"/>
              </a:rPr>
              <a:t> = 3</a:t>
            </a:r>
            <a:br>
              <a:rPr lang="pt-PT" sz="2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pt-PT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interval</a:t>
            </a:r>
            <a:r>
              <a:rPr lang="pt-PT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PT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size</a:t>
            </a:r>
            <a:r>
              <a:rPr lang="pt-PT" sz="2000" dirty="0">
                <a:latin typeface="Cambria" panose="02040503050406030204" pitchFamily="18" charset="0"/>
                <a:ea typeface="Cambria" panose="02040503050406030204" pitchFamily="18" charset="0"/>
              </a:rPr>
              <a:t> = 2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62255CC-FCD6-D575-4927-DA60A36129F0}"/>
              </a:ext>
            </a:extLst>
          </p:cNvPr>
          <p:cNvSpPr txBox="1"/>
          <p:nvPr/>
        </p:nvSpPr>
        <p:spPr>
          <a:xfrm>
            <a:off x="6541874" y="1714147"/>
            <a:ext cx="1747890" cy="2856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CDE74AC-BF58-3254-EF7A-AB2E7387A00C}"/>
              </a:ext>
            </a:extLst>
          </p:cNvPr>
          <p:cNvSpPr txBox="1"/>
          <p:nvPr/>
        </p:nvSpPr>
        <p:spPr>
          <a:xfrm>
            <a:off x="6545965" y="3590849"/>
            <a:ext cx="1747890" cy="2856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ECE3B21-9DD1-EDCE-5BBB-87E03FDFE37B}"/>
              </a:ext>
            </a:extLst>
          </p:cNvPr>
          <p:cNvSpPr txBox="1"/>
          <p:nvPr/>
        </p:nvSpPr>
        <p:spPr>
          <a:xfrm>
            <a:off x="6545965" y="2066579"/>
            <a:ext cx="1747890" cy="2856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1225B08-4EE2-5E0C-8126-18287285B4CE}"/>
              </a:ext>
            </a:extLst>
          </p:cNvPr>
          <p:cNvSpPr txBox="1"/>
          <p:nvPr/>
        </p:nvSpPr>
        <p:spPr>
          <a:xfrm>
            <a:off x="6545965" y="2431801"/>
            <a:ext cx="1747890" cy="2856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A79B05B5-A308-B88C-9D23-63B0D1B08864}"/>
              </a:ext>
            </a:extLst>
          </p:cNvPr>
          <p:cNvSpPr txBox="1"/>
          <p:nvPr/>
        </p:nvSpPr>
        <p:spPr>
          <a:xfrm>
            <a:off x="6549635" y="2823857"/>
            <a:ext cx="1735158" cy="285631"/>
          </a:xfrm>
          <a:prstGeom prst="rect">
            <a:avLst/>
          </a:prstGeom>
          <a:solidFill>
            <a:srgbClr val="FF01FF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86B540B-2843-83E2-AF49-F6A8A66CD762}"/>
              </a:ext>
            </a:extLst>
          </p:cNvPr>
          <p:cNvSpPr txBox="1"/>
          <p:nvPr/>
        </p:nvSpPr>
        <p:spPr>
          <a:xfrm>
            <a:off x="6555914" y="3226967"/>
            <a:ext cx="1747890" cy="285631"/>
          </a:xfrm>
          <a:prstGeom prst="rect">
            <a:avLst/>
          </a:prstGeom>
          <a:solidFill>
            <a:srgbClr val="FF01FF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699A38B2-8916-5D08-2FD2-2BAB6573A3DB}"/>
              </a:ext>
            </a:extLst>
          </p:cNvPr>
          <p:cNvSpPr txBox="1"/>
          <p:nvPr/>
        </p:nvSpPr>
        <p:spPr>
          <a:xfrm>
            <a:off x="6545965" y="3959465"/>
            <a:ext cx="1747890" cy="285631"/>
          </a:xfrm>
          <a:prstGeom prst="rect">
            <a:avLst/>
          </a:prstGeom>
          <a:solidFill>
            <a:srgbClr val="FF01FF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graphicFrame>
        <p:nvGraphicFramePr>
          <p:cNvPr id="36" name="Tabela 35">
            <a:extLst>
              <a:ext uri="{FF2B5EF4-FFF2-40B4-BE49-F238E27FC236}">
                <a16:creationId xmlns:a16="http://schemas.microsoft.com/office/drawing/2014/main" id="{2566E1E1-7032-C27E-0EF3-983FB71D3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538015"/>
              </p:ext>
            </p:extLst>
          </p:nvPr>
        </p:nvGraphicFramePr>
        <p:xfrm>
          <a:off x="6442754" y="1633767"/>
          <a:ext cx="1954312" cy="3007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8">
                  <a:extLst>
                    <a:ext uri="{9D8B030D-6E8A-4147-A177-3AD203B41FA5}">
                      <a16:colId xmlns:a16="http://schemas.microsoft.com/office/drawing/2014/main" val="1108076629"/>
                    </a:ext>
                  </a:extLst>
                </a:gridCol>
                <a:gridCol w="488578">
                  <a:extLst>
                    <a:ext uri="{9D8B030D-6E8A-4147-A177-3AD203B41FA5}">
                      <a16:colId xmlns:a16="http://schemas.microsoft.com/office/drawing/2014/main" val="3886204642"/>
                    </a:ext>
                  </a:extLst>
                </a:gridCol>
                <a:gridCol w="488578">
                  <a:extLst>
                    <a:ext uri="{9D8B030D-6E8A-4147-A177-3AD203B41FA5}">
                      <a16:colId xmlns:a16="http://schemas.microsoft.com/office/drawing/2014/main" val="1263167961"/>
                    </a:ext>
                  </a:extLst>
                </a:gridCol>
                <a:gridCol w="488578">
                  <a:extLst>
                    <a:ext uri="{9D8B030D-6E8A-4147-A177-3AD203B41FA5}">
                      <a16:colId xmlns:a16="http://schemas.microsoft.com/office/drawing/2014/main" val="406700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523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63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93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7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224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73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574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398071"/>
                  </a:ext>
                </a:extLst>
              </a:tr>
            </a:tbl>
          </a:graphicData>
        </a:graphic>
      </p:graphicFrame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491119D6-A8AC-1036-0148-3E360A350649}"/>
              </a:ext>
            </a:extLst>
          </p:cNvPr>
          <p:cNvSpPr/>
          <p:nvPr/>
        </p:nvSpPr>
        <p:spPr>
          <a:xfrm>
            <a:off x="8194509" y="1651216"/>
            <a:ext cx="186872" cy="3007872"/>
          </a:xfrm>
          <a:prstGeom prst="rightBracket">
            <a:avLst>
              <a:gd name="adj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sz="2000"/>
          </a:p>
        </p:txBody>
      </p:sp>
      <p:sp>
        <p:nvSpPr>
          <p:cNvPr id="38" name="Parêntese direito 37">
            <a:extLst>
              <a:ext uri="{FF2B5EF4-FFF2-40B4-BE49-F238E27FC236}">
                <a16:creationId xmlns:a16="http://schemas.microsoft.com/office/drawing/2014/main" id="{574B0371-0B50-112A-0BCD-F86E7D0C4B2D}"/>
              </a:ext>
            </a:extLst>
          </p:cNvPr>
          <p:cNvSpPr/>
          <p:nvPr/>
        </p:nvSpPr>
        <p:spPr>
          <a:xfrm flipH="1">
            <a:off x="6460482" y="1651216"/>
            <a:ext cx="196431" cy="3007872"/>
          </a:xfrm>
          <a:prstGeom prst="rightBracket">
            <a:avLst>
              <a:gd name="adj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67023685-BB3F-6D4D-AF5A-5B10FB94E57F}"/>
              </a:ext>
            </a:extLst>
          </p:cNvPr>
          <p:cNvSpPr txBox="1"/>
          <p:nvPr/>
        </p:nvSpPr>
        <p:spPr>
          <a:xfrm>
            <a:off x="6466616" y="1344815"/>
            <a:ext cx="189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00" dirty="0">
                <a:latin typeface="Cambria" panose="02040503050406030204" pitchFamily="18" charset="0"/>
                <a:ea typeface="Cambria" panose="02040503050406030204" pitchFamily="18" charset="0"/>
              </a:rPr>
              <a:t> A       T       G      C</a:t>
            </a:r>
          </a:p>
        </p:txBody>
      </p:sp>
      <p:cxnSp>
        <p:nvCxnSpPr>
          <p:cNvPr id="41" name="Conexão: Ângulo Reto 40">
            <a:extLst>
              <a:ext uri="{FF2B5EF4-FFF2-40B4-BE49-F238E27FC236}">
                <a16:creationId xmlns:a16="http://schemas.microsoft.com/office/drawing/2014/main" id="{D00AC552-7D56-939E-23C2-0ECB33C558EB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14213" y="3419898"/>
            <a:ext cx="2169976" cy="1264500"/>
          </a:xfrm>
          <a:prstGeom prst="bentConnector3">
            <a:avLst>
              <a:gd name="adj1" fmla="val 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Imagem 57">
            <a:extLst>
              <a:ext uri="{FF2B5EF4-FFF2-40B4-BE49-F238E27FC236}">
                <a16:creationId xmlns:a16="http://schemas.microsoft.com/office/drawing/2014/main" id="{4560BCFE-935A-E0EB-0A9C-CB67DA215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455" y="4285709"/>
            <a:ext cx="1978924" cy="197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7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A7002-B2F9-EA33-4A0B-F649B0A2D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93367"/>
            <a:ext cx="1384848" cy="763600"/>
          </a:xfrm>
        </p:spPr>
        <p:txBody>
          <a:bodyPr/>
          <a:lstStyle/>
          <a:p>
            <a:r>
              <a:rPr lang="pt-PT" sz="3200" dirty="0">
                <a:latin typeface="Cambria" panose="02040503050406030204" pitchFamily="18" charset="0"/>
                <a:ea typeface="Cambria" panose="02040503050406030204" pitchFamily="18" charset="0"/>
              </a:rPr>
              <a:t>Demo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E8462D-3E55-801A-D8EC-83941534D16D}"/>
              </a:ext>
            </a:extLst>
          </p:cNvPr>
          <p:cNvSpPr txBox="1"/>
          <p:nvPr/>
        </p:nvSpPr>
        <p:spPr>
          <a:xfrm>
            <a:off x="4096093" y="3198167"/>
            <a:ext cx="3999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>
                <a:hlinkClick r:id="rId2"/>
              </a:rPr>
              <a:t>https://youtu.be/jpxc0JFlv30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54111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C0C629-6A68-657B-907C-D18909BEB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93367"/>
            <a:ext cx="2272087" cy="763600"/>
          </a:xfrm>
        </p:spPr>
        <p:txBody>
          <a:bodyPr/>
          <a:lstStyle/>
          <a:p>
            <a:r>
              <a:rPr lang="pt-PT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  <a:endParaRPr lang="pt-PT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16BC59D-3C88-473B-625F-7D76FE2F4D28}"/>
              </a:ext>
            </a:extLst>
          </p:cNvPr>
          <p:cNvSpPr txBox="1"/>
          <p:nvPr/>
        </p:nvSpPr>
        <p:spPr>
          <a:xfrm>
            <a:off x="1186004" y="1502875"/>
            <a:ext cx="688968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Having concluded the development of DL4Phylo, we made the use of Typing Data a possibility. 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Unfortunately, the results obtained were far from ideal. Since only minimal testing was conducted, further testing is necessary. 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We will continue working on this by trying different recombination and mutation rate values for various data sets.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Alignment Blocks extensions presented some challenges. Hardware limitations made it impossible to test realistic sets of values, and only very small dimensions could be tested.</a:t>
            </a:r>
            <a:endParaRPr lang="pt-PT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C92DECF-7EB7-B2CC-5F87-1CB241AEF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0203" y="2198319"/>
            <a:ext cx="2782431" cy="278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2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90FD6-D2E2-4317-99EC-18542A10B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THANKS!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C106991-C06F-55CA-6662-4956BBF340E7}"/>
              </a:ext>
            </a:extLst>
          </p:cNvPr>
          <p:cNvSpPr txBox="1"/>
          <p:nvPr/>
        </p:nvSpPr>
        <p:spPr>
          <a:xfrm>
            <a:off x="1284328" y="2132081"/>
            <a:ext cx="73877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 article on this project was submitted to the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Inforum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sz="2000" dirty="0">
              <a:solidFill>
                <a:schemeClr val="bg2">
                  <a:lumMod val="1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Repository: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https://github.com/phyloLearn/DL4Phylo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pt-PT" sz="2000" dirty="0">
              <a:solidFill>
                <a:schemeClr val="bg2">
                  <a:lumMod val="1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pt-PT" sz="2000" b="1" dirty="0" err="1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PyPi</a:t>
            </a:r>
            <a:r>
              <a:rPr lang="pt-PT" sz="2000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package: </a:t>
            </a:r>
            <a:r>
              <a:rPr lang="pt-PT" sz="2000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https://pypi.org/project/DL4Phylo/</a:t>
            </a:r>
            <a:endParaRPr lang="pt-PT" sz="2000" dirty="0">
              <a:solidFill>
                <a:schemeClr val="bg2">
                  <a:lumMod val="1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6" name="Picture 2" descr="Python Package Index - Wikipedia">
            <a:extLst>
              <a:ext uri="{FF2B5EF4-FFF2-40B4-BE49-F238E27FC236}">
                <a16:creationId xmlns:a16="http://schemas.microsoft.com/office/drawing/2014/main" id="{092AC93A-7752-82E1-0654-778B70DD5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102" y="3994354"/>
            <a:ext cx="3392129" cy="254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| San Francisco CA">
            <a:extLst>
              <a:ext uri="{FF2B5EF4-FFF2-40B4-BE49-F238E27FC236}">
                <a16:creationId xmlns:a16="http://schemas.microsoft.com/office/drawing/2014/main" id="{75A09029-FC51-5DE8-D651-F42065E48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782" y="1588024"/>
            <a:ext cx="1640768" cy="16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Forum 2024 - Simpósio de Informática | Faculdade de Ciências da  Universidade de Lisboa">
            <a:extLst>
              <a:ext uri="{FF2B5EF4-FFF2-40B4-BE49-F238E27FC236}">
                <a16:creationId xmlns:a16="http://schemas.microsoft.com/office/drawing/2014/main" id="{5A09BDEF-231E-CEF6-4044-A44888D15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182" y="4239468"/>
            <a:ext cx="5132747" cy="202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18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2230791-A29B-E148-9FAC-6B569AB44CA4}"/>
              </a:ext>
            </a:extLst>
          </p:cNvPr>
          <p:cNvSpPr txBox="1">
            <a:spLocks/>
          </p:cNvSpPr>
          <p:nvPr/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32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What’s</a:t>
            </a:r>
            <a:r>
              <a:rPr lang="pt-PT" sz="32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DL4Phylo </a:t>
            </a:r>
            <a:r>
              <a:rPr lang="pt-PT" sz="32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purpose</a:t>
            </a:r>
            <a:r>
              <a:rPr lang="pt-PT" sz="32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lang="en-US" sz="32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7663C4A-D4B3-42BB-134A-1AA7638BBC1B}"/>
              </a:ext>
            </a:extLst>
          </p:cNvPr>
          <p:cNvSpPr txBox="1"/>
          <p:nvPr/>
        </p:nvSpPr>
        <p:spPr>
          <a:xfrm>
            <a:off x="959999" y="1499423"/>
            <a:ext cx="47527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Acquire knowledge about the area in question.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Adapt an existing platform to a new type of input.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Analyze the results of this adaptation.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D039F6B-9B14-9474-B2CE-B3518EFF7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577" y="1406836"/>
            <a:ext cx="2696802" cy="269680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37646B07-A202-01FC-07FC-A89584F9C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1979" y="3999689"/>
            <a:ext cx="2508564" cy="250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7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546;p50">
            <a:extLst>
              <a:ext uri="{FF2B5EF4-FFF2-40B4-BE49-F238E27FC236}">
                <a16:creationId xmlns:a16="http://schemas.microsoft.com/office/drawing/2014/main" id="{13AE8D3D-794C-05BF-07DE-DE2FD9071A1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797551" y="2807790"/>
            <a:ext cx="764019" cy="468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DNA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1A15D34F-D183-9FAE-1268-4CB2227E06B4}"/>
              </a:ext>
            </a:extLst>
          </p:cNvPr>
          <p:cNvGrpSpPr/>
          <p:nvPr/>
        </p:nvGrpSpPr>
        <p:grpSpPr>
          <a:xfrm>
            <a:off x="4876758" y="1641807"/>
            <a:ext cx="2576093" cy="1889407"/>
            <a:chOff x="5355065" y="1909496"/>
            <a:chExt cx="1682890" cy="1234297"/>
          </a:xfrm>
        </p:grpSpPr>
        <p:pic>
          <p:nvPicPr>
            <p:cNvPr id="7" name="Picture 20">
              <a:extLst>
                <a:ext uri="{FF2B5EF4-FFF2-40B4-BE49-F238E27FC236}">
                  <a16:creationId xmlns:a16="http://schemas.microsoft.com/office/drawing/2014/main" id="{0293F59E-7A2D-F3CA-C85F-3B5CB7FDE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972" y="1909496"/>
              <a:ext cx="1504931" cy="752466"/>
            </a:xfrm>
            <a:prstGeom prst="rect">
              <a:avLst/>
            </a:prstGeom>
          </p:spPr>
        </p:pic>
        <p:sp>
          <p:nvSpPr>
            <p:cNvPr id="22" name="Google Shape;546;p50">
              <a:extLst>
                <a:ext uri="{FF2B5EF4-FFF2-40B4-BE49-F238E27FC236}">
                  <a16:creationId xmlns:a16="http://schemas.microsoft.com/office/drawing/2014/main" id="{D748DBB5-2756-5371-798C-33823209B3A1}"/>
                </a:ext>
              </a:extLst>
            </p:cNvPr>
            <p:cNvSpPr txBox="1">
              <a:spLocks/>
            </p:cNvSpPr>
            <p:nvPr/>
          </p:nvSpPr>
          <p:spPr>
            <a:xfrm>
              <a:off x="5355065" y="2760405"/>
              <a:ext cx="1682890" cy="383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  <a:lvl2pPr marL="914400" marR="0" lvl="1" indent="-3175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2pPr>
              <a:lvl3pPr marL="1371600" marR="0" lvl="2" indent="-3175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3pPr>
              <a:lvl4pPr marL="1828800" marR="0" lvl="3" indent="-3175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4pPr>
              <a:lvl5pPr marL="2286000" marR="0" lvl="4" indent="-3175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5pPr>
              <a:lvl6pPr marL="2743200" marR="0" lvl="5" indent="-3175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6pPr>
              <a:lvl7pPr marL="3200400" marR="0" lvl="6" indent="-3175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7pPr>
              <a:lvl8pPr marL="3657600" marR="0" lvl="7" indent="-3175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8pPr>
              <a:lvl9pPr marL="4114800" marR="0" lvl="8" indent="-3175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9pPr>
            </a:lstStyle>
            <a:p>
              <a:pPr marL="0" indent="0" algn="ctr"/>
              <a:r>
                <a:rPr lang="en-US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DNA Sequences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FF64C09B-FF05-D0F5-A54B-B58EFD620609}"/>
              </a:ext>
            </a:extLst>
          </p:cNvPr>
          <p:cNvGrpSpPr/>
          <p:nvPr/>
        </p:nvGrpSpPr>
        <p:grpSpPr>
          <a:xfrm>
            <a:off x="8495890" y="1910606"/>
            <a:ext cx="2715580" cy="1518394"/>
            <a:chOff x="8180309" y="1920076"/>
            <a:chExt cx="1785647" cy="998430"/>
          </a:xfrm>
        </p:grpSpPr>
        <p:pic>
          <p:nvPicPr>
            <p:cNvPr id="8" name="Picture 22">
              <a:extLst>
                <a:ext uri="{FF2B5EF4-FFF2-40B4-BE49-F238E27FC236}">
                  <a16:creationId xmlns:a16="http://schemas.microsoft.com/office/drawing/2014/main" id="{DFAA180D-A6E4-061E-E2E3-27FA7432B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80309" y="1920076"/>
              <a:ext cx="1740081" cy="655777"/>
            </a:xfrm>
            <a:prstGeom prst="rect">
              <a:avLst/>
            </a:prstGeom>
          </p:spPr>
        </p:pic>
        <p:sp>
          <p:nvSpPr>
            <p:cNvPr id="23" name="Google Shape;546;p50">
              <a:extLst>
                <a:ext uri="{FF2B5EF4-FFF2-40B4-BE49-F238E27FC236}">
                  <a16:creationId xmlns:a16="http://schemas.microsoft.com/office/drawing/2014/main" id="{349912FE-BBBD-3DDA-1D9E-079039D85100}"/>
                </a:ext>
              </a:extLst>
            </p:cNvPr>
            <p:cNvSpPr txBox="1">
              <a:spLocks/>
            </p:cNvSpPr>
            <p:nvPr/>
          </p:nvSpPr>
          <p:spPr>
            <a:xfrm>
              <a:off x="8283066" y="2535118"/>
              <a:ext cx="1682890" cy="383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  <a:lvl2pPr marL="914400" marR="0" lvl="1" indent="-3175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2pPr>
              <a:lvl3pPr marL="1371600" marR="0" lvl="2" indent="-3175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3pPr>
              <a:lvl4pPr marL="1828800" marR="0" lvl="3" indent="-3175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4pPr>
              <a:lvl5pPr marL="2286000" marR="0" lvl="4" indent="-3175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5pPr>
              <a:lvl6pPr marL="2743200" marR="0" lvl="5" indent="-3175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6pPr>
              <a:lvl7pPr marL="3200400" marR="0" lvl="6" indent="-3175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7pPr>
              <a:lvl8pPr marL="3657600" marR="0" lvl="7" indent="-3175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8pPr>
              <a:lvl9pPr marL="4114800" marR="0" lvl="8" indent="-3175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9pPr>
            </a:lstStyle>
            <a:p>
              <a:pPr marL="0" indent="0" algn="ctr"/>
              <a:r>
                <a:rPr lang="en-US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Typing Data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E04C210-67C1-D088-6D7C-2A9E0D3CF336}"/>
              </a:ext>
            </a:extLst>
          </p:cNvPr>
          <p:cNvGrpSpPr/>
          <p:nvPr/>
        </p:nvGrpSpPr>
        <p:grpSpPr>
          <a:xfrm>
            <a:off x="190516" y="5166295"/>
            <a:ext cx="3086512" cy="1330791"/>
            <a:chOff x="1640245" y="4265809"/>
            <a:chExt cx="2452945" cy="1057620"/>
          </a:xfrm>
        </p:grpSpPr>
        <p:pic>
          <p:nvPicPr>
            <p:cNvPr id="9" name="Picture 24">
              <a:extLst>
                <a:ext uri="{FF2B5EF4-FFF2-40B4-BE49-F238E27FC236}">
                  <a16:creationId xmlns:a16="http://schemas.microsoft.com/office/drawing/2014/main" id="{BEA5D87B-C838-0637-1AC2-8C382055C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40245" y="4640870"/>
              <a:ext cx="2452945" cy="682559"/>
            </a:xfrm>
            <a:prstGeom prst="rect">
              <a:avLst/>
            </a:prstGeom>
          </p:spPr>
        </p:pic>
        <p:sp>
          <p:nvSpPr>
            <p:cNvPr id="24" name="Google Shape;546;p50">
              <a:extLst>
                <a:ext uri="{FF2B5EF4-FFF2-40B4-BE49-F238E27FC236}">
                  <a16:creationId xmlns:a16="http://schemas.microsoft.com/office/drawing/2014/main" id="{336EF26A-AB95-EDBA-08CB-9075C82262FB}"/>
                </a:ext>
              </a:extLst>
            </p:cNvPr>
            <p:cNvSpPr txBox="1">
              <a:spLocks/>
            </p:cNvSpPr>
            <p:nvPr/>
          </p:nvSpPr>
          <p:spPr>
            <a:xfrm>
              <a:off x="1918883" y="4265809"/>
              <a:ext cx="1883813" cy="383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  <a:lvl2pPr marL="914400" marR="0" lvl="1" indent="-3175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2pPr>
              <a:lvl3pPr marL="1371600" marR="0" lvl="2" indent="-3175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3pPr>
              <a:lvl4pPr marL="1828800" marR="0" lvl="3" indent="-3175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4pPr>
              <a:lvl5pPr marL="2286000" marR="0" lvl="4" indent="-3175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5pPr>
              <a:lvl6pPr marL="2743200" marR="0" lvl="5" indent="-3175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6pPr>
              <a:lvl7pPr marL="3200400" marR="0" lvl="6" indent="-3175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7pPr>
              <a:lvl8pPr marL="3657600" marR="0" lvl="7" indent="-3175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8pPr>
              <a:lvl9pPr marL="4114800" marR="0" lvl="8" indent="-3175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9pPr>
            </a:lstStyle>
            <a:p>
              <a:pPr marL="0" indent="0" algn="ctr"/>
              <a:r>
                <a:rPr lang="en-US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Isolate Data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CBBEDE26-FE1F-6F45-09D4-D3AA84C5D3D9}"/>
              </a:ext>
            </a:extLst>
          </p:cNvPr>
          <p:cNvGrpSpPr/>
          <p:nvPr/>
        </p:nvGrpSpPr>
        <p:grpSpPr>
          <a:xfrm>
            <a:off x="8067557" y="4018117"/>
            <a:ext cx="2786407" cy="1878071"/>
            <a:chOff x="8283066" y="3597184"/>
            <a:chExt cx="1883813" cy="1269712"/>
          </a:xfrm>
        </p:grpSpPr>
        <p:pic>
          <p:nvPicPr>
            <p:cNvPr id="10" name="Picture 26">
              <a:extLst>
                <a:ext uri="{FF2B5EF4-FFF2-40B4-BE49-F238E27FC236}">
                  <a16:creationId xmlns:a16="http://schemas.microsoft.com/office/drawing/2014/main" id="{D5805255-518F-8B88-1E11-AA92BFF52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57758" y="3597184"/>
              <a:ext cx="1190625" cy="895350"/>
            </a:xfrm>
            <a:prstGeom prst="rect">
              <a:avLst/>
            </a:prstGeom>
          </p:spPr>
        </p:pic>
        <p:sp>
          <p:nvSpPr>
            <p:cNvPr id="26" name="Google Shape;546;p50">
              <a:extLst>
                <a:ext uri="{FF2B5EF4-FFF2-40B4-BE49-F238E27FC236}">
                  <a16:creationId xmlns:a16="http://schemas.microsoft.com/office/drawing/2014/main" id="{AF59C2E4-E01E-E0B5-559F-B1822E90687A}"/>
                </a:ext>
              </a:extLst>
            </p:cNvPr>
            <p:cNvSpPr txBox="1">
              <a:spLocks/>
            </p:cNvSpPr>
            <p:nvPr/>
          </p:nvSpPr>
          <p:spPr>
            <a:xfrm>
              <a:off x="8283066" y="4483508"/>
              <a:ext cx="1883813" cy="383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  <a:lvl2pPr marL="914400" marR="0" lvl="1" indent="-3175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2pPr>
              <a:lvl3pPr marL="1371600" marR="0" lvl="2" indent="-3175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3pPr>
              <a:lvl4pPr marL="1828800" marR="0" lvl="3" indent="-3175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4pPr>
              <a:lvl5pPr marL="2286000" marR="0" lvl="4" indent="-3175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5pPr>
              <a:lvl6pPr marL="2743200" marR="0" lvl="5" indent="-3175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6pPr>
              <a:lvl7pPr marL="3200400" marR="0" lvl="6" indent="-3175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7pPr>
              <a:lvl8pPr marL="3657600" marR="0" lvl="7" indent="-3175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8pPr>
              <a:lvl9pPr marL="4114800" marR="0" lvl="8" indent="-3175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9pPr>
            </a:lstStyle>
            <a:p>
              <a:pPr marL="0" indent="0" algn="ctr"/>
              <a:r>
                <a:rPr lang="en-US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Distance Matrix</a:t>
              </a:r>
            </a:p>
          </p:txBody>
        </p:sp>
      </p:grpSp>
      <p:sp>
        <p:nvSpPr>
          <p:cNvPr id="27" name="Google Shape;366;p42">
            <a:extLst>
              <a:ext uri="{FF2B5EF4-FFF2-40B4-BE49-F238E27FC236}">
                <a16:creationId xmlns:a16="http://schemas.microsoft.com/office/drawing/2014/main" id="{A83D4124-C566-BF7B-3628-8112C1FDB5EF}"/>
              </a:ext>
            </a:extLst>
          </p:cNvPr>
          <p:cNvSpPr txBox="1">
            <a:spLocks/>
          </p:cNvSpPr>
          <p:nvPr/>
        </p:nvSpPr>
        <p:spPr>
          <a:xfrm>
            <a:off x="928776" y="65856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What is Phylogenetic Inference</a:t>
            </a:r>
            <a:endParaRPr lang="en-US" sz="3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8CE3F357-DE00-57AB-EF3B-C44FE982E2D6}"/>
              </a:ext>
            </a:extLst>
          </p:cNvPr>
          <p:cNvGrpSpPr/>
          <p:nvPr/>
        </p:nvGrpSpPr>
        <p:grpSpPr>
          <a:xfrm>
            <a:off x="573092" y="2066860"/>
            <a:ext cx="996938" cy="1057620"/>
            <a:chOff x="1785742" y="2172360"/>
            <a:chExt cx="996938" cy="1057620"/>
          </a:xfrm>
        </p:grpSpPr>
        <p:sp>
          <p:nvSpPr>
            <p:cNvPr id="21" name="Google Shape;546;p50">
              <a:extLst>
                <a:ext uri="{FF2B5EF4-FFF2-40B4-BE49-F238E27FC236}">
                  <a16:creationId xmlns:a16="http://schemas.microsoft.com/office/drawing/2014/main" id="{867F78B3-71C3-BFFB-F74B-F62CC4B7E84D}"/>
                </a:ext>
              </a:extLst>
            </p:cNvPr>
            <p:cNvSpPr txBox="1">
              <a:spLocks/>
            </p:cNvSpPr>
            <p:nvPr/>
          </p:nvSpPr>
          <p:spPr>
            <a:xfrm>
              <a:off x="1785742" y="2846592"/>
              <a:ext cx="996938" cy="383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  <a:lvl2pPr marL="914400" marR="0" lvl="1" indent="-3175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2pPr>
              <a:lvl3pPr marL="1371600" marR="0" lvl="2" indent="-3175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3pPr>
              <a:lvl4pPr marL="1828800" marR="0" lvl="3" indent="-3175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4pPr>
              <a:lvl5pPr marL="2286000" marR="0" lvl="4" indent="-3175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5pPr>
              <a:lvl6pPr marL="2743200" marR="0" lvl="5" indent="-3175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6pPr>
              <a:lvl7pPr marL="3200400" marR="0" lvl="6" indent="-3175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7pPr>
              <a:lvl8pPr marL="3657600" marR="0" lvl="7" indent="-3175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8pPr>
              <a:lvl9pPr marL="4114800" marR="0" lvl="8" indent="-3175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9pPr>
            </a:lstStyle>
            <a:p>
              <a:pPr marL="0" indent="0" algn="ctr"/>
              <a:r>
                <a:rPr lang="en-US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Bacteria</a:t>
              </a:r>
            </a:p>
          </p:txBody>
        </p: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D6DF7E3F-5E59-528D-C77A-C32FE48D9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0150" y="2172360"/>
              <a:ext cx="710839" cy="553091"/>
            </a:xfrm>
            <a:prstGeom prst="rect">
              <a:avLst/>
            </a:prstGeom>
          </p:spPr>
        </p:pic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EEDAD66C-15C2-A2C2-B1F9-A6DEEF5C6252}"/>
              </a:ext>
            </a:extLst>
          </p:cNvPr>
          <p:cNvGrpSpPr/>
          <p:nvPr/>
        </p:nvGrpSpPr>
        <p:grpSpPr>
          <a:xfrm>
            <a:off x="3513457" y="3505352"/>
            <a:ext cx="3389881" cy="2141519"/>
            <a:chOff x="3970391" y="3211234"/>
            <a:chExt cx="2530370" cy="1650946"/>
          </a:xfrm>
        </p:grpSpPr>
        <p:sp>
          <p:nvSpPr>
            <p:cNvPr id="25" name="Google Shape;546;p50">
              <a:extLst>
                <a:ext uri="{FF2B5EF4-FFF2-40B4-BE49-F238E27FC236}">
                  <a16:creationId xmlns:a16="http://schemas.microsoft.com/office/drawing/2014/main" id="{C18483DA-1C6C-EBB4-B380-4CD0D2F30F4C}"/>
                </a:ext>
              </a:extLst>
            </p:cNvPr>
            <p:cNvSpPr txBox="1">
              <a:spLocks/>
            </p:cNvSpPr>
            <p:nvPr/>
          </p:nvSpPr>
          <p:spPr>
            <a:xfrm>
              <a:off x="3970391" y="3211234"/>
              <a:ext cx="1883813" cy="383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  <a:lvl2pPr marL="914400" marR="0" lvl="1" indent="-3175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2pPr>
              <a:lvl3pPr marL="1371600" marR="0" lvl="2" indent="-3175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3pPr>
              <a:lvl4pPr marL="1828800" marR="0" lvl="3" indent="-3175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4pPr>
              <a:lvl5pPr marL="2286000" marR="0" lvl="4" indent="-3175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5pPr>
              <a:lvl6pPr marL="2743200" marR="0" lvl="5" indent="-3175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6pPr>
              <a:lvl7pPr marL="3200400" marR="0" lvl="6" indent="-3175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7pPr>
              <a:lvl8pPr marL="3657600" marR="0" lvl="7" indent="-3175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8pPr>
              <a:lvl9pPr marL="4114800" marR="0" lvl="8" indent="-3175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9pPr>
            </a:lstStyle>
            <a:p>
              <a:pPr marL="0" indent="0" algn="ctr"/>
              <a:r>
                <a:rPr lang="en-US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Tree</a:t>
              </a:r>
            </a:p>
          </p:txBody>
        </p:sp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79E4C72E-6A91-962F-47E0-357BF69E7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6948" y="3525550"/>
              <a:ext cx="1883813" cy="1336630"/>
            </a:xfrm>
            <a:prstGeom prst="rect">
              <a:avLst/>
            </a:prstGeom>
          </p:spPr>
        </p:pic>
      </p:grpSp>
      <p:pic>
        <p:nvPicPr>
          <p:cNvPr id="39" name="Imagem 38">
            <a:extLst>
              <a:ext uri="{FF2B5EF4-FFF2-40B4-BE49-F238E27FC236}">
                <a16:creationId xmlns:a16="http://schemas.microsoft.com/office/drawing/2014/main" id="{AACE49C0-4523-B083-FD5E-E711C23051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365" y="1697550"/>
            <a:ext cx="1262421" cy="1148836"/>
          </a:xfrm>
          <a:prstGeom prst="rect">
            <a:avLst/>
          </a:prstGeom>
        </p:spPr>
      </p:pic>
      <p:sp>
        <p:nvSpPr>
          <p:cNvPr id="41" name="Seta: Para a Direita 40">
            <a:extLst>
              <a:ext uri="{FF2B5EF4-FFF2-40B4-BE49-F238E27FC236}">
                <a16:creationId xmlns:a16="http://schemas.microsoft.com/office/drawing/2014/main" id="{E2DAB9AC-E83B-9001-8F2C-9F18341B25ED}"/>
              </a:ext>
            </a:extLst>
          </p:cNvPr>
          <p:cNvSpPr/>
          <p:nvPr/>
        </p:nvSpPr>
        <p:spPr>
          <a:xfrm>
            <a:off x="1819235" y="2412752"/>
            <a:ext cx="569318" cy="2443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Seta: Para a Direita 41">
            <a:extLst>
              <a:ext uri="{FF2B5EF4-FFF2-40B4-BE49-F238E27FC236}">
                <a16:creationId xmlns:a16="http://schemas.microsoft.com/office/drawing/2014/main" id="{A343D7BC-A470-08D3-29EE-3B5A8D6E4836}"/>
              </a:ext>
            </a:extLst>
          </p:cNvPr>
          <p:cNvSpPr/>
          <p:nvPr/>
        </p:nvSpPr>
        <p:spPr>
          <a:xfrm>
            <a:off x="3851786" y="2409253"/>
            <a:ext cx="994966" cy="2443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Seta: Para a Direita 42">
            <a:extLst>
              <a:ext uri="{FF2B5EF4-FFF2-40B4-BE49-F238E27FC236}">
                <a16:creationId xmlns:a16="http://schemas.microsoft.com/office/drawing/2014/main" id="{891C629C-8B51-8DBA-AA06-F3C68BF36E77}"/>
              </a:ext>
            </a:extLst>
          </p:cNvPr>
          <p:cNvSpPr/>
          <p:nvPr/>
        </p:nvSpPr>
        <p:spPr>
          <a:xfrm>
            <a:off x="7340993" y="2412752"/>
            <a:ext cx="1059255" cy="2443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" name="Seta: Para Baixo 43">
            <a:extLst>
              <a:ext uri="{FF2B5EF4-FFF2-40B4-BE49-F238E27FC236}">
                <a16:creationId xmlns:a16="http://schemas.microsoft.com/office/drawing/2014/main" id="{AA59330E-D567-9E03-511D-487CBDE10718}"/>
              </a:ext>
            </a:extLst>
          </p:cNvPr>
          <p:cNvSpPr/>
          <p:nvPr/>
        </p:nvSpPr>
        <p:spPr>
          <a:xfrm>
            <a:off x="9613462" y="3270816"/>
            <a:ext cx="219317" cy="74079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Seta: Para a Direita 44">
            <a:extLst>
              <a:ext uri="{FF2B5EF4-FFF2-40B4-BE49-F238E27FC236}">
                <a16:creationId xmlns:a16="http://schemas.microsoft.com/office/drawing/2014/main" id="{566B69CC-C671-1B72-1F8E-EF0C27630730}"/>
              </a:ext>
            </a:extLst>
          </p:cNvPr>
          <p:cNvSpPr/>
          <p:nvPr/>
        </p:nvSpPr>
        <p:spPr>
          <a:xfrm rot="10800000">
            <a:off x="6939368" y="4473468"/>
            <a:ext cx="1059255" cy="2275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Seta: Em Ângulo Reto Para Cima 48">
            <a:extLst>
              <a:ext uri="{FF2B5EF4-FFF2-40B4-BE49-F238E27FC236}">
                <a16:creationId xmlns:a16="http://schemas.microsoft.com/office/drawing/2014/main" id="{9BF8C1F0-D047-3EE1-94E5-B7458858A45C}"/>
              </a:ext>
            </a:extLst>
          </p:cNvPr>
          <p:cNvSpPr/>
          <p:nvPr/>
        </p:nvSpPr>
        <p:spPr>
          <a:xfrm>
            <a:off x="3313057" y="5752757"/>
            <a:ext cx="1883813" cy="478200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436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9DC08-6883-9CC0-79A0-BFC6D956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Typing</a:t>
            </a:r>
            <a:r>
              <a:rPr lang="pt-PT" sz="3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Data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7389513E-608A-CD7D-E286-930648C77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744786"/>
              </p:ext>
            </p:extLst>
          </p:nvPr>
        </p:nvGraphicFramePr>
        <p:xfrm>
          <a:off x="4293496" y="2100298"/>
          <a:ext cx="7688736" cy="2377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61092">
                  <a:extLst>
                    <a:ext uri="{9D8B030D-6E8A-4147-A177-3AD203B41FA5}">
                      <a16:colId xmlns:a16="http://schemas.microsoft.com/office/drawing/2014/main" val="2196075635"/>
                    </a:ext>
                  </a:extLst>
                </a:gridCol>
                <a:gridCol w="961092">
                  <a:extLst>
                    <a:ext uri="{9D8B030D-6E8A-4147-A177-3AD203B41FA5}">
                      <a16:colId xmlns:a16="http://schemas.microsoft.com/office/drawing/2014/main" val="24490964"/>
                    </a:ext>
                  </a:extLst>
                </a:gridCol>
                <a:gridCol w="961092">
                  <a:extLst>
                    <a:ext uri="{9D8B030D-6E8A-4147-A177-3AD203B41FA5}">
                      <a16:colId xmlns:a16="http://schemas.microsoft.com/office/drawing/2014/main" val="1487438757"/>
                    </a:ext>
                  </a:extLst>
                </a:gridCol>
                <a:gridCol w="961092">
                  <a:extLst>
                    <a:ext uri="{9D8B030D-6E8A-4147-A177-3AD203B41FA5}">
                      <a16:colId xmlns:a16="http://schemas.microsoft.com/office/drawing/2014/main" val="1329628465"/>
                    </a:ext>
                  </a:extLst>
                </a:gridCol>
                <a:gridCol w="961092">
                  <a:extLst>
                    <a:ext uri="{9D8B030D-6E8A-4147-A177-3AD203B41FA5}">
                      <a16:colId xmlns:a16="http://schemas.microsoft.com/office/drawing/2014/main" val="1238801010"/>
                    </a:ext>
                  </a:extLst>
                </a:gridCol>
                <a:gridCol w="961092">
                  <a:extLst>
                    <a:ext uri="{9D8B030D-6E8A-4147-A177-3AD203B41FA5}">
                      <a16:colId xmlns:a16="http://schemas.microsoft.com/office/drawing/2014/main" val="1688433959"/>
                    </a:ext>
                  </a:extLst>
                </a:gridCol>
                <a:gridCol w="961092">
                  <a:extLst>
                    <a:ext uri="{9D8B030D-6E8A-4147-A177-3AD203B41FA5}">
                      <a16:colId xmlns:a16="http://schemas.microsoft.com/office/drawing/2014/main" val="1377833663"/>
                    </a:ext>
                  </a:extLst>
                </a:gridCol>
                <a:gridCol w="961092">
                  <a:extLst>
                    <a:ext uri="{9D8B030D-6E8A-4147-A177-3AD203B41FA5}">
                      <a16:colId xmlns:a16="http://schemas.microsoft.com/office/drawing/2014/main" val="2892944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2000" b="1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1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nusA</a:t>
                      </a:r>
                      <a:endParaRPr lang="pt-PT" sz="2000" b="1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1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rpoB</a:t>
                      </a:r>
                      <a:endParaRPr lang="pt-PT" sz="2000" b="1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1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eno</a:t>
                      </a:r>
                      <a:endParaRPr lang="pt-PT" sz="2000" b="1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1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gltB</a:t>
                      </a:r>
                      <a:endParaRPr lang="pt-PT" sz="2000" b="1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1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lepA</a:t>
                      </a:r>
                      <a:endParaRPr lang="pt-PT" sz="2000" b="1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1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nuoL</a:t>
                      </a:r>
                      <a:endParaRPr lang="pt-PT" sz="2000" b="1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1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aroc</a:t>
                      </a:r>
                      <a:endParaRPr lang="pt-PT" sz="2000" b="1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05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335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02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04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138980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43726BB6-EFCA-0345-E149-ECF60B58DB1F}"/>
              </a:ext>
            </a:extLst>
          </p:cNvPr>
          <p:cNvSpPr txBox="1"/>
          <p:nvPr/>
        </p:nvSpPr>
        <p:spPr>
          <a:xfrm>
            <a:off x="960000" y="1979720"/>
            <a:ext cx="33334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It is usually the result of a molecular typing technique, such as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Multi Locus Sequence Typing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(MLST).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comparison of the profiles is done between lines, analyzing whether the identifier between them is equal or not.</a:t>
            </a:r>
            <a:endParaRPr lang="pt-PT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4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E7F0E-D9BE-7AEC-0A19-EAC14C062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Pipelines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3F4C560-D754-D97F-AC86-FA525B94489B}"/>
              </a:ext>
            </a:extLst>
          </p:cNvPr>
          <p:cNvSpPr/>
          <p:nvPr/>
        </p:nvSpPr>
        <p:spPr>
          <a:xfrm>
            <a:off x="1602463" y="2906162"/>
            <a:ext cx="3730028" cy="156624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Training </a:t>
            </a:r>
            <a:r>
              <a:rPr lang="pt-PT" sz="24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Phase</a:t>
            </a:r>
            <a:endParaRPr lang="pt-PT" sz="2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2DD6A24-9FD3-0D5B-D4EC-3059089A4C16}"/>
              </a:ext>
            </a:extLst>
          </p:cNvPr>
          <p:cNvSpPr/>
          <p:nvPr/>
        </p:nvSpPr>
        <p:spPr>
          <a:xfrm>
            <a:off x="6882142" y="2906162"/>
            <a:ext cx="3730028" cy="156624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Prediction</a:t>
            </a:r>
            <a:r>
              <a:rPr lang="pt-PT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PT" sz="24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Phase</a:t>
            </a:r>
            <a:endParaRPr lang="pt-PT"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0C37D0-7727-1D72-0D4D-CC006B08219C}"/>
              </a:ext>
            </a:extLst>
          </p:cNvPr>
          <p:cNvSpPr txBox="1"/>
          <p:nvPr/>
        </p:nvSpPr>
        <p:spPr>
          <a:xfrm>
            <a:off x="1579829" y="1931509"/>
            <a:ext cx="9032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DL4Phylo includes two main execution flows, which we will refer to as pipelines:</a:t>
            </a:r>
            <a:endParaRPr lang="pt-PT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CEFC550-6DA8-BE95-D692-76D5FDB07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442" y="4526382"/>
            <a:ext cx="1797113" cy="179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6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59EFB-6D74-7BC8-3481-C9FB499D8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412" y="295653"/>
            <a:ext cx="10272000" cy="763600"/>
          </a:xfrm>
        </p:spPr>
        <p:txBody>
          <a:bodyPr/>
          <a:lstStyle/>
          <a:p>
            <a:r>
              <a:rPr lang="pt-PT" sz="3200" dirty="0">
                <a:latin typeface="Cambria" panose="02040503050406030204" pitchFamily="18" charset="0"/>
                <a:ea typeface="Cambria" panose="02040503050406030204" pitchFamily="18" charset="0"/>
              </a:rPr>
              <a:t>Training </a:t>
            </a:r>
            <a:r>
              <a:rPr lang="pt-PT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Phase</a:t>
            </a:r>
            <a:endParaRPr lang="pt-PT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C526AED-FC5C-A3EE-3EFA-765B3B6C37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t="2372" r="1970" b="4982"/>
          <a:stretch/>
        </p:blipFill>
        <p:spPr>
          <a:xfrm>
            <a:off x="860412" y="923453"/>
            <a:ext cx="9947444" cy="541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0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D57CD-460F-8B5F-44AA-34398B995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893" y="484726"/>
            <a:ext cx="6201291" cy="763600"/>
          </a:xfrm>
        </p:spPr>
        <p:txBody>
          <a:bodyPr/>
          <a:lstStyle/>
          <a:p>
            <a:r>
              <a:rPr lang="pt-PT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From</a:t>
            </a:r>
            <a:r>
              <a:rPr lang="pt-PT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PT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Sequences</a:t>
            </a:r>
            <a:r>
              <a:rPr lang="pt-PT" sz="3200" dirty="0">
                <a:latin typeface="Cambria" panose="02040503050406030204" pitchFamily="18" charset="0"/>
                <a:ea typeface="Cambria" panose="02040503050406030204" pitchFamily="18" charset="0"/>
              </a:rPr>
              <a:t> to </a:t>
            </a:r>
            <a:r>
              <a:rPr lang="pt-PT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Typing</a:t>
            </a:r>
            <a:r>
              <a:rPr lang="pt-PT" sz="3200" dirty="0">
                <a:latin typeface="Cambria" panose="02040503050406030204" pitchFamily="18" charset="0"/>
                <a:ea typeface="Cambria" panose="02040503050406030204" pitchFamily="18" charset="0"/>
              </a:rPr>
              <a:t> Data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F5110C8-D2DD-B9AA-6A16-B192DF21F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251" y="1248326"/>
            <a:ext cx="7672646" cy="476033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6E5392F-4EBE-15F1-109E-20D63055F734}"/>
              </a:ext>
            </a:extLst>
          </p:cNvPr>
          <p:cNvSpPr txBox="1"/>
          <p:nvPr/>
        </p:nvSpPr>
        <p:spPr>
          <a:xfrm>
            <a:off x="108639" y="2426542"/>
            <a:ext cx="35489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9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ATGCTTAAGTCCGGCTAATGTA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78F04BA-B50F-7BF1-9C5C-709A2897084C}"/>
              </a:ext>
            </a:extLst>
          </p:cNvPr>
          <p:cNvSpPr txBox="1"/>
          <p:nvPr/>
        </p:nvSpPr>
        <p:spPr>
          <a:xfrm>
            <a:off x="108640" y="3628493"/>
            <a:ext cx="35489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900" dirty="0">
                <a:latin typeface="Cambria" panose="02040503050406030204" pitchFamily="18" charset="0"/>
                <a:ea typeface="Cambria" panose="02040503050406030204" pitchFamily="18" charset="0"/>
              </a:rPr>
              <a:t>ATGCAAAAGTCCATTAAAGGTT</a:t>
            </a:r>
            <a:endParaRPr lang="pt-PT" sz="19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6FB483C-8DFC-6650-2F3E-35183BDE7971}"/>
              </a:ext>
            </a:extLst>
          </p:cNvPr>
          <p:cNvSpPr txBox="1"/>
          <p:nvPr/>
        </p:nvSpPr>
        <p:spPr>
          <a:xfrm>
            <a:off x="108640" y="5022804"/>
            <a:ext cx="35489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900" dirty="0">
                <a:latin typeface="Cambria" panose="02040503050406030204" pitchFamily="18" charset="0"/>
                <a:ea typeface="Cambria" panose="02040503050406030204" pitchFamily="18" charset="0"/>
              </a:rPr>
              <a:t>ATGCTACCAGCCGCAACGTGTA</a:t>
            </a:r>
            <a:endParaRPr lang="pt-PT" sz="19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9EDBA0A0-B711-248E-78D9-0D9D75B44C43}"/>
              </a:ext>
            </a:extLst>
          </p:cNvPr>
          <p:cNvSpPr/>
          <p:nvPr/>
        </p:nvSpPr>
        <p:spPr>
          <a:xfrm>
            <a:off x="3743457" y="2496737"/>
            <a:ext cx="353381" cy="2443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A5324E32-2875-8599-0376-E976BA216A2F}"/>
              </a:ext>
            </a:extLst>
          </p:cNvPr>
          <p:cNvSpPr/>
          <p:nvPr/>
        </p:nvSpPr>
        <p:spPr>
          <a:xfrm>
            <a:off x="3743456" y="3725448"/>
            <a:ext cx="353381" cy="2443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0EB52FCE-4453-E7DD-BBBB-9237A0F436E5}"/>
              </a:ext>
            </a:extLst>
          </p:cNvPr>
          <p:cNvSpPr/>
          <p:nvPr/>
        </p:nvSpPr>
        <p:spPr>
          <a:xfrm>
            <a:off x="3748127" y="5092999"/>
            <a:ext cx="353381" cy="2443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6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aixaDeTexto 69">
            <a:extLst>
              <a:ext uri="{FF2B5EF4-FFF2-40B4-BE49-F238E27FC236}">
                <a16:creationId xmlns:a16="http://schemas.microsoft.com/office/drawing/2014/main" id="{2838ED65-6815-A8D3-6438-6950A42B4F14}"/>
              </a:ext>
            </a:extLst>
          </p:cNvPr>
          <p:cNvSpPr txBox="1"/>
          <p:nvPr/>
        </p:nvSpPr>
        <p:spPr>
          <a:xfrm>
            <a:off x="6615547" y="4582004"/>
            <a:ext cx="2977842" cy="2856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7DFC73B2-DCA6-14F8-AD76-B7BD60F16A7D}"/>
              </a:ext>
            </a:extLst>
          </p:cNvPr>
          <p:cNvSpPr txBox="1"/>
          <p:nvPr/>
        </p:nvSpPr>
        <p:spPr>
          <a:xfrm>
            <a:off x="6615547" y="4972556"/>
            <a:ext cx="2977842" cy="2856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DD0BC084-29A3-6C94-5BFD-AE27FA668732}"/>
              </a:ext>
            </a:extLst>
          </p:cNvPr>
          <p:cNvSpPr txBox="1"/>
          <p:nvPr/>
        </p:nvSpPr>
        <p:spPr>
          <a:xfrm>
            <a:off x="6615547" y="4189626"/>
            <a:ext cx="3000867" cy="2856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0A9835E1-75EA-0530-D2DD-EBB156B75672}"/>
              </a:ext>
            </a:extLst>
          </p:cNvPr>
          <p:cNvSpPr txBox="1"/>
          <p:nvPr/>
        </p:nvSpPr>
        <p:spPr>
          <a:xfrm>
            <a:off x="6615547" y="5383528"/>
            <a:ext cx="2977842" cy="285631"/>
          </a:xfrm>
          <a:prstGeom prst="rect">
            <a:avLst/>
          </a:prstGeom>
          <a:solidFill>
            <a:srgbClr val="FF01FF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4FBAB3DC-0226-23F8-EBC0-153ACAD459B0}"/>
              </a:ext>
            </a:extLst>
          </p:cNvPr>
          <p:cNvSpPr txBox="1"/>
          <p:nvPr/>
        </p:nvSpPr>
        <p:spPr>
          <a:xfrm>
            <a:off x="6615547" y="3824962"/>
            <a:ext cx="2977842" cy="2856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94F73B85-543B-C24C-21F9-E88294BA5E45}"/>
              </a:ext>
            </a:extLst>
          </p:cNvPr>
          <p:cNvSpPr txBox="1"/>
          <p:nvPr/>
        </p:nvSpPr>
        <p:spPr>
          <a:xfrm>
            <a:off x="6615547" y="6136436"/>
            <a:ext cx="2977842" cy="2856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DE50F9B7-145F-1B3D-C6E0-3EE86EC0EA60}"/>
              </a:ext>
            </a:extLst>
          </p:cNvPr>
          <p:cNvSpPr txBox="1"/>
          <p:nvPr/>
        </p:nvSpPr>
        <p:spPr>
          <a:xfrm>
            <a:off x="6615547" y="5760323"/>
            <a:ext cx="2977842" cy="28563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C9A7A1-E632-6BCA-F6DB-C8FB7E6B85D3}"/>
              </a:ext>
            </a:extLst>
          </p:cNvPr>
          <p:cNvSpPr txBox="1">
            <a:spLocks/>
          </p:cNvSpPr>
          <p:nvPr/>
        </p:nvSpPr>
        <p:spPr>
          <a:xfrm>
            <a:off x="960000" y="431624"/>
            <a:ext cx="3061584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Titillium Web"/>
              <a:buNone/>
              <a:defRPr sz="48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933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933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933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933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933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933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933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933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pt-PT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Pre-processing</a:t>
            </a:r>
            <a:endParaRPr lang="pt-PT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F23ADAD1-1A66-1E27-F2D8-1107F6BA5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171025"/>
              </p:ext>
            </p:extLst>
          </p:nvPr>
        </p:nvGraphicFramePr>
        <p:xfrm>
          <a:off x="590542" y="1858548"/>
          <a:ext cx="3327636" cy="11279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3818">
                  <a:extLst>
                    <a:ext uri="{9D8B030D-6E8A-4147-A177-3AD203B41FA5}">
                      <a16:colId xmlns:a16="http://schemas.microsoft.com/office/drawing/2014/main" val="1628228521"/>
                    </a:ext>
                  </a:extLst>
                </a:gridCol>
                <a:gridCol w="1663818">
                  <a:extLst>
                    <a:ext uri="{9D8B030D-6E8A-4147-A177-3AD203B41FA5}">
                      <a16:colId xmlns:a16="http://schemas.microsoft.com/office/drawing/2014/main" val="4204479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taxon0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9999FF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  <a:r>
                        <a:rPr lang="pt-PT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</a:t>
                      </a:r>
                      <a:r>
                        <a:rPr lang="pt-PT" dirty="0">
                          <a:solidFill>
                            <a:srgbClr val="FF01FF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</a:t>
                      </a:r>
                      <a:r>
                        <a:rPr lang="pt-PT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</a:t>
                      </a:r>
                      <a:r>
                        <a:rPr lang="pt-PT" dirty="0">
                          <a:solidFill>
                            <a:srgbClr val="FF01FF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</a:t>
                      </a:r>
                      <a:r>
                        <a:rPr lang="pt-PT" dirty="0">
                          <a:solidFill>
                            <a:srgbClr val="9999FF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  <a:r>
                        <a:rPr lang="pt-PT" dirty="0">
                          <a:solidFill>
                            <a:srgbClr val="FF01FF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64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taxon1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ATGGCAT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78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taxon2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GCACCTC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01139280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8D428796-14F5-6D1C-6175-82FC1E6EBB59}"/>
              </a:ext>
            </a:extLst>
          </p:cNvPr>
          <p:cNvSpPr txBox="1"/>
          <p:nvPr/>
        </p:nvSpPr>
        <p:spPr>
          <a:xfrm>
            <a:off x="1409417" y="1524396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800" dirty="0">
                <a:latin typeface="Cambria" panose="02040503050406030204" pitchFamily="18" charset="0"/>
                <a:ea typeface="Cambria" panose="02040503050406030204" pitchFamily="18" charset="0"/>
              </a:rPr>
              <a:t>NUCLEOTIDES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83635BC-914E-5CE9-8A9B-F810D4202D23}"/>
              </a:ext>
            </a:extLst>
          </p:cNvPr>
          <p:cNvSpPr txBox="1"/>
          <p:nvPr/>
        </p:nvSpPr>
        <p:spPr>
          <a:xfrm>
            <a:off x="4021584" y="2023569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One</a:t>
            </a:r>
            <a:r>
              <a:rPr lang="pt-PT" sz="1800" dirty="0">
                <a:latin typeface="Cambria" panose="02040503050406030204" pitchFamily="18" charset="0"/>
                <a:ea typeface="Cambria" panose="02040503050406030204" pitchFamily="18" charset="0"/>
              </a:rPr>
              <a:t>-hot </a:t>
            </a:r>
            <a:r>
              <a:rPr lang="pt-PT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encoding</a:t>
            </a:r>
            <a:r>
              <a:rPr lang="pt-PT" sz="1800" dirty="0">
                <a:latin typeface="Cambria" panose="02040503050406030204" pitchFamily="18" charset="0"/>
                <a:ea typeface="Cambria" panose="02040503050406030204" pitchFamily="18" charset="0"/>
              </a:rPr>
              <a:t> taxon0</a:t>
            </a:r>
          </a:p>
        </p:txBody>
      </p: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D8D2573A-CFC1-132B-8815-5C688F0A9880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918178" y="2422524"/>
            <a:ext cx="2948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CF7FF39-5346-0AED-0B77-EB5CC05DD3ED}"/>
              </a:ext>
            </a:extLst>
          </p:cNvPr>
          <p:cNvSpPr txBox="1"/>
          <p:nvPr/>
        </p:nvSpPr>
        <p:spPr>
          <a:xfrm>
            <a:off x="7083122" y="745939"/>
            <a:ext cx="1747890" cy="2856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8F826CA-2A77-7351-C9D2-FF34AF99CB7F}"/>
              </a:ext>
            </a:extLst>
          </p:cNvPr>
          <p:cNvSpPr txBox="1"/>
          <p:nvPr/>
        </p:nvSpPr>
        <p:spPr>
          <a:xfrm>
            <a:off x="7087213" y="2622641"/>
            <a:ext cx="1747890" cy="2856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A23BA11-2ACE-7ACB-8EBB-264C22EF1C46}"/>
              </a:ext>
            </a:extLst>
          </p:cNvPr>
          <p:cNvSpPr txBox="1"/>
          <p:nvPr/>
        </p:nvSpPr>
        <p:spPr>
          <a:xfrm>
            <a:off x="7087213" y="1098371"/>
            <a:ext cx="1747890" cy="2856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75E8088-B7B8-C851-1E20-9C9DB1A947FF}"/>
              </a:ext>
            </a:extLst>
          </p:cNvPr>
          <p:cNvSpPr txBox="1"/>
          <p:nvPr/>
        </p:nvSpPr>
        <p:spPr>
          <a:xfrm>
            <a:off x="7087213" y="1880754"/>
            <a:ext cx="1747890" cy="2856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5A6998C-835F-EC74-8C47-A534151BB6AC}"/>
              </a:ext>
            </a:extLst>
          </p:cNvPr>
          <p:cNvSpPr txBox="1"/>
          <p:nvPr/>
        </p:nvSpPr>
        <p:spPr>
          <a:xfrm>
            <a:off x="7079307" y="1485167"/>
            <a:ext cx="1747890" cy="285631"/>
          </a:xfrm>
          <a:prstGeom prst="rect">
            <a:avLst/>
          </a:prstGeom>
          <a:solidFill>
            <a:srgbClr val="FF01FF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A9EC2FD-8430-2ADA-A59E-43AF20DC72BC}"/>
              </a:ext>
            </a:extLst>
          </p:cNvPr>
          <p:cNvSpPr txBox="1"/>
          <p:nvPr/>
        </p:nvSpPr>
        <p:spPr>
          <a:xfrm>
            <a:off x="7097162" y="2258759"/>
            <a:ext cx="1747890" cy="285631"/>
          </a:xfrm>
          <a:prstGeom prst="rect">
            <a:avLst/>
          </a:prstGeom>
          <a:solidFill>
            <a:srgbClr val="FF01FF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F378B7E-C9EE-A645-63E1-910B57EF40D9}"/>
              </a:ext>
            </a:extLst>
          </p:cNvPr>
          <p:cNvSpPr txBox="1"/>
          <p:nvPr/>
        </p:nvSpPr>
        <p:spPr>
          <a:xfrm>
            <a:off x="7087213" y="2991257"/>
            <a:ext cx="1747890" cy="285631"/>
          </a:xfrm>
          <a:prstGeom prst="rect">
            <a:avLst/>
          </a:prstGeom>
          <a:solidFill>
            <a:srgbClr val="FF01FF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graphicFrame>
        <p:nvGraphicFramePr>
          <p:cNvPr id="33" name="Tabela 32">
            <a:extLst>
              <a:ext uri="{FF2B5EF4-FFF2-40B4-BE49-F238E27FC236}">
                <a16:creationId xmlns:a16="http://schemas.microsoft.com/office/drawing/2014/main" id="{4463546C-29DB-085E-0DB7-5B111FDA9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667513"/>
              </p:ext>
            </p:extLst>
          </p:nvPr>
        </p:nvGraphicFramePr>
        <p:xfrm>
          <a:off x="7025719" y="683008"/>
          <a:ext cx="1890776" cy="2631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694">
                  <a:extLst>
                    <a:ext uri="{9D8B030D-6E8A-4147-A177-3AD203B41FA5}">
                      <a16:colId xmlns:a16="http://schemas.microsoft.com/office/drawing/2014/main" val="1108076629"/>
                    </a:ext>
                  </a:extLst>
                </a:gridCol>
                <a:gridCol w="472694">
                  <a:extLst>
                    <a:ext uri="{9D8B030D-6E8A-4147-A177-3AD203B41FA5}">
                      <a16:colId xmlns:a16="http://schemas.microsoft.com/office/drawing/2014/main" val="3886204642"/>
                    </a:ext>
                  </a:extLst>
                </a:gridCol>
                <a:gridCol w="472694">
                  <a:extLst>
                    <a:ext uri="{9D8B030D-6E8A-4147-A177-3AD203B41FA5}">
                      <a16:colId xmlns:a16="http://schemas.microsoft.com/office/drawing/2014/main" val="1263167961"/>
                    </a:ext>
                  </a:extLst>
                </a:gridCol>
                <a:gridCol w="472694">
                  <a:extLst>
                    <a:ext uri="{9D8B030D-6E8A-4147-A177-3AD203B41FA5}">
                      <a16:colId xmlns:a16="http://schemas.microsoft.com/office/drawing/2014/main" val="406700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523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63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93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7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224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73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574353"/>
                  </a:ext>
                </a:extLst>
              </a:tr>
            </a:tbl>
          </a:graphicData>
        </a:graphic>
      </p:graphicFrame>
      <p:sp>
        <p:nvSpPr>
          <p:cNvPr id="34" name="Parêntese direito 33">
            <a:extLst>
              <a:ext uri="{FF2B5EF4-FFF2-40B4-BE49-F238E27FC236}">
                <a16:creationId xmlns:a16="http://schemas.microsoft.com/office/drawing/2014/main" id="{273A542A-E262-419F-8989-C1C7EA73E0C0}"/>
              </a:ext>
            </a:extLst>
          </p:cNvPr>
          <p:cNvSpPr/>
          <p:nvPr/>
        </p:nvSpPr>
        <p:spPr>
          <a:xfrm>
            <a:off x="8735757" y="683008"/>
            <a:ext cx="182880" cy="2631888"/>
          </a:xfrm>
          <a:prstGeom prst="rightBracket">
            <a:avLst>
              <a:gd name="adj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sz="2000"/>
          </a:p>
        </p:txBody>
      </p:sp>
      <p:sp>
        <p:nvSpPr>
          <p:cNvPr id="35" name="Parêntese direito 34">
            <a:extLst>
              <a:ext uri="{FF2B5EF4-FFF2-40B4-BE49-F238E27FC236}">
                <a16:creationId xmlns:a16="http://schemas.microsoft.com/office/drawing/2014/main" id="{02C71566-4431-BF6C-272C-38B5E3C94115}"/>
              </a:ext>
            </a:extLst>
          </p:cNvPr>
          <p:cNvSpPr/>
          <p:nvPr/>
        </p:nvSpPr>
        <p:spPr>
          <a:xfrm flipH="1">
            <a:off x="7017425" y="683008"/>
            <a:ext cx="180736" cy="2631888"/>
          </a:xfrm>
          <a:prstGeom prst="rightBracket">
            <a:avLst>
              <a:gd name="adj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00FB964-6A39-B1CA-6759-10F79AA95E40}"/>
              </a:ext>
            </a:extLst>
          </p:cNvPr>
          <p:cNvSpPr txBox="1"/>
          <p:nvPr/>
        </p:nvSpPr>
        <p:spPr>
          <a:xfrm>
            <a:off x="7007864" y="376607"/>
            <a:ext cx="189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00" dirty="0">
                <a:latin typeface="Cambria" panose="02040503050406030204" pitchFamily="18" charset="0"/>
                <a:ea typeface="Cambria" panose="02040503050406030204" pitchFamily="18" charset="0"/>
              </a:rPr>
              <a:t> A       T       G      C</a:t>
            </a:r>
          </a:p>
        </p:txBody>
      </p:sp>
      <p:graphicFrame>
        <p:nvGraphicFramePr>
          <p:cNvPr id="40" name="Tabela 39">
            <a:extLst>
              <a:ext uri="{FF2B5EF4-FFF2-40B4-BE49-F238E27FC236}">
                <a16:creationId xmlns:a16="http://schemas.microsoft.com/office/drawing/2014/main" id="{A4D276FF-51F5-72FD-3CA4-84917BB53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460862"/>
              </p:ext>
            </p:extLst>
          </p:nvPr>
        </p:nvGraphicFramePr>
        <p:xfrm>
          <a:off x="6615547" y="3728532"/>
          <a:ext cx="2977842" cy="2773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25406">
                  <a:extLst>
                    <a:ext uri="{9D8B030D-6E8A-4147-A177-3AD203B41FA5}">
                      <a16:colId xmlns:a16="http://schemas.microsoft.com/office/drawing/2014/main" val="2513776415"/>
                    </a:ext>
                  </a:extLst>
                </a:gridCol>
                <a:gridCol w="425406">
                  <a:extLst>
                    <a:ext uri="{9D8B030D-6E8A-4147-A177-3AD203B41FA5}">
                      <a16:colId xmlns:a16="http://schemas.microsoft.com/office/drawing/2014/main" val="1197133631"/>
                    </a:ext>
                  </a:extLst>
                </a:gridCol>
                <a:gridCol w="425406">
                  <a:extLst>
                    <a:ext uri="{9D8B030D-6E8A-4147-A177-3AD203B41FA5}">
                      <a16:colId xmlns:a16="http://schemas.microsoft.com/office/drawing/2014/main" val="1456524836"/>
                    </a:ext>
                  </a:extLst>
                </a:gridCol>
                <a:gridCol w="425406">
                  <a:extLst>
                    <a:ext uri="{9D8B030D-6E8A-4147-A177-3AD203B41FA5}">
                      <a16:colId xmlns:a16="http://schemas.microsoft.com/office/drawing/2014/main" val="719538471"/>
                    </a:ext>
                  </a:extLst>
                </a:gridCol>
                <a:gridCol w="425406">
                  <a:extLst>
                    <a:ext uri="{9D8B030D-6E8A-4147-A177-3AD203B41FA5}">
                      <a16:colId xmlns:a16="http://schemas.microsoft.com/office/drawing/2014/main" val="3677072502"/>
                    </a:ext>
                  </a:extLst>
                </a:gridCol>
                <a:gridCol w="425406">
                  <a:extLst>
                    <a:ext uri="{9D8B030D-6E8A-4147-A177-3AD203B41FA5}">
                      <a16:colId xmlns:a16="http://schemas.microsoft.com/office/drawing/2014/main" val="2330397952"/>
                    </a:ext>
                  </a:extLst>
                </a:gridCol>
                <a:gridCol w="425406">
                  <a:extLst>
                    <a:ext uri="{9D8B030D-6E8A-4147-A177-3AD203B41FA5}">
                      <a16:colId xmlns:a16="http://schemas.microsoft.com/office/drawing/2014/main" val="2806124390"/>
                    </a:ext>
                  </a:extLst>
                </a:gridCol>
              </a:tblGrid>
              <a:tr h="370596"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47856"/>
                  </a:ext>
                </a:extLst>
              </a:tr>
              <a:tr h="370596"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981874"/>
                  </a:ext>
                </a:extLst>
              </a:tr>
              <a:tr h="370596"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876421"/>
                  </a:ext>
                </a:extLst>
              </a:tr>
              <a:tr h="370596"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050936"/>
                  </a:ext>
                </a:extLst>
              </a:tr>
              <a:tr h="370596"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404896"/>
                  </a:ext>
                </a:extLst>
              </a:tr>
              <a:tr h="370596"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32875"/>
                  </a:ext>
                </a:extLst>
              </a:tr>
              <a:tr h="370596"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628463"/>
                  </a:ext>
                </a:extLst>
              </a:tr>
            </a:tbl>
          </a:graphicData>
        </a:graphic>
      </p:graphicFrame>
      <p:graphicFrame>
        <p:nvGraphicFramePr>
          <p:cNvPr id="59" name="Tabela 58">
            <a:extLst>
              <a:ext uri="{FF2B5EF4-FFF2-40B4-BE49-F238E27FC236}">
                <a16:creationId xmlns:a16="http://schemas.microsoft.com/office/drawing/2014/main" id="{3C12D5B2-6B95-7B7D-32EC-F12DBCF76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95275"/>
              </p:ext>
            </p:extLst>
          </p:nvPr>
        </p:nvGraphicFramePr>
        <p:xfrm>
          <a:off x="591383" y="4043434"/>
          <a:ext cx="3327636" cy="11279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3818">
                  <a:extLst>
                    <a:ext uri="{9D8B030D-6E8A-4147-A177-3AD203B41FA5}">
                      <a16:colId xmlns:a16="http://schemas.microsoft.com/office/drawing/2014/main" val="1628228521"/>
                    </a:ext>
                  </a:extLst>
                </a:gridCol>
                <a:gridCol w="1663818">
                  <a:extLst>
                    <a:ext uri="{9D8B030D-6E8A-4147-A177-3AD203B41FA5}">
                      <a16:colId xmlns:a16="http://schemas.microsoft.com/office/drawing/2014/main" val="4204479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 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11</a:t>
                      </a:r>
                      <a:r>
                        <a:rPr lang="pt-PT" dirty="0">
                          <a:solidFill>
                            <a:srgbClr val="9999FF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  <a:r>
                        <a:rPr lang="pt-PT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  <a:r>
                        <a:rPr lang="pt-PT" dirty="0">
                          <a:solidFill>
                            <a:srgbClr val="FF01FF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</a:t>
                      </a:r>
                      <a:r>
                        <a:rPr lang="pt-PT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</a:t>
                      </a:r>
                      <a:r>
                        <a:rPr lang="pt-PT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64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 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2188161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78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 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1275117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01139280"/>
                  </a:ext>
                </a:extLst>
              </a:tr>
            </a:tbl>
          </a:graphicData>
        </a:graphic>
      </p:graphicFrame>
      <p:sp>
        <p:nvSpPr>
          <p:cNvPr id="60" name="CaixaDeTexto 59">
            <a:extLst>
              <a:ext uri="{FF2B5EF4-FFF2-40B4-BE49-F238E27FC236}">
                <a16:creationId xmlns:a16="http://schemas.microsoft.com/office/drawing/2014/main" id="{54B31CFF-926F-4B4E-F4AA-893A3599A43B}"/>
              </a:ext>
            </a:extLst>
          </p:cNvPr>
          <p:cNvSpPr txBox="1"/>
          <p:nvPr/>
        </p:nvSpPr>
        <p:spPr>
          <a:xfrm>
            <a:off x="1461515" y="3728532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800" dirty="0">
                <a:latin typeface="Cambria" panose="02040503050406030204" pitchFamily="18" charset="0"/>
                <a:ea typeface="Cambria" panose="02040503050406030204" pitchFamily="18" charset="0"/>
              </a:rPr>
              <a:t>TYPING DATA</a:t>
            </a:r>
          </a:p>
        </p:txBody>
      </p:sp>
      <p:sp>
        <p:nvSpPr>
          <p:cNvPr id="61" name="Parêntese direito 60">
            <a:extLst>
              <a:ext uri="{FF2B5EF4-FFF2-40B4-BE49-F238E27FC236}">
                <a16:creationId xmlns:a16="http://schemas.microsoft.com/office/drawing/2014/main" id="{897FD491-72A5-D6DD-986F-08DD89AD89AF}"/>
              </a:ext>
            </a:extLst>
          </p:cNvPr>
          <p:cNvSpPr/>
          <p:nvPr/>
        </p:nvSpPr>
        <p:spPr>
          <a:xfrm flipH="1">
            <a:off x="6502154" y="3799428"/>
            <a:ext cx="180736" cy="2631888"/>
          </a:xfrm>
          <a:prstGeom prst="rightBracket">
            <a:avLst>
              <a:gd name="adj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3" name="Parêntese direito 62">
            <a:extLst>
              <a:ext uri="{FF2B5EF4-FFF2-40B4-BE49-F238E27FC236}">
                <a16:creationId xmlns:a16="http://schemas.microsoft.com/office/drawing/2014/main" id="{D315970C-D00B-805F-A0BA-84CAF941DF95}"/>
              </a:ext>
            </a:extLst>
          </p:cNvPr>
          <p:cNvSpPr/>
          <p:nvPr/>
        </p:nvSpPr>
        <p:spPr>
          <a:xfrm>
            <a:off x="9501949" y="3799428"/>
            <a:ext cx="182880" cy="2631888"/>
          </a:xfrm>
          <a:prstGeom prst="rightBracket">
            <a:avLst>
              <a:gd name="adj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sz="2000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EACCDCAD-0BE1-2F1B-950D-FF772B443EDD}"/>
              </a:ext>
            </a:extLst>
          </p:cNvPr>
          <p:cNvSpPr txBox="1"/>
          <p:nvPr/>
        </p:nvSpPr>
        <p:spPr>
          <a:xfrm>
            <a:off x="6502154" y="3424852"/>
            <a:ext cx="3263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PT" sz="2000" dirty="0">
                <a:latin typeface="Cambria" panose="02040503050406030204" pitchFamily="18" charset="0"/>
                <a:ea typeface="Cambria" panose="02040503050406030204" pitchFamily="18" charset="0"/>
              </a:rPr>
              <a:t>32   …      5     4     3     2     1</a:t>
            </a:r>
            <a:endParaRPr lang="pt-PT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65" name="Conexão reta unidirecional 64">
            <a:extLst>
              <a:ext uri="{FF2B5EF4-FFF2-40B4-BE49-F238E27FC236}">
                <a16:creationId xmlns:a16="http://schemas.microsoft.com/office/drawing/2014/main" id="{338AC746-E37E-D201-F5F8-98C4D083FDA4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919019" y="4607410"/>
            <a:ext cx="2357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60538C34-B97B-86C9-252B-25F7E8ECF466}"/>
              </a:ext>
            </a:extLst>
          </p:cNvPr>
          <p:cNvSpPr txBox="1"/>
          <p:nvPr/>
        </p:nvSpPr>
        <p:spPr>
          <a:xfrm>
            <a:off x="3918178" y="4199541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Binary</a:t>
            </a:r>
            <a:r>
              <a:rPr lang="pt-PT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PT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encoding</a:t>
            </a:r>
            <a:r>
              <a:rPr lang="pt-PT" sz="1800" dirty="0">
                <a:latin typeface="Cambria" panose="02040503050406030204" pitchFamily="18" charset="0"/>
                <a:ea typeface="Cambria" panose="02040503050406030204" pitchFamily="18" charset="0"/>
              </a:rPr>
              <a:t> ST 1</a:t>
            </a:r>
          </a:p>
        </p:txBody>
      </p:sp>
    </p:spTree>
    <p:extLst>
      <p:ext uri="{BB962C8B-B14F-4D97-AF65-F5344CB8AC3E}">
        <p14:creationId xmlns:p14="http://schemas.microsoft.com/office/powerpoint/2010/main" val="28236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72" grpId="0" animBg="1"/>
      <p:bldP spid="74" grpId="0" animBg="1"/>
      <p:bldP spid="80" grpId="0" animBg="1"/>
      <p:bldP spid="81" grpId="0" animBg="1"/>
      <p:bldP spid="82" grpId="0" animBg="1"/>
      <p:bldP spid="24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theme/theme1.xml><?xml version="1.0" encoding="utf-8"?>
<a:theme xmlns:a="http://schemas.openxmlformats.org/drawingml/2006/main" name="Molecular Genetics - Science - 10th Grade by Slidesgo">
  <a:themeElements>
    <a:clrScheme name="Simple Light">
      <a:dk1>
        <a:srgbClr val="134F5C"/>
      </a:dk1>
      <a:lt1>
        <a:srgbClr val="FDFDF8"/>
      </a:lt1>
      <a:dk2>
        <a:srgbClr val="FFFFFF"/>
      </a:dk2>
      <a:lt2>
        <a:srgbClr val="11DFDF"/>
      </a:lt2>
      <a:accent1>
        <a:srgbClr val="EA9999"/>
      </a:accent1>
      <a:accent2>
        <a:srgbClr val="C2C2C2"/>
      </a:accent2>
      <a:accent3>
        <a:srgbClr val="434343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achine Learning in Biostatistics - Master of Science in Biostatistics by Slidesgo">
  <a:themeElements>
    <a:clrScheme name="Simple Light">
      <a:dk1>
        <a:srgbClr val="263238"/>
      </a:dk1>
      <a:lt1>
        <a:srgbClr val="FFFFFF"/>
      </a:lt1>
      <a:dk2>
        <a:srgbClr val="F1F1F1"/>
      </a:dk2>
      <a:lt2>
        <a:srgbClr val="8F8F8F"/>
      </a:lt2>
      <a:accent1>
        <a:srgbClr val="87E8BD"/>
      </a:accent1>
      <a:accent2>
        <a:srgbClr val="9999FF"/>
      </a:accent2>
      <a:accent3>
        <a:srgbClr val="FFAB87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Molecular Genetics - Science - 10th Grade by Slidesgo</Template>
  <TotalTime>1823</TotalTime>
  <Words>1122</Words>
  <Application>Microsoft Office PowerPoint</Application>
  <PresentationFormat>Ecrã Panorâmico</PresentationFormat>
  <Paragraphs>328</Paragraphs>
  <Slides>28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17</vt:i4>
      </vt:variant>
      <vt:variant>
        <vt:lpstr>Tema</vt:lpstr>
      </vt:variant>
      <vt:variant>
        <vt:i4>4</vt:i4>
      </vt:variant>
      <vt:variant>
        <vt:lpstr>Títulos dos diapositivos</vt:lpstr>
      </vt:variant>
      <vt:variant>
        <vt:i4>28</vt:i4>
      </vt:variant>
    </vt:vector>
  </HeadingPairs>
  <TitlesOfParts>
    <vt:vector size="49" baseType="lpstr">
      <vt:lpstr>Abhaya Libre</vt:lpstr>
      <vt:lpstr>Albert Sans</vt:lpstr>
      <vt:lpstr>Arial</vt:lpstr>
      <vt:lpstr>Asap</vt:lpstr>
      <vt:lpstr>Cairo</vt:lpstr>
      <vt:lpstr>Cairo Black</vt:lpstr>
      <vt:lpstr>Calibri</vt:lpstr>
      <vt:lpstr>Cambria</vt:lpstr>
      <vt:lpstr>Chivo</vt:lpstr>
      <vt:lpstr>DM Sans</vt:lpstr>
      <vt:lpstr>Fredoka One</vt:lpstr>
      <vt:lpstr>gg mono</vt:lpstr>
      <vt:lpstr>Montserrat</vt:lpstr>
      <vt:lpstr>Palanquin Dark</vt:lpstr>
      <vt:lpstr>Proxima Nova</vt:lpstr>
      <vt:lpstr>Roboto Condensed Light</vt:lpstr>
      <vt:lpstr>Titillium Web</vt:lpstr>
      <vt:lpstr>Molecular Genetics - Science - 10th Grade by Slidesgo</vt:lpstr>
      <vt:lpstr>Slidesgo Final Pages</vt:lpstr>
      <vt:lpstr>Machine Learning in Biostatistics - Master of Science in Biostatistics by Slidesgo</vt:lpstr>
      <vt:lpstr>1_Slidesgo Final Pages</vt:lpstr>
      <vt:lpstr>DL4Phylo</vt:lpstr>
      <vt:lpstr>What is DL4Phylo?</vt:lpstr>
      <vt:lpstr>Apresentação do PowerPoint</vt:lpstr>
      <vt:lpstr>Apresentação do PowerPoint</vt:lpstr>
      <vt:lpstr>Typing Data</vt:lpstr>
      <vt:lpstr>Pipelines</vt:lpstr>
      <vt:lpstr>Training Phase</vt:lpstr>
      <vt:lpstr>From Sequences to Typing Data</vt:lpstr>
      <vt:lpstr>Apresentação do PowerPoint</vt:lpstr>
      <vt:lpstr>Apresentação do PowerPoint</vt:lpstr>
      <vt:lpstr>Apresentação do PowerPoint</vt:lpstr>
      <vt:lpstr>Convolutional Neural Network</vt:lpstr>
      <vt:lpstr>Convolutional Neural Network</vt:lpstr>
      <vt:lpstr>Convolutional Neural Network</vt:lpstr>
      <vt:lpstr>Transformer and attention</vt:lpstr>
      <vt:lpstr>Training Deep Neural Network Procedure</vt:lpstr>
      <vt:lpstr>Training Deep Neural Network Procedure</vt:lpstr>
      <vt:lpstr>Prediction Phase</vt:lpstr>
      <vt:lpstr>Apresentação do PowerPoint</vt:lpstr>
      <vt:lpstr>Apresentação do PowerPoint</vt:lpstr>
      <vt:lpstr>Apresentação do PowerPoint</vt:lpstr>
      <vt:lpstr>Apresentação do PowerPoint</vt:lpstr>
      <vt:lpstr>Alignment Blocks Extension</vt:lpstr>
      <vt:lpstr>Alignment Blocks Extension</vt:lpstr>
      <vt:lpstr>Alignment Blocks Extension</vt:lpstr>
      <vt:lpstr>Demo</vt:lpstr>
      <vt:lpstr>Conclusion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ML4Phylo</dc:title>
  <dc:creator>Xau Laura</dc:creator>
  <cp:lastModifiedBy>Gonçalo Silva</cp:lastModifiedBy>
  <cp:revision>137</cp:revision>
  <dcterms:created xsi:type="dcterms:W3CDTF">2024-03-13T11:06:58Z</dcterms:created>
  <dcterms:modified xsi:type="dcterms:W3CDTF">2024-07-18T09:32:09Z</dcterms:modified>
</cp:coreProperties>
</file>