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8" r:id="rId2"/>
    <p:sldId id="264" r:id="rId3"/>
    <p:sldId id="268" r:id="rId4"/>
    <p:sldId id="265" r:id="rId5"/>
    <p:sldId id="261" r:id="rId6"/>
    <p:sldId id="260" r:id="rId7"/>
    <p:sldId id="263" r:id="rId8"/>
    <p:sldId id="267" r:id="rId9"/>
    <p:sldId id="266" r:id="rId10"/>
    <p:sldId id="256" r:id="rId11"/>
    <p:sldId id="259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29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93CD3-EE4A-CD47-805D-649ED515E042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20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68" y="979714"/>
            <a:ext cx="3095625" cy="5503333"/>
          </a:xfrm>
          <a:prstGeom prst="rect">
            <a:avLst/>
          </a:prstGeom>
        </p:spPr>
      </p:pic>
      <p:pic>
        <p:nvPicPr>
          <p:cNvPr id="5" name="Picture 4" descr="IMG_20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573" y="979714"/>
            <a:ext cx="3095624" cy="55033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11958" y="342149"/>
            <a:ext cx="2925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status messages!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2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66" y="757885"/>
            <a:ext cx="2234308" cy="3965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0183" y="1739149"/>
            <a:ext cx="4839786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User action: </a:t>
            </a:r>
          </a:p>
          <a:p>
            <a:pPr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Enter wrong name or password </a:t>
            </a:r>
          </a:p>
          <a:p>
            <a:endParaRPr lang="en-US" dirty="0" smtClean="0"/>
          </a:p>
          <a:p>
            <a:r>
              <a:rPr lang="en-US" dirty="0" smtClean="0"/>
              <a:t>Response: </a:t>
            </a:r>
          </a:p>
          <a:p>
            <a:pPr>
              <a:buFont typeface="Arial"/>
              <a:buChar char="•"/>
            </a:pPr>
            <a:r>
              <a:rPr lang="en-US" dirty="0" smtClean="0"/>
              <a:t> alert box</a:t>
            </a:r>
          </a:p>
          <a:p>
            <a:endParaRPr lang="en-US" dirty="0" smtClean="0"/>
          </a:p>
          <a:p>
            <a:r>
              <a:rPr lang="en-US" dirty="0" smtClean="0"/>
              <a:t>Suggestion: </a:t>
            </a:r>
          </a:p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/>
              <a:t>change </a:t>
            </a:r>
            <a:r>
              <a:rPr lang="en-US" dirty="0" err="1"/>
              <a:t>index.html</a:t>
            </a:r>
            <a:r>
              <a:rPr lang="en-US" dirty="0"/>
              <a:t> to “Oops!” </a:t>
            </a:r>
          </a:p>
          <a:p>
            <a:pPr>
              <a:buFont typeface="Arial"/>
              <a:buChar char="•"/>
            </a:pPr>
            <a:r>
              <a:rPr lang="en-US" dirty="0" smtClean="0"/>
              <a:t>‘’Username or password error. Please try again.’’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30183" y="195585"/>
            <a:ext cx="24707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Priority = low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G_20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02" y="499926"/>
            <a:ext cx="3225081" cy="57240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7185" y="1053630"/>
            <a:ext cx="3283185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User action: </a:t>
            </a:r>
          </a:p>
          <a:p>
            <a:pPr>
              <a:buFont typeface="Arial"/>
              <a:buChar char="•"/>
            </a:pPr>
            <a:r>
              <a:rPr lang="en-US" dirty="0" smtClean="0"/>
              <a:t> select “Use this image”</a:t>
            </a:r>
          </a:p>
          <a:p>
            <a:endParaRPr lang="en-US" dirty="0" smtClean="0"/>
          </a:p>
          <a:p>
            <a:r>
              <a:rPr lang="en-US" dirty="0" smtClean="0"/>
              <a:t>Response: </a:t>
            </a:r>
          </a:p>
          <a:p>
            <a:pPr>
              <a:buFont typeface="Arial"/>
              <a:buChar char="•"/>
            </a:pPr>
            <a:r>
              <a:rPr lang="en-US" dirty="0" smtClean="0"/>
              <a:t> network error alert</a:t>
            </a:r>
          </a:p>
          <a:p>
            <a:endParaRPr lang="en-US" dirty="0" smtClean="0"/>
          </a:p>
          <a:p>
            <a:r>
              <a:rPr lang="en-US" dirty="0" smtClean="0"/>
              <a:t>Suggestion: </a:t>
            </a:r>
          </a:p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/>
              <a:t>change </a:t>
            </a:r>
            <a:r>
              <a:rPr lang="en-US" dirty="0" err="1"/>
              <a:t>index.html</a:t>
            </a:r>
            <a:r>
              <a:rPr lang="en-US" dirty="0"/>
              <a:t> to “Oops!” </a:t>
            </a:r>
          </a:p>
          <a:p>
            <a:pPr>
              <a:buFont typeface="Arial"/>
              <a:buChar char="•"/>
            </a:pPr>
            <a:r>
              <a:rPr lang="en-US" dirty="0" smtClean="0"/>
              <a:t>“Network error.  Please check your connection and try again.”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0183" y="195585"/>
            <a:ext cx="24707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Priority = low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20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62" y="447500"/>
            <a:ext cx="2872610" cy="509847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rot="10800000" flipV="1">
            <a:off x="2568226" y="3264370"/>
            <a:ext cx="2605848" cy="1834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74074" y="3079704"/>
            <a:ext cx="160813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Name is cut off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1028" y="1339260"/>
            <a:ext cx="316990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“Home” is missing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1353967" y="1523926"/>
            <a:ext cx="3517061" cy="3753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11458" y="330441"/>
            <a:ext cx="24707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Priority = low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7185" y="1053630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good</a:t>
            </a:r>
          </a:p>
          <a:p>
            <a:endParaRPr lang="en-US" dirty="0"/>
          </a:p>
        </p:txBody>
      </p:sp>
      <p:pic>
        <p:nvPicPr>
          <p:cNvPr id="5" name="Picture 4" descr="IMG_20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12" y="1053630"/>
            <a:ext cx="2790351" cy="49524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26948" cy="1143000"/>
          </a:xfrm>
        </p:spPr>
        <p:txBody>
          <a:bodyPr/>
          <a:lstStyle/>
          <a:p>
            <a:r>
              <a:rPr lang="en-US" dirty="0" smtClean="0"/>
              <a:t>Issues 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#43 add how-to page with instructions</a:t>
            </a:r>
          </a:p>
          <a:p>
            <a:pPr lvl="1"/>
            <a:r>
              <a:rPr lang="en-US" dirty="0" smtClean="0"/>
              <a:t>See next slide</a:t>
            </a:r>
          </a:p>
          <a:p>
            <a:r>
              <a:rPr lang="en-US" dirty="0" smtClean="0"/>
              <a:t>#44 bug: alert box “echo” effect</a:t>
            </a:r>
          </a:p>
          <a:p>
            <a:pPr lvl="1"/>
            <a:r>
              <a:rPr lang="en-US" dirty="0" smtClean="0"/>
              <a:t>alert box appears if user makes valid choice after making invalid choice</a:t>
            </a:r>
          </a:p>
          <a:p>
            <a:r>
              <a:rPr lang="en-US" dirty="0" smtClean="0"/>
              <a:t>#45 ability to delete name from list</a:t>
            </a:r>
          </a:p>
          <a:p>
            <a:pPr lvl="1"/>
            <a:r>
              <a:rPr lang="en-US" dirty="0" smtClean="0"/>
              <a:t>We talked about this already</a:t>
            </a:r>
          </a:p>
          <a:p>
            <a:r>
              <a:rPr lang="en-US" dirty="0" smtClean="0"/>
              <a:t>#46 export tree</a:t>
            </a:r>
          </a:p>
          <a:p>
            <a:pPr lvl="1"/>
            <a:r>
              <a:rPr lang="en-US" dirty="0" smtClean="0"/>
              <a:t>Provide a way for user to get the </a:t>
            </a:r>
            <a:r>
              <a:rPr lang="en-US" dirty="0" err="1" smtClean="0"/>
              <a:t>Newick</a:t>
            </a:r>
            <a:r>
              <a:rPr lang="en-US" dirty="0" smtClean="0"/>
              <a:t> tree (email self, tweet, send to browser)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52380" y="195585"/>
            <a:ext cx="25192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Priority = high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20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51" y="1335852"/>
            <a:ext cx="2753646" cy="4887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9497" y="443300"/>
            <a:ext cx="125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19896" y="899256"/>
            <a:ext cx="3799734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Add help button</a:t>
            </a:r>
          </a:p>
          <a:p>
            <a:pPr>
              <a:buFont typeface="Arial"/>
              <a:buChar char="•"/>
            </a:pPr>
            <a:r>
              <a:rPr lang="en-US" dirty="0" smtClean="0"/>
              <a:t> Links to ‘</a:t>
            </a:r>
            <a:r>
              <a:rPr lang="en-US" dirty="0" err="1" smtClean="0"/>
              <a:t>howto</a:t>
            </a:r>
            <a:r>
              <a:rPr lang="en-US" dirty="0" smtClean="0"/>
              <a:t>’ view </a:t>
            </a:r>
          </a:p>
          <a:p>
            <a:pPr>
              <a:buFont typeface="Arial"/>
              <a:buChar char="•"/>
            </a:pPr>
            <a:r>
              <a:rPr lang="en-US" dirty="0" smtClean="0"/>
              <a:t> use content from </a:t>
            </a:r>
            <a:r>
              <a:rPr lang="en-US" dirty="0" err="1" smtClean="0"/>
              <a:t>github</a:t>
            </a:r>
            <a:r>
              <a:rPr lang="en-US" dirty="0" smtClean="0"/>
              <a:t> file in design/</a:t>
            </a:r>
            <a:r>
              <a:rPr lang="en-US" dirty="0" err="1" smtClean="0"/>
              <a:t>howto_page.html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1"/>
          </p:cNvCxnSpPr>
          <p:nvPr/>
        </p:nvCxnSpPr>
        <p:spPr>
          <a:xfrm rot="10800000" flipV="1">
            <a:off x="2330816" y="1499421"/>
            <a:ext cx="2289080" cy="4425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5615967" y="2940056"/>
            <a:ext cx="533455" cy="535836"/>
          </a:xfrm>
          <a:prstGeom prst="rect">
            <a:avLst/>
          </a:prstGeom>
        </p:spPr>
      </p:pic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6188873" y="2777591"/>
            <a:ext cx="860766" cy="86076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630183" y="195585"/>
            <a:ext cx="25192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Priority = high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402737" y="3904074"/>
            <a:ext cx="329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don’t know which icon to use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6499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20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51" y="1335852"/>
            <a:ext cx="2753646" cy="4887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05594" y="5749292"/>
            <a:ext cx="290316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Most apps use tiny 8 or 9 pt text under icon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3251" y="5992345"/>
            <a:ext cx="4925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"/>
                <a:cs typeface="Helvetica"/>
              </a:rPr>
              <a:t>Home</a:t>
            </a:r>
            <a:endParaRPr lang="en-US" sz="900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6882" y="5994345"/>
            <a:ext cx="5952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"/>
                <a:cs typeface="Helvetica"/>
              </a:rPr>
              <a:t>Capture</a:t>
            </a:r>
            <a:endParaRPr lang="en-US" sz="900" dirty="0">
              <a:latin typeface="Helvetica"/>
              <a:cs typeface="Helvetica"/>
            </a:endParaRPr>
          </a:p>
        </p:txBody>
      </p:sp>
      <p:cxnSp>
        <p:nvCxnSpPr>
          <p:cNvPr id="13" name="Straight Arrow Connector 12"/>
          <p:cNvCxnSpPr>
            <a:stCxn id="8" idx="1"/>
            <a:endCxn id="11" idx="3"/>
          </p:cNvCxnSpPr>
          <p:nvPr/>
        </p:nvCxnSpPr>
        <p:spPr>
          <a:xfrm rot="10800000" flipV="1">
            <a:off x="3242156" y="6072457"/>
            <a:ext cx="2463439" cy="373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9" idx="1"/>
          </p:cNvCxnSpPr>
          <p:nvPr/>
        </p:nvCxnSpPr>
        <p:spPr>
          <a:xfrm rot="10800000">
            <a:off x="3612447" y="1919108"/>
            <a:ext cx="2093149" cy="2445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05595" y="3456625"/>
            <a:ext cx="2596444" cy="1815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Settings and list buttons do nothing. </a:t>
            </a:r>
          </a:p>
          <a:p>
            <a:endParaRPr lang="en-US" sz="1600" dirty="0" smtClean="0"/>
          </a:p>
          <a:p>
            <a:r>
              <a:rPr lang="en-US" sz="1600" b="1" dirty="0" smtClean="0"/>
              <a:t>Suggestion</a:t>
            </a:r>
            <a:r>
              <a:rPr lang="en-US" sz="1600" dirty="0" smtClean="0"/>
              <a:t>: remove them, or add an alert that says “Sorry, this feature is not yet implemented!” 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705596" y="823333"/>
            <a:ext cx="2800767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 logo.  Change top strip background color to grey so that logo is fully visible.  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4" idx="1"/>
            <a:endCxn id="27" idx="1"/>
          </p:cNvCxnSpPr>
          <p:nvPr/>
        </p:nvCxnSpPr>
        <p:spPr>
          <a:xfrm rot="10800000">
            <a:off x="3988746" y="1632219"/>
            <a:ext cx="1716847" cy="12994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05592" y="2746963"/>
            <a:ext cx="280076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Why so much empty space?</a:t>
            </a:r>
            <a:endParaRPr lang="en-US" dirty="0"/>
          </a:p>
        </p:txBody>
      </p:sp>
      <p:sp>
        <p:nvSpPr>
          <p:cNvPr id="27" name="Left Brace 26"/>
          <p:cNvSpPr/>
          <p:nvPr/>
        </p:nvSpPr>
        <p:spPr>
          <a:xfrm flipH="1">
            <a:off x="3819411" y="1517773"/>
            <a:ext cx="169334" cy="22889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19" idx="1"/>
          </p:cNvCxnSpPr>
          <p:nvPr/>
        </p:nvCxnSpPr>
        <p:spPr>
          <a:xfrm rot="10800000">
            <a:off x="1335855" y="1919108"/>
            <a:ext cx="4369741" cy="2445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1"/>
          </p:cNvCxnSpPr>
          <p:nvPr/>
        </p:nvCxnSpPr>
        <p:spPr>
          <a:xfrm rot="10800000" flipV="1">
            <a:off x="2191654" y="1284997"/>
            <a:ext cx="3513942" cy="526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2857" y="195585"/>
            <a:ext cx="31858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Priority = medium</a:t>
            </a:r>
            <a:endParaRPr lang="en-US" sz="3200" dirty="0"/>
          </a:p>
        </p:txBody>
      </p:sp>
      <p:sp>
        <p:nvSpPr>
          <p:cNvPr id="37" name="Rectangle 36"/>
          <p:cNvSpPr/>
          <p:nvPr/>
        </p:nvSpPr>
        <p:spPr>
          <a:xfrm>
            <a:off x="5705596" y="1791151"/>
            <a:ext cx="2753646" cy="3543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624" y="1800559"/>
            <a:ext cx="1353491" cy="35436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018054" y="1708792"/>
            <a:ext cx="44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+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360" y="425992"/>
            <a:ext cx="1353491" cy="3543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7185" y="1053630"/>
            <a:ext cx="3677953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Suggestions</a:t>
            </a:r>
          </a:p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/>
              <a:t>change </a:t>
            </a:r>
            <a:r>
              <a:rPr lang="en-US" dirty="0" err="1"/>
              <a:t>index.html</a:t>
            </a:r>
            <a:r>
              <a:rPr lang="en-US" dirty="0"/>
              <a:t> to “Oops!” </a:t>
            </a:r>
          </a:p>
          <a:p>
            <a:pPr>
              <a:buFont typeface="Arial"/>
              <a:buChar char="•"/>
            </a:pPr>
            <a:r>
              <a:rPr lang="en-US" dirty="0" smtClean="0"/>
              <a:t> text: “Select (or create) a list first, before trying to capture names”</a:t>
            </a:r>
          </a:p>
        </p:txBody>
      </p:sp>
      <p:pic>
        <p:nvPicPr>
          <p:cNvPr id="7" name="Picture 6" descr="IMG_20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85" y="780361"/>
            <a:ext cx="3057298" cy="5426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30183" y="195585"/>
            <a:ext cx="31858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Priority = medium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797779" y="3443111"/>
            <a:ext cx="368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need to explain to the user how the routing works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MG_20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70" y="1084086"/>
            <a:ext cx="2605268" cy="46239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09327" y="760920"/>
            <a:ext cx="345380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 alert box to tell the user what was added to the list. </a:t>
            </a:r>
          </a:p>
        </p:txBody>
      </p:sp>
      <p:sp>
        <p:nvSpPr>
          <p:cNvPr id="2" name="Rectangle 1"/>
          <p:cNvSpPr/>
          <p:nvPr/>
        </p:nvSpPr>
        <p:spPr>
          <a:xfrm>
            <a:off x="4307743" y="1820559"/>
            <a:ext cx="1981142" cy="1528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Success!</a:t>
            </a:r>
          </a:p>
          <a:p>
            <a:pPr algn="ctr"/>
            <a:endParaRPr lang="en-US" sz="900" dirty="0"/>
          </a:p>
          <a:p>
            <a:pPr algn="ctr"/>
            <a:r>
              <a:rPr lang="en-US" sz="1200" dirty="0" smtClean="0"/>
              <a:t>1 name added: </a:t>
            </a:r>
            <a:r>
              <a:rPr lang="en-US" sz="1200" dirty="0" err="1" smtClean="0"/>
              <a:t>Lophodiytes</a:t>
            </a:r>
            <a:r>
              <a:rPr lang="en-US" sz="1200" dirty="0" smtClean="0"/>
              <a:t> </a:t>
            </a:r>
            <a:r>
              <a:rPr lang="en-US" sz="1200" dirty="0" err="1" smtClean="0"/>
              <a:t>cucullatus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947652" y="1451227"/>
            <a:ext cx="8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name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16270" y="422056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names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32592" y="5892728"/>
            <a:ext cx="1435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&gt; 2 names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832592" y="3023026"/>
            <a:ext cx="1011474" cy="325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08406" y="3456377"/>
            <a:ext cx="1981142" cy="1528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Success!</a:t>
            </a:r>
          </a:p>
          <a:p>
            <a:pPr algn="ctr"/>
            <a:endParaRPr lang="en-US" sz="900" dirty="0"/>
          </a:p>
          <a:p>
            <a:pPr algn="ctr"/>
            <a:r>
              <a:rPr lang="en-US" sz="1200" dirty="0" smtClean="0"/>
              <a:t>2 names added: </a:t>
            </a:r>
            <a:r>
              <a:rPr lang="en-US" sz="1200" dirty="0" err="1" smtClean="0"/>
              <a:t>Lophodiytes</a:t>
            </a:r>
            <a:r>
              <a:rPr lang="en-US" sz="1200" dirty="0" smtClean="0"/>
              <a:t> </a:t>
            </a:r>
            <a:r>
              <a:rPr lang="en-US" sz="1200" dirty="0" err="1" smtClean="0"/>
              <a:t>cucullatus</a:t>
            </a:r>
            <a:r>
              <a:rPr lang="en-US" sz="1200" dirty="0" smtClean="0"/>
              <a:t>, </a:t>
            </a:r>
            <a:r>
              <a:rPr lang="en-US" sz="1200" dirty="0" err="1" smtClean="0"/>
              <a:t>Bos</a:t>
            </a:r>
            <a:r>
              <a:rPr lang="en-US" sz="1200" dirty="0" smtClean="0"/>
              <a:t> bison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5627381" y="4640465"/>
            <a:ext cx="1011474" cy="325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496799" y="5128542"/>
            <a:ext cx="1981142" cy="1647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Success!</a:t>
            </a:r>
          </a:p>
          <a:p>
            <a:pPr algn="ctr"/>
            <a:endParaRPr lang="en-US" sz="900" dirty="0"/>
          </a:p>
          <a:p>
            <a:pPr algn="ctr"/>
            <a:r>
              <a:rPr lang="en-US" sz="1200" dirty="0" smtClean="0"/>
              <a:t>X names added: </a:t>
            </a:r>
            <a:r>
              <a:rPr lang="en-US" sz="1200" dirty="0" err="1" smtClean="0"/>
              <a:t>Lophodiytes</a:t>
            </a:r>
            <a:r>
              <a:rPr lang="en-US" sz="1200" dirty="0" smtClean="0"/>
              <a:t> </a:t>
            </a:r>
            <a:r>
              <a:rPr lang="en-US" sz="1200" dirty="0" err="1" smtClean="0"/>
              <a:t>cucullatus</a:t>
            </a:r>
            <a:r>
              <a:rPr lang="en-US" sz="1200" dirty="0" smtClean="0"/>
              <a:t>, </a:t>
            </a:r>
            <a:r>
              <a:rPr lang="en-US" sz="1200" dirty="0" err="1" smtClean="0"/>
              <a:t>Bos</a:t>
            </a:r>
            <a:r>
              <a:rPr lang="en-US" sz="1200" dirty="0" smtClean="0"/>
              <a:t> bison, </a:t>
            </a:r>
            <a:r>
              <a:rPr lang="is-IS" sz="1200" dirty="0" smtClean="0"/>
              <a:t>…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6936231" y="6450620"/>
            <a:ext cx="1011474" cy="325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87549" y="73743"/>
            <a:ext cx="31858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Priority = medium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046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48852" y="758015"/>
            <a:ext cx="2790380" cy="49529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14414" y="2686615"/>
            <a:ext cx="5334000" cy="2862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User action: </a:t>
            </a:r>
          </a:p>
          <a:p>
            <a:pPr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choose image with no scientific names</a:t>
            </a:r>
          </a:p>
          <a:p>
            <a:endParaRPr lang="en-US" dirty="0" smtClean="0"/>
          </a:p>
          <a:p>
            <a:r>
              <a:rPr lang="en-US" dirty="0" smtClean="0"/>
              <a:t>Response: </a:t>
            </a:r>
          </a:p>
          <a:p>
            <a:pPr>
              <a:buFont typeface="Arial"/>
              <a:buChar char="•"/>
            </a:pPr>
            <a:r>
              <a:rPr lang="en-US" dirty="0" smtClean="0"/>
              <a:t> app </a:t>
            </a:r>
            <a:r>
              <a:rPr lang="nb-NO" dirty="0" smtClean="0"/>
              <a:t>alerts </a:t>
            </a:r>
            <a:r>
              <a:rPr lang="en-US" dirty="0" smtClean="0"/>
              <a:t>user</a:t>
            </a:r>
          </a:p>
          <a:p>
            <a:endParaRPr lang="en-US" dirty="0" smtClean="0"/>
          </a:p>
          <a:p>
            <a:r>
              <a:rPr lang="en-US" dirty="0" smtClean="0"/>
              <a:t>Suggestion: </a:t>
            </a:r>
          </a:p>
          <a:p>
            <a:pPr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change </a:t>
            </a:r>
            <a:r>
              <a:rPr lang="en-US" dirty="0" err="1" smtClean="0"/>
              <a:t>index.html</a:t>
            </a:r>
            <a:r>
              <a:rPr lang="en-US" dirty="0" smtClean="0"/>
              <a:t> to “Oops!” </a:t>
            </a:r>
          </a:p>
          <a:p>
            <a:pPr>
              <a:buFont typeface="Arial"/>
              <a:buChar char="•"/>
            </a:pPr>
            <a:r>
              <a:rPr lang="en-US" dirty="0" smtClean="0"/>
              <a:t> change message to: ‘’No scientific name was found. Please try again.’’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8526" y="173239"/>
            <a:ext cx="31858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Priority = medium</a:t>
            </a:r>
            <a:endParaRPr lang="en-US" sz="32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1250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G_20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92644" y="788307"/>
            <a:ext cx="2884558" cy="512810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759374" y="432474"/>
            <a:ext cx="1997666" cy="711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User: choose </a:t>
            </a:r>
            <a:r>
              <a:rPr lang="en-US" sz="1400" dirty="0"/>
              <a:t>image with no text at </a:t>
            </a:r>
            <a:r>
              <a:rPr lang="en-US" sz="1400" dirty="0" smtClean="0"/>
              <a:t>all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6164435" y="1826941"/>
            <a:ext cx="1231332" cy="854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runs OCR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217191" y="3354015"/>
            <a:ext cx="1149500" cy="854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runs </a:t>
            </a:r>
            <a:r>
              <a:rPr lang="en-US" dirty="0"/>
              <a:t>GNRD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045445" y="3354015"/>
            <a:ext cx="1379400" cy="854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doesn’t run </a:t>
            </a:r>
            <a:r>
              <a:rPr lang="en-US" dirty="0"/>
              <a:t>GNRD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852487" y="4717525"/>
            <a:ext cx="1813774" cy="854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shows alert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>
            <a:off x="6758207" y="1144140"/>
            <a:ext cx="21894" cy="682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137850" y="4717525"/>
            <a:ext cx="1194590" cy="854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(No alert)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2"/>
            <a:endCxn id="12" idx="0"/>
          </p:cNvCxnSpPr>
          <p:nvPr/>
        </p:nvCxnSpPr>
        <p:spPr>
          <a:xfrm flipH="1">
            <a:off x="5759374" y="4208015"/>
            <a:ext cx="32567" cy="509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8" idx="0"/>
          </p:cNvCxnSpPr>
          <p:nvPr/>
        </p:nvCxnSpPr>
        <p:spPr>
          <a:xfrm>
            <a:off x="7735145" y="4208015"/>
            <a:ext cx="0" cy="509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0" idx="0"/>
          </p:cNvCxnSpPr>
          <p:nvPr/>
        </p:nvCxnSpPr>
        <p:spPr>
          <a:xfrm flipH="1">
            <a:off x="5791941" y="2680941"/>
            <a:ext cx="988160" cy="673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1" idx="0"/>
          </p:cNvCxnSpPr>
          <p:nvPr/>
        </p:nvCxnSpPr>
        <p:spPr>
          <a:xfrm>
            <a:off x="6780101" y="2680941"/>
            <a:ext cx="955044" cy="673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557758" y="1670855"/>
            <a:ext cx="173561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don</a:t>
            </a:r>
            <a:r>
              <a:rPr lang="uk-UA" dirty="0" smtClean="0"/>
              <a:t>’</a:t>
            </a:r>
            <a:r>
              <a:rPr lang="en-US" dirty="0" smtClean="0"/>
              <a:t>t know why it sometimes runs GNRD or sometimes doesn’t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563338" y="5803765"/>
            <a:ext cx="2298440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Suggestion: alert user “Oops!  No text found in image”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158162" y="140086"/>
            <a:ext cx="24707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Priority = low</a:t>
            </a:r>
            <a:endParaRPr lang="en-US" sz="3200" dirty="0"/>
          </a:p>
        </p:txBody>
      </p:sp>
      <p:sp>
        <p:nvSpPr>
          <p:cNvPr id="63" name="Right Arrow 62"/>
          <p:cNvSpPr/>
          <p:nvPr/>
        </p:nvSpPr>
        <p:spPr>
          <a:xfrm>
            <a:off x="5012412" y="6113481"/>
            <a:ext cx="1354279" cy="33714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72843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483</Words>
  <Application>Microsoft Macintosh PowerPoint</Application>
  <PresentationFormat>On-screen Show (4:3)</PresentationFormat>
  <Paragraphs>92</Paragraphs>
  <Slides>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Issues on github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IBBR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Arlin Stoltzfus</dc:creator>
  <cp:lastModifiedBy>Arlin Stoltzfus</cp:lastModifiedBy>
  <cp:revision>15</cp:revision>
  <dcterms:created xsi:type="dcterms:W3CDTF">2016-03-11T22:37:29Z</dcterms:created>
  <dcterms:modified xsi:type="dcterms:W3CDTF">2016-03-11T23:10:57Z</dcterms:modified>
</cp:coreProperties>
</file>