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4" r:id="rId3"/>
    <p:sldId id="268" r:id="rId4"/>
    <p:sldId id="265" r:id="rId5"/>
    <p:sldId id="261" r:id="rId6"/>
    <p:sldId id="260" r:id="rId7"/>
    <p:sldId id="263" r:id="rId8"/>
    <p:sldId id="267" r:id="rId9"/>
    <p:sldId id="266" r:id="rId10"/>
    <p:sldId id="256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8" y="979714"/>
            <a:ext cx="3095625" cy="5503333"/>
          </a:xfrm>
          <a:prstGeom prst="rect">
            <a:avLst/>
          </a:prstGeom>
        </p:spPr>
      </p:pic>
      <p:pic>
        <p:nvPicPr>
          <p:cNvPr id="5" name="Picture 4" descr="IMG_20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73" y="979714"/>
            <a:ext cx="3095624" cy="550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1958" y="342149"/>
            <a:ext cx="292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status messages!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" y="757885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2" y="499926"/>
            <a:ext cx="3225081" cy="5724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053630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2" y="447500"/>
            <a:ext cx="2872610" cy="50984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568226" y="3264370"/>
            <a:ext cx="2605848" cy="183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74074" y="3079704"/>
            <a:ext cx="16081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Name is cut off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1028" y="1339260"/>
            <a:ext cx="31699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“Home” is missing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53967" y="1523926"/>
            <a:ext cx="3517061" cy="3753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1458" y="330441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good</a:t>
            </a:r>
          </a:p>
          <a:p>
            <a:endParaRPr lang="en-US" dirty="0"/>
          </a:p>
        </p:txBody>
      </p:sp>
      <p:pic>
        <p:nvPicPr>
          <p:cNvPr id="5" name="Picture 4" descr="IMG_2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2" y="1053630"/>
            <a:ext cx="2790351" cy="4952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#43 add how-to page with instructions</a:t>
            </a:r>
          </a:p>
          <a:p>
            <a:pPr lvl="1"/>
            <a:r>
              <a:rPr lang="en-US" dirty="0" smtClean="0"/>
              <a:t>See next slide</a:t>
            </a:r>
          </a:p>
          <a:p>
            <a:r>
              <a:rPr lang="en-US" dirty="0" smtClean="0"/>
              <a:t>#</a:t>
            </a:r>
            <a:r>
              <a:rPr lang="en-US" dirty="0" smtClean="0"/>
              <a:t>44 bug: alert box “echo” </a:t>
            </a:r>
            <a:r>
              <a:rPr lang="en-US" dirty="0" smtClean="0"/>
              <a:t>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</a:t>
            </a:r>
            <a:r>
              <a:rPr lang="en-US" dirty="0" smtClean="0"/>
              <a:t> a way </a:t>
            </a:r>
            <a:r>
              <a:rPr lang="en-US" dirty="0" smtClean="0"/>
              <a:t>for user to</a:t>
            </a:r>
            <a:r>
              <a:rPr lang="en-US" dirty="0" smtClean="0"/>
              <a:t> get the </a:t>
            </a:r>
            <a:r>
              <a:rPr lang="en-US" dirty="0" err="1" smtClean="0"/>
              <a:t>Newick</a:t>
            </a:r>
            <a:r>
              <a:rPr lang="en-US" dirty="0" smtClean="0"/>
              <a:t> </a:t>
            </a:r>
            <a:r>
              <a:rPr lang="en-US" dirty="0" smtClean="0"/>
              <a:t>tree</a:t>
            </a:r>
            <a:r>
              <a:rPr lang="en-US" dirty="0" smtClean="0"/>
              <a:t> (email self, </a:t>
            </a:r>
            <a:r>
              <a:rPr lang="en-US" dirty="0" smtClean="0"/>
              <a:t>tweet, send to browser)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52380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</a:t>
            </a:r>
            <a:r>
              <a:rPr lang="en-US" dirty="0" smtClean="0"/>
              <a:t>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</a:t>
            </a:r>
            <a:r>
              <a:rPr lang="en-US" dirty="0" smtClean="0"/>
              <a:t>to ‘</a:t>
            </a:r>
            <a:r>
              <a:rPr lang="en-US" dirty="0" err="1" smtClean="0"/>
              <a:t>howto</a:t>
            </a:r>
            <a:r>
              <a:rPr lang="en-US" dirty="0" smtClean="0"/>
              <a:t>’ view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howto_page.html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594" y="5749292"/>
            <a:ext cx="29031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apps use tiny 8 or 9 pt text under icon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251" y="5992345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6882" y="5994345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8" idx="1"/>
            <a:endCxn id="11" idx="3"/>
          </p:cNvCxnSpPr>
          <p:nvPr/>
        </p:nvCxnSpPr>
        <p:spPr>
          <a:xfrm rot="10800000" flipV="1">
            <a:off x="3242156" y="6072457"/>
            <a:ext cx="2463439" cy="3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rot="10800000">
            <a:off x="3612447" y="1919108"/>
            <a:ext cx="2093149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5595" y="3456625"/>
            <a:ext cx="259644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Settings and list buttons do nothing.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Suggestion</a:t>
            </a:r>
            <a:r>
              <a:rPr lang="en-US" sz="1600" dirty="0" smtClean="0"/>
              <a:t>: remove them, or add an alert that says “Sorry, this feature is not yet implemented!”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logo.  Change top strip background color to grey</a:t>
            </a:r>
            <a:r>
              <a:rPr lang="en-US" dirty="0" smtClean="0"/>
              <a:t> </a:t>
            </a:r>
            <a:r>
              <a:rPr lang="en-US" dirty="0" smtClean="0"/>
              <a:t>so that logo is fully visible</a:t>
            </a:r>
            <a:r>
              <a:rPr lang="en-US" dirty="0" smtClean="0"/>
              <a:t>. 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1"/>
            <a:endCxn id="27" idx="1"/>
          </p:cNvCxnSpPr>
          <p:nvPr/>
        </p:nvCxnSpPr>
        <p:spPr>
          <a:xfrm rot="10800000">
            <a:off x="3988746" y="1632219"/>
            <a:ext cx="1716847" cy="1299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5592" y="2746963"/>
            <a:ext cx="28007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Why so much empty space?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flipH="1">
            <a:off x="3819411" y="1517773"/>
            <a:ext cx="169334" cy="2288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9" idx="1"/>
          </p:cNvCxnSpPr>
          <p:nvPr/>
        </p:nvCxnSpPr>
        <p:spPr>
          <a:xfrm rot="10800000">
            <a:off x="1335855" y="1919108"/>
            <a:ext cx="4369741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</p:cNvCxnSpPr>
          <p:nvPr/>
        </p:nvCxnSpPr>
        <p:spPr>
          <a:xfrm rot="10800000" flipV="1">
            <a:off x="2191654" y="1284997"/>
            <a:ext cx="3513942" cy="52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2857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705596" y="1791151"/>
            <a:ext cx="2753646" cy="354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24" y="1800559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18054" y="1708792"/>
            <a:ext cx="4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367795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text: “Select (or create) a list first, before trying to capture names</a:t>
            </a:r>
            <a:r>
              <a:rPr lang="en-US" dirty="0" smtClean="0"/>
              <a:t>”</a:t>
            </a:r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78036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0183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97779" y="3443111"/>
            <a:ext cx="368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explain to the user how the routing works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084086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dirty="0" smtClean="0"/>
              <a:t>se alert box to tell </a:t>
            </a:r>
            <a:r>
              <a:rPr lang="en-US" dirty="0" smtClean="0"/>
              <a:t>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7743" y="1820559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1 name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47652" y="1451227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6270" y="42205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2592" y="5892728"/>
            <a:ext cx="143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&gt; 2 names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32592" y="3023026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8406" y="3456377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2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627381" y="4640465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96799" y="5128542"/>
            <a:ext cx="1981142" cy="164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X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bison,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6936231" y="6450620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7549" y="73743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2862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again.’’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526" y="173239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25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2644" y="788307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229844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</a:t>
            </a:r>
            <a:r>
              <a:rPr lang="en-US" dirty="0" smtClean="0"/>
              <a:t>“Oops!  No </a:t>
            </a:r>
            <a:r>
              <a:rPr lang="en-US" dirty="0" smtClean="0"/>
              <a:t>text </a:t>
            </a:r>
            <a:r>
              <a:rPr lang="en-US" dirty="0" smtClean="0"/>
              <a:t>found </a:t>
            </a:r>
            <a:r>
              <a:rPr lang="en-US" dirty="0" smtClean="0"/>
              <a:t>in image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58162" y="140086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284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483</Words>
  <Application>Microsoft Macintosh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Issues on github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14</cp:revision>
  <dcterms:created xsi:type="dcterms:W3CDTF">2016-03-11T20:23:06Z</dcterms:created>
  <dcterms:modified xsi:type="dcterms:W3CDTF">2016-03-11T21:18:52Z</dcterms:modified>
</cp:coreProperties>
</file>