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8" r:id="rId2"/>
    <p:sldId id="265" r:id="rId3"/>
    <p:sldId id="273" r:id="rId4"/>
    <p:sldId id="263" r:id="rId5"/>
    <p:sldId id="270" r:id="rId6"/>
    <p:sldId id="260" r:id="rId7"/>
    <p:sldId id="269" r:id="rId8"/>
    <p:sldId id="272" r:id="rId9"/>
    <p:sldId id="261" r:id="rId10"/>
    <p:sldId id="274" r:id="rId11"/>
    <p:sldId id="267" r:id="rId12"/>
    <p:sldId id="275" r:id="rId13"/>
    <p:sldId id="256" r:id="rId14"/>
    <p:sldId id="259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056FF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3CD3-EE4A-CD47-805D-649ED515E042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6948" cy="1143000"/>
          </a:xfrm>
        </p:spPr>
        <p:txBody>
          <a:bodyPr/>
          <a:lstStyle/>
          <a:p>
            <a:r>
              <a:rPr lang="en-US" dirty="0" smtClean="0"/>
              <a:t>Issues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#43 add how-to page with instructions</a:t>
            </a:r>
          </a:p>
          <a:p>
            <a:pPr lvl="1"/>
            <a:r>
              <a:rPr lang="en-US" dirty="0" smtClean="0"/>
              <a:t>See next slide</a:t>
            </a:r>
          </a:p>
          <a:p>
            <a:r>
              <a:rPr lang="en-US" dirty="0" smtClean="0"/>
              <a:t>#44 bug: alert box “echo” effect</a:t>
            </a:r>
          </a:p>
          <a:p>
            <a:pPr lvl="1"/>
            <a:r>
              <a:rPr lang="en-US" dirty="0" smtClean="0"/>
              <a:t>alert box appears if user makes valid choice after making invalid choice</a:t>
            </a:r>
          </a:p>
          <a:p>
            <a:r>
              <a:rPr lang="en-US" dirty="0" smtClean="0"/>
              <a:t>#45 ability to delete name from list</a:t>
            </a:r>
          </a:p>
          <a:p>
            <a:pPr lvl="1"/>
            <a:r>
              <a:rPr lang="en-US" dirty="0" smtClean="0"/>
              <a:t>We talked about this already</a:t>
            </a:r>
          </a:p>
          <a:p>
            <a:r>
              <a:rPr lang="en-US" dirty="0" smtClean="0"/>
              <a:t>#46 export tree</a:t>
            </a:r>
          </a:p>
          <a:p>
            <a:pPr lvl="1"/>
            <a:r>
              <a:rPr lang="en-US" dirty="0" smtClean="0"/>
              <a:t>Provide a way for user to get the </a:t>
            </a:r>
            <a:r>
              <a:rPr lang="en-US" dirty="0" err="1" smtClean="0"/>
              <a:t>Newick</a:t>
            </a:r>
            <a:r>
              <a:rPr lang="en-US" dirty="0" smtClean="0"/>
              <a:t> tree (email self, tweet, send to browser)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2380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  <p:sp>
        <p:nvSpPr>
          <p:cNvPr id="8" name="Explosion 1 7"/>
          <p:cNvSpPr/>
          <p:nvPr/>
        </p:nvSpPr>
        <p:spPr>
          <a:xfrm>
            <a:off x="0" y="4762238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Explosion 1 8"/>
          <p:cNvSpPr/>
          <p:nvPr/>
        </p:nvSpPr>
        <p:spPr>
          <a:xfrm>
            <a:off x="0" y="3420190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Explosion 1 9"/>
          <p:cNvSpPr/>
          <p:nvPr/>
        </p:nvSpPr>
        <p:spPr>
          <a:xfrm>
            <a:off x="152400" y="2418914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457200" y="1099562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55" y="487973"/>
            <a:ext cx="8199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 startAt="8"/>
            </a:pPr>
            <a:r>
              <a:rPr lang="en-US" sz="3200" dirty="0" smtClean="0"/>
              <a:t>Complete implementation of swipe-to-delete</a:t>
            </a:r>
          </a:p>
          <a:p>
            <a:pPr marL="514350" indent="-514350" algn="ctr"/>
            <a:r>
              <a:rPr lang="en-US" sz="3200" dirty="0" smtClean="0"/>
              <a:t>Priority = medium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2447" y="2104727"/>
            <a:ext cx="34083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Swipe feature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4875" y="2647945"/>
            <a:ext cx="491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swipe feature works, but the graphics do not show any actual swiping movement, only the end result of the swiping.  This will confuse users.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6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48852" y="758015"/>
            <a:ext cx="2790380" cy="4952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4414" y="2686615"/>
            <a:ext cx="533400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choose image with no scientific names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app </a:t>
            </a:r>
            <a:r>
              <a:rPr lang="nb-NO" dirty="0" smtClean="0"/>
              <a:t>alerts </a:t>
            </a:r>
            <a:r>
              <a:rPr lang="en-US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change </a:t>
            </a:r>
            <a:r>
              <a:rPr lang="en-US" dirty="0" err="1" smtClean="0"/>
              <a:t>index.html</a:t>
            </a:r>
            <a:r>
              <a:rPr lang="en-US" dirty="0" smtClean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 change message to: ‘’No scientific name was found. Please try again.  The Help page has tips on getting good photos.’’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994" y="525488"/>
            <a:ext cx="6063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9. Instruct user in empty capture alert</a:t>
            </a:r>
          </a:p>
          <a:p>
            <a:pPr algn="ctr"/>
            <a:r>
              <a:rPr lang="en-US" sz="3200" dirty="0" smtClean="0"/>
              <a:t>Priority = low</a:t>
            </a:r>
            <a:endParaRPr lang="en-US" sz="32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250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MG_2011.PNG"/>
          <p:cNvPicPr>
            <a:picLocks noChangeAspect="1"/>
          </p:cNvPicPr>
          <p:nvPr/>
        </p:nvPicPr>
        <p:blipFill>
          <a:blip r:embed="rId2"/>
          <a:srcRect l="3375" t="26620" r="3375" b="25352"/>
          <a:stretch>
            <a:fillRect/>
          </a:stretch>
        </p:blipFill>
        <p:spPr>
          <a:xfrm>
            <a:off x="6352170" y="3881486"/>
            <a:ext cx="2429414" cy="222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7185" y="2672289"/>
            <a:ext cx="367795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 rounded corners on alert boxes</a:t>
            </a:r>
          </a:p>
        </p:txBody>
      </p:sp>
      <p:pic>
        <p:nvPicPr>
          <p:cNvPr id="7" name="Picture 6" descr="IMG_20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85" y="1015521"/>
            <a:ext cx="3057298" cy="542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43519" y="476912"/>
            <a:ext cx="52673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10. Consistent styling on alerts</a:t>
            </a:r>
          </a:p>
          <a:p>
            <a:pPr algn="ctr"/>
            <a:r>
              <a:rPr lang="en-US" sz="3200" dirty="0" smtClean="0"/>
              <a:t>Priority = low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886546" y="3137301"/>
            <a:ext cx="4217086" cy="1854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3631" y="4728281"/>
            <a:ext cx="367795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Note: the rounded corners look better, but some of the alert boxes have square corners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rot="16200000" flipV="1">
            <a:off x="6454378" y="4240050"/>
            <a:ext cx="611065" cy="365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8" y="1739149"/>
            <a:ext cx="2234308" cy="396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0183" y="1739149"/>
            <a:ext cx="4839786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Enter wrong name or password 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alert box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‘’Username or password error. Please try again.’’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2577" y="219276"/>
            <a:ext cx="6615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11. More informative alert on login fail</a:t>
            </a:r>
          </a:p>
          <a:p>
            <a:pPr algn="ctr"/>
            <a:r>
              <a:rPr lang="en-US" sz="3200" dirty="0" smtClean="0"/>
              <a:t>Priority 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2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71" y="1698824"/>
            <a:ext cx="2810512" cy="4988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7185" y="1698824"/>
            <a:ext cx="3283185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select “Use this image”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network error alert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“Network error.  Please check your connection and try again.”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671" y="195585"/>
            <a:ext cx="69429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 startAt="12"/>
            </a:pPr>
            <a:r>
              <a:rPr lang="en-US" sz="3200" dirty="0" smtClean="0"/>
              <a:t>Suggest action to user on network fail</a:t>
            </a:r>
          </a:p>
          <a:p>
            <a:pPr marL="514350" indent="-514350" algn="ctr"/>
            <a:r>
              <a:rPr lang="en-US" sz="3200" dirty="0" smtClean="0"/>
              <a:t>Priority 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20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92644" y="1322519"/>
            <a:ext cx="2884558" cy="51281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59374" y="432474"/>
            <a:ext cx="1997666" cy="711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User: choose </a:t>
            </a:r>
            <a:r>
              <a:rPr lang="en-US" sz="1400" dirty="0"/>
              <a:t>image with no text at </a:t>
            </a:r>
            <a:r>
              <a:rPr lang="en-US" sz="1400" dirty="0" smtClean="0"/>
              <a:t>all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164435" y="1826941"/>
            <a:ext cx="1231332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runs OCR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17191" y="3354015"/>
            <a:ext cx="11495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runs </a:t>
            </a:r>
            <a:r>
              <a:rPr lang="en-US" dirty="0"/>
              <a:t>GNRD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45445" y="3354015"/>
            <a:ext cx="13794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doesn’t run </a:t>
            </a:r>
            <a:r>
              <a:rPr lang="en-US" dirty="0"/>
              <a:t>GNRD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2487" y="4717525"/>
            <a:ext cx="1813774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shows alert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6758207" y="1144140"/>
            <a:ext cx="21894" cy="682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37850" y="4717525"/>
            <a:ext cx="119459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(No alert)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2" idx="0"/>
          </p:cNvCxnSpPr>
          <p:nvPr/>
        </p:nvCxnSpPr>
        <p:spPr>
          <a:xfrm flipH="1">
            <a:off x="5759374" y="4208015"/>
            <a:ext cx="32567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8" idx="0"/>
          </p:cNvCxnSpPr>
          <p:nvPr/>
        </p:nvCxnSpPr>
        <p:spPr>
          <a:xfrm>
            <a:off x="7735145" y="4208015"/>
            <a:ext cx="0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5791941" y="2680941"/>
            <a:ext cx="988160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6780101" y="2680941"/>
            <a:ext cx="955044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57758" y="1670855"/>
            <a:ext cx="173561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uk-UA" dirty="0" smtClean="0"/>
              <a:t>’</a:t>
            </a:r>
            <a:r>
              <a:rPr lang="en-US" dirty="0" smtClean="0"/>
              <a:t>t know why it sometimes runs GNRD or sometimes doesn’t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563338" y="5803765"/>
            <a:ext cx="229844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Suggestion: alert user “Oops!  No text found in image”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3092" y="266976"/>
            <a:ext cx="39569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Alert for no-text-found</a:t>
            </a:r>
          </a:p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  <p:sp>
        <p:nvSpPr>
          <p:cNvPr id="63" name="Right Arrow 62"/>
          <p:cNvSpPr/>
          <p:nvPr/>
        </p:nvSpPr>
        <p:spPr>
          <a:xfrm>
            <a:off x="5012412" y="6113481"/>
            <a:ext cx="1354279" cy="3371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284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51" y="1335852"/>
            <a:ext cx="2753646" cy="488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497" y="443300"/>
            <a:ext cx="125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9896" y="899256"/>
            <a:ext cx="379973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help button</a:t>
            </a:r>
          </a:p>
          <a:p>
            <a:pPr>
              <a:buFont typeface="Arial"/>
              <a:buChar char="•"/>
            </a:pPr>
            <a:r>
              <a:rPr lang="en-US" dirty="0" smtClean="0"/>
              <a:t> Links to ‘</a:t>
            </a:r>
            <a:r>
              <a:rPr lang="en-US" dirty="0" err="1" smtClean="0"/>
              <a:t>howto</a:t>
            </a:r>
            <a:r>
              <a:rPr lang="en-US" dirty="0" smtClean="0"/>
              <a:t>’ view </a:t>
            </a:r>
          </a:p>
          <a:p>
            <a:pPr>
              <a:buFont typeface="Arial"/>
              <a:buChar char="•"/>
            </a:pPr>
            <a:r>
              <a:rPr lang="en-US" dirty="0" smtClean="0"/>
              <a:t> use content from </a:t>
            </a:r>
            <a:r>
              <a:rPr lang="en-US" dirty="0" err="1" smtClean="0"/>
              <a:t>github</a:t>
            </a:r>
            <a:r>
              <a:rPr lang="en-US" dirty="0" smtClean="0"/>
              <a:t> file in design/</a:t>
            </a:r>
            <a:r>
              <a:rPr lang="en-US" dirty="0" err="1" smtClean="0"/>
              <a:t>howto_page.html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rot="10800000" flipV="1">
            <a:off x="2330816" y="1499421"/>
            <a:ext cx="2289080" cy="4425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615967" y="2940056"/>
            <a:ext cx="533455" cy="535836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88873" y="2777591"/>
            <a:ext cx="860766" cy="8607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30183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02737" y="3904074"/>
            <a:ext cx="329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know which icon to use</a:t>
            </a:r>
            <a:endParaRPr lang="en-US" dirty="0"/>
          </a:p>
        </p:txBody>
      </p:sp>
      <p:sp>
        <p:nvSpPr>
          <p:cNvPr id="10" name="Explosion 1 9"/>
          <p:cNvSpPr/>
          <p:nvPr/>
        </p:nvSpPr>
        <p:spPr>
          <a:xfrm>
            <a:off x="2821247" y="195585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49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25132" y="1605786"/>
            <a:ext cx="202991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2. Insert after “list.”:</a:t>
            </a:r>
          </a:p>
          <a:p>
            <a:r>
              <a:rPr lang="en-US" dirty="0" smtClean="0"/>
              <a:t>Swipe right to delete a name.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443" y="202942"/>
            <a:ext cx="51696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1. Add help on 2 new features </a:t>
            </a:r>
          </a:p>
          <a:p>
            <a:pPr algn="ctr"/>
            <a:r>
              <a:rPr lang="en-US" sz="3200" dirty="0" smtClean="0"/>
              <a:t>Priority = medium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79" y="1280160"/>
            <a:ext cx="2575775" cy="4572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1"/>
          </p:cNvCxnSpPr>
          <p:nvPr/>
        </p:nvCxnSpPr>
        <p:spPr>
          <a:xfrm rot="10800000" flipV="1">
            <a:off x="4109268" y="2205951"/>
            <a:ext cx="2515865" cy="66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6071" y="4023360"/>
            <a:ext cx="1838976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3. Insert:</a:t>
            </a:r>
          </a:p>
          <a:p>
            <a:r>
              <a:rPr lang="en-US" dirty="0" smtClean="0"/>
              <a:t>To share, choose Export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Open in Browser</a:t>
            </a:r>
            <a:r>
              <a:rPr lang="en-US" dirty="0" smtClean="0"/>
              <a:t>, then use the browser’s sharing features.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rot="10800000">
            <a:off x="4696315" y="4816636"/>
            <a:ext cx="2119757" cy="8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821" y="371431"/>
            <a:ext cx="273405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1. Too much whitespace.  Do we have a font and line-spacing that makes this more compact?  You may have to tweak the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4" y="2205951"/>
            <a:ext cx="2385106" cy="40233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2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0" y="1425068"/>
            <a:ext cx="2605268" cy="46239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6567" y="277302"/>
            <a:ext cx="67688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r>
              <a:rPr lang="en-US" sz="3200" dirty="0" smtClean="0"/>
              <a:t>. </a:t>
            </a:r>
            <a:r>
              <a:rPr lang="en-US" sz="3200" dirty="0" smtClean="0"/>
              <a:t>Clarify expected flow in Capture view</a:t>
            </a:r>
          </a:p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93360" y="3550312"/>
            <a:ext cx="33020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Don’t allow cancel, just “OK” (see previous slide).  The usual workflow is to repeat the capture step.  When done, the user will choose </a:t>
            </a:r>
            <a:r>
              <a:rPr lang="en-US" dirty="0" smtClean="0"/>
              <a:t>“View </a:t>
            </a:r>
            <a:r>
              <a:rPr lang="en-US" dirty="0" smtClean="0"/>
              <a:t>list” to see the results.  See the</a:t>
            </a:r>
            <a:r>
              <a:rPr lang="en-US" dirty="0" smtClean="0"/>
              <a:t> next slide </a:t>
            </a:r>
            <a:r>
              <a:rPr lang="en-US" dirty="0" smtClean="0"/>
              <a:t>for the capture message.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rot="10800000">
            <a:off x="2184400" y="4262771"/>
            <a:ext cx="3108960" cy="303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6509" y="1702422"/>
            <a:ext cx="204216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Replace “Species names” with </a:t>
            </a:r>
            <a:r>
              <a:rPr lang="en-US" dirty="0" smtClean="0"/>
              <a:t>“View </a:t>
            </a:r>
            <a:r>
              <a:rPr lang="en-US" dirty="0" smtClean="0"/>
              <a:t>list”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rot="10800000">
            <a:off x="3555671" y="2017387"/>
            <a:ext cx="2340839" cy="146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7549" y="1786552"/>
            <a:ext cx="676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Helvetica"/>
                <a:cs typeface="Helvetica"/>
              </a:rPr>
              <a:t>View </a:t>
            </a:r>
            <a:r>
              <a:rPr lang="en-US" sz="1050" dirty="0" smtClean="0">
                <a:solidFill>
                  <a:schemeClr val="bg1"/>
                </a:solidFill>
                <a:latin typeface="Helvetica"/>
                <a:cs typeface="Helvetica"/>
              </a:rPr>
              <a:t>list</a:t>
            </a:r>
            <a:endParaRPr lang="en-US" sz="105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2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63" y="1407251"/>
            <a:ext cx="2605268" cy="4623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09327" y="760920"/>
            <a:ext cx="34538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alert box to tell the user what was added to the list.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619450" y="2189890"/>
            <a:ext cx="1981142" cy="161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 smtClean="0"/>
          </a:p>
          <a:p>
            <a:pPr algn="ctr"/>
            <a:r>
              <a:rPr lang="en-US" sz="1400" dirty="0" smtClean="0"/>
              <a:t>Names added: </a:t>
            </a:r>
            <a:r>
              <a:rPr lang="en-US" sz="1400" dirty="0" err="1" smtClean="0"/>
              <a:t>Lophodytes</a:t>
            </a:r>
            <a:r>
              <a:rPr lang="en-US" sz="1400" dirty="0" smtClean="0"/>
              <a:t> </a:t>
            </a:r>
            <a:r>
              <a:rPr lang="en-US" sz="1400" dirty="0" err="1" smtClean="0"/>
              <a:t>cucullatus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259359" y="1820559"/>
            <a:ext cx="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9359" y="4640465"/>
            <a:ext cx="1227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1 names:</a:t>
            </a:r>
          </a:p>
          <a:p>
            <a:r>
              <a:rPr lang="en-US" dirty="0" smtClean="0"/>
              <a:t>Tell user how many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15297" y="3305572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27381" y="4429637"/>
            <a:ext cx="1981142" cy="1859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 smtClean="0"/>
          </a:p>
          <a:p>
            <a:pPr algn="ctr"/>
            <a:r>
              <a:rPr lang="en-US" sz="1400" dirty="0" smtClean="0"/>
              <a:t>Names added: </a:t>
            </a:r>
            <a:r>
              <a:rPr lang="en-US" sz="1400" dirty="0" err="1" smtClean="0"/>
              <a:t>Lophodytes</a:t>
            </a:r>
            <a:r>
              <a:rPr lang="en-US" sz="1400" dirty="0" smtClean="0"/>
              <a:t> </a:t>
            </a:r>
            <a:r>
              <a:rPr lang="en-US" sz="1400" dirty="0" err="1" smtClean="0"/>
              <a:t>cucullatus</a:t>
            </a:r>
            <a:r>
              <a:rPr lang="en-US" sz="1400" dirty="0" smtClean="0"/>
              <a:t> and </a:t>
            </a:r>
            <a:r>
              <a:rPr lang="en-US" b="1" dirty="0" smtClean="0"/>
              <a:t>X </a:t>
            </a:r>
            <a:r>
              <a:rPr lang="en-US" sz="1400" dirty="0" smtClean="0"/>
              <a:t>others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079277" y="5773434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6912" y="73743"/>
            <a:ext cx="6964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r>
              <a:rPr lang="en-US" sz="3200" dirty="0" smtClean="0"/>
              <a:t>. </a:t>
            </a:r>
            <a:r>
              <a:rPr lang="en-US" sz="3200" dirty="0" smtClean="0"/>
              <a:t>Inform user of captured names</a:t>
            </a:r>
          </a:p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7185" y="1511310"/>
            <a:ext cx="367795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 alert text: “</a:t>
            </a:r>
            <a:r>
              <a:rPr lang="en-US" sz="2000" dirty="0" smtClean="0"/>
              <a:t>Please select a list first, before trying to capture names</a:t>
            </a:r>
            <a:r>
              <a:rPr lang="en-US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dirty="0" smtClean="0"/>
              <a:t> alert title: “Oops!” </a:t>
            </a:r>
          </a:p>
        </p:txBody>
      </p:sp>
      <p:pic>
        <p:nvPicPr>
          <p:cNvPr id="7" name="Picture 6" descr="IMG_2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5" y="1238041"/>
            <a:ext cx="3057298" cy="542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625" y="160823"/>
            <a:ext cx="77075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4. Clarify expected flow to user in Home view</a:t>
            </a:r>
          </a:p>
          <a:p>
            <a:pPr algn="ctr"/>
            <a:r>
              <a:rPr lang="en-US" sz="3200" dirty="0" smtClean="0"/>
              <a:t>Priority = medium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0523" y="195585"/>
            <a:ext cx="442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5. De-clutter tree view</a:t>
            </a:r>
          </a:p>
          <a:p>
            <a:pPr algn="ctr"/>
            <a:r>
              <a:rPr lang="en-US" sz="3200" dirty="0" smtClean="0"/>
              <a:t>Priority = medium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42" y="1052488"/>
            <a:ext cx="2940741" cy="521981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3378458" y="2025841"/>
            <a:ext cx="2306777" cy="514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85233" y="1810938"/>
            <a:ext cx="268561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dirty="0" err="1" smtClean="0"/>
              <a:t>ottIds</a:t>
            </a:r>
            <a:r>
              <a:rPr lang="en-US" dirty="0" smtClean="0"/>
              <a:t> from labels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rot="10800000">
            <a:off x="1691214" y="2766634"/>
            <a:ext cx="3804303" cy="1348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5516" y="3515065"/>
            <a:ext cx="2641108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Remove internal node labels– they are confusing and sometimes overlap tip labels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rot="10800000">
            <a:off x="3378458" y="3043340"/>
            <a:ext cx="2117058" cy="1071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2682240"/>
            <a:ext cx="2060620" cy="3657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513" y="1564640"/>
            <a:ext cx="2224100" cy="3947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8513" y="195585"/>
            <a:ext cx="57246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 startAt="6"/>
            </a:pPr>
            <a:r>
              <a:rPr lang="en-US" sz="3200" dirty="0" smtClean="0"/>
              <a:t>Add help button to every view</a:t>
            </a:r>
          </a:p>
          <a:p>
            <a:pPr marL="514350" indent="-514350" algn="ctr"/>
            <a:r>
              <a:rPr lang="en-US" sz="3200" dirty="0" smtClean="0"/>
              <a:t>Priority = medium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780361"/>
            <a:ext cx="2217943" cy="3936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85280" y="1564640"/>
            <a:ext cx="20624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help button to bottom strip of every view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1412240" y="2026304"/>
            <a:ext cx="5273040" cy="248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</p:cNvCxnSpPr>
          <p:nvPr/>
        </p:nvCxnSpPr>
        <p:spPr>
          <a:xfrm rot="5400000">
            <a:off x="4513981" y="1999387"/>
            <a:ext cx="2713957" cy="369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</p:cNvCxnSpPr>
          <p:nvPr/>
        </p:nvCxnSpPr>
        <p:spPr>
          <a:xfrm rot="5400000">
            <a:off x="5178445" y="3659525"/>
            <a:ext cx="3709630" cy="1366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453013" y="1989331"/>
            <a:ext cx="2753646" cy="4458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3" y="1770648"/>
            <a:ext cx="2753646" cy="488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4042" y="4383980"/>
            <a:ext cx="336995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b="1" dirty="0" smtClean="0"/>
              <a:t>Text under icons, not to the side</a:t>
            </a:r>
            <a:r>
              <a:rPr lang="en-US" dirty="0" smtClean="0"/>
              <a:t>. Most apps use 8 or 9 pt 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4174" y="6429141"/>
            <a:ext cx="595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Capture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3485" y="3249116"/>
            <a:ext cx="295596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1. </a:t>
            </a:r>
            <a:r>
              <a:rPr lang="en-US" sz="1600" b="1" dirty="0" smtClean="0"/>
              <a:t> Remove buttons</a:t>
            </a:r>
            <a:r>
              <a:rPr lang="en-US" sz="1600" dirty="0" smtClean="0"/>
              <a:t> (or add an alert that says “Sorry, this feature is not yet implemented!”)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5596" y="823333"/>
            <a:ext cx="280076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b="1" dirty="0" smtClean="0"/>
              <a:t>Use logo. </a:t>
            </a:r>
            <a:r>
              <a:rPr lang="en-US" dirty="0" smtClean="0"/>
              <a:t> Change top strip background color</a:t>
            </a:r>
            <a:r>
              <a:rPr lang="en-US" dirty="0" smtClean="0"/>
              <a:t> so </a:t>
            </a:r>
            <a:r>
              <a:rPr lang="en-US" dirty="0" smtClean="0"/>
              <a:t>that logo is fully visible.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2432" y="284724"/>
            <a:ext cx="59829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7. Improve Home view appearance</a:t>
            </a:r>
          </a:p>
          <a:p>
            <a:pPr algn="ctr"/>
            <a:r>
              <a:rPr lang="en-US" sz="3200" dirty="0" smtClean="0"/>
              <a:t>Priority = medium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5453014" y="2149940"/>
            <a:ext cx="2753646" cy="461665"/>
          </a:xfrm>
          <a:prstGeom prst="rect">
            <a:avLst/>
          </a:prstGeom>
          <a:solidFill>
            <a:srgbClr val="205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42" y="2241707"/>
            <a:ext cx="1353491" cy="3543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765472" y="2078820"/>
            <a:ext cx="4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60" y="425992"/>
            <a:ext cx="1353491" cy="354369"/>
          </a:xfrm>
          <a:prstGeom prst="rect">
            <a:avLst/>
          </a:prstGeom>
        </p:spPr>
      </p:pic>
      <p:sp>
        <p:nvSpPr>
          <p:cNvPr id="25" name="&quot;No&quot; Symbol 24"/>
          <p:cNvSpPr/>
          <p:nvPr/>
        </p:nvSpPr>
        <p:spPr>
          <a:xfrm>
            <a:off x="1267102" y="2068807"/>
            <a:ext cx="365977" cy="355600"/>
          </a:xfrm>
          <a:prstGeom prst="noSmoking">
            <a:avLst>
              <a:gd name="adj" fmla="val 1209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3531609" y="2143588"/>
            <a:ext cx="365977" cy="355600"/>
          </a:xfrm>
          <a:prstGeom prst="noSmoking">
            <a:avLst>
              <a:gd name="adj" fmla="val 1209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0543" y="6436133"/>
            <a:ext cx="492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Home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3013" y="5960790"/>
            <a:ext cx="2753646" cy="486982"/>
          </a:xfrm>
          <a:prstGeom prst="rect">
            <a:avLst/>
          </a:prstGeom>
          <a:solidFill>
            <a:srgbClr val="205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rcRect l="31899" t="30508" r="31899" b="30508"/>
          <a:stretch>
            <a:fillRect/>
          </a:stretch>
        </p:blipFill>
        <p:spPr>
          <a:xfrm>
            <a:off x="5585034" y="6076932"/>
            <a:ext cx="284265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0" name="TextBox 9"/>
          <p:cNvSpPr txBox="1"/>
          <p:nvPr/>
        </p:nvSpPr>
        <p:spPr>
          <a:xfrm>
            <a:off x="5483493" y="6254732"/>
            <a:ext cx="492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Home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15675" y="6216940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Help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26763" y="6216940"/>
            <a:ext cx="595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Capture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36574" y="2353904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Add list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37273" y="2423743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Add list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47" name="Straight Arrow Connector 46"/>
          <p:cNvCxnSpPr>
            <a:stCxn id="19" idx="0"/>
          </p:cNvCxnSpPr>
          <p:nvPr/>
        </p:nvCxnSpPr>
        <p:spPr>
          <a:xfrm rot="16200000" flipV="1">
            <a:off x="1304816" y="2652466"/>
            <a:ext cx="749928" cy="443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721709" y="2499188"/>
            <a:ext cx="1784252" cy="749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</p:cNvCxnSpPr>
          <p:nvPr/>
        </p:nvCxnSpPr>
        <p:spPr>
          <a:xfrm rot="5400000">
            <a:off x="6079920" y="4926430"/>
            <a:ext cx="1275220" cy="1482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IMG_2004.PNG"/>
          <p:cNvPicPr>
            <a:picLocks noChangeAspect="1"/>
          </p:cNvPicPr>
          <p:nvPr/>
        </p:nvPicPr>
        <p:blipFill>
          <a:blip r:embed="rId2"/>
          <a:srcRect b="96338"/>
          <a:stretch>
            <a:fillRect/>
          </a:stretch>
        </p:blipFill>
        <p:spPr>
          <a:xfrm>
            <a:off x="5453013" y="1989331"/>
            <a:ext cx="2753646" cy="178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781</Words>
  <Application>Microsoft Macintosh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Issues on github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IBBR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Arlin Stoltzfus</dc:creator>
  <cp:lastModifiedBy>Arlin Stoltzfus</cp:lastModifiedBy>
  <cp:revision>26</cp:revision>
  <dcterms:created xsi:type="dcterms:W3CDTF">2016-03-20T14:24:41Z</dcterms:created>
  <dcterms:modified xsi:type="dcterms:W3CDTF">2016-03-20T14:30:32Z</dcterms:modified>
</cp:coreProperties>
</file>