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5516-5DBB-614A-8830-86311A9269F3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241D-680C-F845-9817-AF7C49A0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3961"/>
            <a:ext cx="7772400" cy="2911750"/>
          </a:xfrm>
        </p:spPr>
        <p:txBody>
          <a:bodyPr/>
          <a:lstStyle/>
          <a:p>
            <a:r>
              <a:rPr lang="en-US" dirty="0" smtClean="0"/>
              <a:t>Web Service Composition framework and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176" cy="50912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Ontology for Phylotastic Project</a:t>
            </a:r>
          </a:p>
          <a:p>
            <a:r>
              <a:rPr lang="en-US" dirty="0" smtClean="0"/>
              <a:t>Full features for Web Service Composition framework : Discovery, Composition 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Discovery component : Integrated Ontology (In-progressive)</a:t>
            </a:r>
          </a:p>
          <a:p>
            <a:pPr lvl="1"/>
            <a:r>
              <a:rPr lang="en-US" dirty="0" smtClean="0"/>
              <a:t>Composite component : AI Planning (must be improved)</a:t>
            </a:r>
          </a:p>
          <a:p>
            <a:pPr lvl="1"/>
            <a:r>
              <a:rPr lang="en-US" dirty="0" smtClean="0"/>
              <a:t>Automate execution full workflow : </a:t>
            </a:r>
            <a:r>
              <a:rPr lang="en-US" smtClean="0"/>
              <a:t>Built software, </a:t>
            </a:r>
            <a:r>
              <a:rPr lang="en-US" dirty="0" smtClean="0"/>
              <a:t>invoked service based on WSDL (must be improved with semantics)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User’s Interactivities : </a:t>
            </a:r>
          </a:p>
          <a:p>
            <a:pPr lvl="1"/>
            <a:r>
              <a:rPr lang="en-US" dirty="0"/>
              <a:t>How to specify what users want ? (Controlled Natural Language, Spoken Language APIs, Speech </a:t>
            </a:r>
            <a:r>
              <a:rPr lang="en-US" dirty="0" smtClean="0"/>
              <a:t>Progress (NLP – found solutions – have to demo and work))</a:t>
            </a:r>
            <a:endParaRPr lang="en-US" dirty="0"/>
          </a:p>
          <a:p>
            <a:r>
              <a:rPr lang="en-US" dirty="0"/>
              <a:t>Generate Workflow: 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 smtClean="0"/>
              <a:t>Constrains</a:t>
            </a:r>
            <a:endParaRPr lang="en-US" dirty="0" smtClean="0"/>
          </a:p>
          <a:p>
            <a:r>
              <a:rPr lang="en-US" dirty="0" smtClean="0"/>
              <a:t>Contingency</a:t>
            </a:r>
            <a:endParaRPr lang="en-US" dirty="0" smtClean="0"/>
          </a:p>
          <a:p>
            <a:pPr lvl="1"/>
            <a:r>
              <a:rPr lang="en-US" dirty="0" smtClean="0"/>
              <a:t>Failures in generation</a:t>
            </a:r>
          </a:p>
          <a:p>
            <a:pPr lvl="1"/>
            <a:r>
              <a:rPr lang="en-US" dirty="0" smtClean="0"/>
              <a:t>Failures in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9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Web Services Composition Framework</a:t>
            </a:r>
          </a:p>
          <a:p>
            <a:r>
              <a:rPr lang="en-US" dirty="0" smtClean="0"/>
              <a:t>Ontology (Definition and Role)</a:t>
            </a:r>
          </a:p>
          <a:p>
            <a:r>
              <a:rPr lang="en-US" dirty="0" smtClean="0"/>
              <a:t>Current Ontology Framework </a:t>
            </a:r>
          </a:p>
          <a:p>
            <a:r>
              <a:rPr lang="en-US" dirty="0" smtClean="0"/>
              <a:t>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Web Services 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Registry</a:t>
            </a:r>
            <a:endParaRPr lang="en-US" dirty="0"/>
          </a:p>
        </p:txBody>
      </p:sp>
      <p:pic>
        <p:nvPicPr>
          <p:cNvPr id="6" name="Picture 5" descr="WSRegist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" y="2386721"/>
            <a:ext cx="8522415" cy="42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4" y="122396"/>
            <a:ext cx="8828426" cy="6517586"/>
          </a:xfrm>
        </p:spPr>
        <p:txBody>
          <a:bodyPr/>
          <a:lstStyle/>
          <a:p>
            <a:r>
              <a:rPr lang="en-US" dirty="0" smtClean="0"/>
              <a:t>Generate Workflow based on AI Planning</a:t>
            </a:r>
            <a:endParaRPr lang="en-US" dirty="0"/>
          </a:p>
        </p:txBody>
      </p:sp>
      <p:pic>
        <p:nvPicPr>
          <p:cNvPr id="7" name="Picture 6" descr="GenerateWorkflow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574"/>
            <a:ext cx="9144000" cy="58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9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09" y="214193"/>
            <a:ext cx="8690721" cy="6349291"/>
          </a:xfrm>
        </p:spPr>
        <p:txBody>
          <a:bodyPr/>
          <a:lstStyle/>
          <a:p>
            <a:r>
              <a:rPr lang="en-US" dirty="0" smtClean="0"/>
              <a:t>Execute Workflow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 Service Component</a:t>
            </a:r>
            <a:endParaRPr lang="en-US" dirty="0"/>
          </a:p>
        </p:txBody>
      </p:sp>
      <p:pic>
        <p:nvPicPr>
          <p:cNvPr id="4" name="Picture 3" descr="Execute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9" y="806036"/>
            <a:ext cx="7886700" cy="3060700"/>
          </a:xfrm>
          <a:prstGeom prst="rect">
            <a:avLst/>
          </a:prstGeom>
        </p:spPr>
      </p:pic>
      <p:pic>
        <p:nvPicPr>
          <p:cNvPr id="5" name="Picture 4" descr="WebServiceCompon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" y="4987636"/>
            <a:ext cx="7137400" cy="1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Definition : In computer science, an ontology is a formal naming and definition of the types, properties, and interrelationships of the entities that really or fundamentally exist for a particular domain of discourse.</a:t>
            </a:r>
          </a:p>
          <a:p>
            <a:endParaRPr lang="en-US" dirty="0" smtClean="0"/>
          </a:p>
          <a:p>
            <a:r>
              <a:rPr lang="en-US" dirty="0" smtClean="0"/>
              <a:t>Role of Ontology in Web Semantic: The most important role of Ontology in Web Semantics is to help data integration. Basically, it helps Web Services that comes from different Service Providers, can understand others (about Semantic).</a:t>
            </a:r>
          </a:p>
        </p:txBody>
      </p:sp>
    </p:spTree>
    <p:extLst>
      <p:ext uri="{BB962C8B-B14F-4D97-AF65-F5344CB8AC3E}">
        <p14:creationId xmlns:p14="http://schemas.microsoft.com/office/powerpoint/2010/main" val="418390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	</a:t>
            </a:r>
          </a:p>
          <a:p>
            <a:pPr lvl="1"/>
            <a:r>
              <a:rPr lang="en-US" dirty="0" smtClean="0"/>
              <a:t>A bookseller may want to integrate data coming from different publishers.</a:t>
            </a:r>
          </a:p>
          <a:p>
            <a:pPr lvl="1"/>
            <a:r>
              <a:rPr lang="en-US" dirty="0" smtClean="0"/>
              <a:t>Data can be imported from publisher’s database</a:t>
            </a:r>
          </a:p>
          <a:p>
            <a:pPr lvl="1"/>
            <a:r>
              <a:rPr lang="en-US" dirty="0" smtClean="0"/>
              <a:t>However, one database may use the term “author”, whereas the other may use the term </a:t>
            </a:r>
            <a:br>
              <a:rPr lang="en-US" dirty="0" smtClean="0"/>
            </a:br>
            <a:r>
              <a:rPr lang="en-US" dirty="0" smtClean="0"/>
              <a:t>“creator”</a:t>
            </a:r>
          </a:p>
          <a:p>
            <a:pPr lvl="1"/>
            <a:r>
              <a:rPr lang="en-US" dirty="0" smtClean="0"/>
              <a:t>To make data integration complete, an extra definition should be added to describe the fact that the relationship described as “author” is the same as “creator”. (maybe “writer” “maker”, etc. )</a:t>
            </a:r>
          </a:p>
          <a:p>
            <a:pPr marL="457200" lvl="1" indent="0">
              <a:buNone/>
            </a:pPr>
            <a:r>
              <a:rPr lang="en-US" dirty="0" smtClean="0"/>
              <a:t>=&gt; This is an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07" y="168294"/>
            <a:ext cx="8751923" cy="6548186"/>
          </a:xfrm>
        </p:spPr>
        <p:txBody>
          <a:bodyPr/>
          <a:lstStyle/>
          <a:p>
            <a:r>
              <a:rPr lang="en-US" dirty="0" smtClean="0"/>
              <a:t>Example in our project: Simple </a:t>
            </a:r>
            <a:r>
              <a:rPr lang="en-US" dirty="0" err="1" smtClean="0"/>
              <a:t>WorkFlow</a:t>
            </a:r>
            <a:r>
              <a:rPr lang="en-US" dirty="0"/>
              <a:t> </a:t>
            </a:r>
            <a:r>
              <a:rPr lang="en-US" dirty="0" smtClean="0"/>
              <a:t>=&gt; Build Phylogenetic Tree from content of a Web Page</a:t>
            </a:r>
          </a:p>
        </p:txBody>
      </p:sp>
      <p:pic>
        <p:nvPicPr>
          <p:cNvPr id="5" name="Picture 4" descr="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144000" cy="48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Ontology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building Ontology Framework based on CDAO ontology (See it on </a:t>
            </a:r>
            <a:r>
              <a:rPr lang="en-US" smtClean="0"/>
              <a:t>Protégé)</a:t>
            </a:r>
            <a:endParaRPr lang="en-US" dirty="0" smtClean="0"/>
          </a:p>
          <a:p>
            <a:r>
              <a:rPr lang="en-US" dirty="0" smtClean="0"/>
              <a:t>Phylotastic Web Services Ontology is added as plug-in in CDAO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283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Service Composition framework and Ontology</vt:lpstr>
      <vt:lpstr>Content</vt:lpstr>
      <vt:lpstr>Introduction to Web Services Composition</vt:lpstr>
      <vt:lpstr>PowerPoint Presentation</vt:lpstr>
      <vt:lpstr>PowerPoint Presentation</vt:lpstr>
      <vt:lpstr>Ontology</vt:lpstr>
      <vt:lpstr>Ontology</vt:lpstr>
      <vt:lpstr>PowerPoint Presentation</vt:lpstr>
      <vt:lpstr>Current Ontology Framework</vt:lpstr>
      <vt:lpstr>Future Work</vt:lpstr>
      <vt:lpstr>Future Work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Composition framework and Ontology</dc:title>
  <dc:creator>Thanh H Nguyen</dc:creator>
  <cp:lastModifiedBy>Thanh H Nguyen</cp:lastModifiedBy>
  <cp:revision>30</cp:revision>
  <dcterms:created xsi:type="dcterms:W3CDTF">2016-09-22T21:49:23Z</dcterms:created>
  <dcterms:modified xsi:type="dcterms:W3CDTF">2016-09-24T17:34:11Z</dcterms:modified>
</cp:coreProperties>
</file>