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387C-9D04-8BAF-760F-E9C8A09F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04BF-46AA-7BF4-CC12-CD468EC9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13BF-31B1-0F5D-802B-F4BE3784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CB14-9CF3-D4E5-A1C7-728C2A74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9D3B-3C02-5607-53EA-EB1926A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CF8-E62F-A932-EA61-B43B5B5B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37588-5387-890B-BC9C-BC46A472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8E56-C143-82BE-1C4F-9E97E66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52FF-FBAD-7C29-5B7F-41409EC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6D78-79D7-8E95-F114-8F44C025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5F2E6-DF68-2DF1-EC9D-4BE37472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B99A9-5F40-3292-C336-4BD56C22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65AD-5C59-3733-B4DA-4875DDF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3871-EFDD-2972-ED08-70698684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5379-AE2D-245F-5F2B-491ED918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F9A8-66CC-BE7B-431F-17A2E463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0F71-CF8D-71A2-C125-9C4A9571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E6E3-E136-937A-BB94-5B08581E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6C5B-360A-6A85-0B78-A10FD55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3A79-72C3-7741-4D60-8038C08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7D6-207D-E01C-2486-B4B5DAE0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7F81-3F1C-0726-D416-238DD600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138E-04A3-F67D-F33E-6F3AE8C8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5293-82ED-EFE4-112A-E84DEE91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E4D9-E733-A110-E798-D0B3B61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D4-1D7D-C587-D5B9-FC12029E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6C51-AA44-B205-36FD-49D8601E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8B6A3-4472-F982-787F-34F5422F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8463-D7FC-DED8-3629-14322E70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D400-7231-2D85-A29C-14E84F1C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F8F1-777E-2271-E2F2-398E8E9F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27FE-E736-14AA-32CE-6D368C9D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7EC5-A6F8-6F14-3C44-F2D5FC40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B5EA-886F-1B17-357B-6363AAA8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67973-8126-24FA-1BF3-250F6F5FF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0B0A9-2C1B-5C0B-FBA8-5AFF699EA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9BE21-0366-5762-E3C2-DB5F2CC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669E8-6FDE-3A30-0107-0D3B6425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E7946-2256-CB43-D18B-7FA23DBE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0F64-B3E5-7815-1E3F-17C14E7F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03D8D-AACB-42A1-B481-5B5065F1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9802-E183-BD22-B9E5-B9E8CD0C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EEC0-1630-237E-4C32-199858C3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E4374-F1DD-E00F-D140-80C82BBF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40DB-F873-5A06-275F-F02E9DD6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5850-9614-71D4-4948-71EDD2A7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877-C351-FD7B-7F13-B7128E44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80B6-BC0E-25F3-83AC-64D9132C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7DC1-6928-E22D-5B68-297E9D07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BDC4-BA29-D48A-7E97-5966ACAD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C1AC-5B40-7D2F-F8CB-146AEEB8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077C-DB59-025A-1391-32B8E42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DF8E-14DA-1C43-A551-7E739FFF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472A9-32FB-29BA-0C5A-7023C142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36C4-E480-0079-602C-86F1229C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771EB-D870-351E-EEDE-B86D5321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8AFC3-ADAA-A9CA-5CF5-F1263D0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C434-6E94-1A49-2FD7-406B7E2F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06CEC-9F8A-9340-22DB-72ED1AA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BBBC4-6CFB-2DCF-1280-E65CED7C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B816-06CF-4C6C-5BA4-829B6B928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2A79-6E4D-45A6-8323-EE5B3BBB2D18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C41F-D7BD-4849-946E-318C3CB5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BB66-E4D7-3EE7-9142-C8D36388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BA20-6AD1-4E32-89D9-21495E50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411" y="2326398"/>
            <a:ext cx="9192124" cy="110260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 &amp; Analysis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6" y="4387515"/>
            <a:ext cx="10491536" cy="1102603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Phyo Paing Than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 - 2023</a:t>
            </a:r>
          </a:p>
        </p:txBody>
      </p:sp>
    </p:spTree>
    <p:extLst>
      <p:ext uri="{BB962C8B-B14F-4D97-AF65-F5344CB8AC3E}">
        <p14:creationId xmlns:p14="http://schemas.microsoft.com/office/powerpoint/2010/main" val="227224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6112041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Technology Trend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785E5-4E96-8EF2-2B7C-195F1384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950787"/>
            <a:ext cx="10515600" cy="57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9CD5-F826-853F-AFDF-6822A08B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6" y="1171367"/>
            <a:ext cx="10330728" cy="54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0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Technology Trends for current and next year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Programming Languages, Database and Platform overview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Demographics overview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389" y="2727451"/>
            <a:ext cx="1989221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629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Visualization-Charts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67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prominent trends in software development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skill requirements for future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out what are the top programing languages in demand?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database skills in demand?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5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Sources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7627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FEC8D-C937-1580-0A9B-40050F63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1280418"/>
            <a:ext cx="11357809" cy="37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775157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936" y="5077326"/>
            <a:ext cx="3545305" cy="70154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BE861-CAA1-A6D8-18B4-B98EC798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1532060"/>
            <a:ext cx="5072148" cy="337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176CB-AD40-DCC8-2740-62CD1C3C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11" y="1532059"/>
            <a:ext cx="5887156" cy="337623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B58296-C364-56E3-1676-DAC4EEDEDE07}"/>
              </a:ext>
            </a:extLst>
          </p:cNvPr>
          <p:cNvSpPr txBox="1">
            <a:spLocks/>
          </p:cNvSpPr>
          <p:nvPr/>
        </p:nvSpPr>
        <p:spPr>
          <a:xfrm>
            <a:off x="7752494" y="5082216"/>
            <a:ext cx="2358189" cy="70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</a:p>
        </p:txBody>
      </p:sp>
    </p:spTree>
    <p:extLst>
      <p:ext uri="{BB962C8B-B14F-4D97-AF65-F5344CB8AC3E}">
        <p14:creationId xmlns:p14="http://schemas.microsoft.com/office/powerpoint/2010/main" val="35448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5069305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09DD7-E838-D990-8609-01346694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1188574"/>
            <a:ext cx="5309616" cy="396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A0CEE-FF85-5EA9-4FDF-341F78D4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0" y="1188574"/>
            <a:ext cx="5919768" cy="39626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6A28557-C34A-4677-C4E9-F5C401EA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188" y="5318651"/>
            <a:ext cx="3545305" cy="70154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Year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EF3478-AEA6-C5A5-5CAF-1E9673A9D07E}"/>
              </a:ext>
            </a:extLst>
          </p:cNvPr>
          <p:cNvSpPr txBox="1">
            <a:spLocks/>
          </p:cNvSpPr>
          <p:nvPr/>
        </p:nvSpPr>
        <p:spPr>
          <a:xfrm>
            <a:off x="7848746" y="5323541"/>
            <a:ext cx="2358189" cy="70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</a:p>
        </p:txBody>
      </p:sp>
    </p:spTree>
    <p:extLst>
      <p:ext uri="{BB962C8B-B14F-4D97-AF65-F5344CB8AC3E}">
        <p14:creationId xmlns:p14="http://schemas.microsoft.com/office/powerpoint/2010/main" val="37871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46" y="2538956"/>
            <a:ext cx="5069305" cy="70154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79" y="950787"/>
            <a:ext cx="11598441" cy="5758530"/>
          </a:xfrm>
        </p:spPr>
        <p:txBody>
          <a:bodyPr/>
          <a:lstStyle/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8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70D-1445-1BD8-A6DD-7768CDF9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3" y="148683"/>
            <a:ext cx="6577262" cy="7015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Technology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DF95-C6D1-82D7-D2A5-C9BC6EB7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019260"/>
            <a:ext cx="11598441" cy="5758530"/>
          </a:xfrm>
        </p:spPr>
        <p:txBody>
          <a:bodyPr/>
          <a:lstStyle/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97ED7-9EC2-53DB-3088-D3E7C5C4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3" y="950788"/>
            <a:ext cx="10622973" cy="57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4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Technology Trends &amp; Analysis Presentation </vt:lpstr>
      <vt:lpstr>Outline</vt:lpstr>
      <vt:lpstr>Introduction</vt:lpstr>
      <vt:lpstr>Methodology</vt:lpstr>
      <vt:lpstr>Outcomes</vt:lpstr>
      <vt:lpstr>Programming Language Trends</vt:lpstr>
      <vt:lpstr>Database Trends</vt:lpstr>
      <vt:lpstr>Dashboard</vt:lpstr>
      <vt:lpstr>Current Technology Usage</vt:lpstr>
      <vt:lpstr>Future Technology Trend </vt:lpstr>
      <vt:lpstr>Demographics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 &amp; Analysis Presentation </dc:title>
  <dc:creator>Phyo paing</dc:creator>
  <cp:lastModifiedBy>Than, Phyo paing</cp:lastModifiedBy>
  <cp:revision>1</cp:revision>
  <dcterms:created xsi:type="dcterms:W3CDTF">2023-06-18T07:17:01Z</dcterms:created>
  <dcterms:modified xsi:type="dcterms:W3CDTF">2023-06-18T07:47:28Z</dcterms:modified>
</cp:coreProperties>
</file>