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842FB-8718-42EA-B69B-F5AA22AF1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846204-DDFC-4F2C-A667-2B2345A40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53E9D-4B4A-4A4C-995F-4D9FF7AC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B212-7C19-40F0-A4A2-9B760F18B001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7CB045-3F9E-4DD5-A512-C1F12163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01F0D-4DD0-49A0-888D-BF04773C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3EE9-308A-4E2D-9B1C-CFCF9082E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56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9E94D-9F99-4980-B129-D1B7765A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634C0F-BA08-4FF0-B802-B61C12B4F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D15B8-5E92-4141-A165-09F390A3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B212-7C19-40F0-A4A2-9B760F18B001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4FA18-2406-4D7F-BCB3-3E96DEAA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C65E8-0950-437F-8C6E-A23A0BFB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3EE9-308A-4E2D-9B1C-CFCF9082E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04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D455FE-5BF2-4959-84F7-8CD875600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0CF19-9E19-4391-B8EA-9090B197B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8BB15-7C8C-4F52-82B7-C8FC1031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B212-7C19-40F0-A4A2-9B760F18B001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67EA29-AB02-4D1D-8E37-D4D656B1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8E543B-C9F6-4BA6-8E96-777A9C5E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3EE9-308A-4E2D-9B1C-CFCF9082E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07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05E17-EAE3-45B2-96EA-93C0B296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7CF40-A4C7-4B9D-AE34-EADF68322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B74B9-AC1A-4251-8B6F-7F24AED0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B212-7C19-40F0-A4A2-9B760F18B001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61EB7-6FAC-4074-90B7-FFD5D68F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637A0-747C-401F-B468-AD898B0E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3EE9-308A-4E2D-9B1C-CFCF9082E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8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1A395-4CE8-44D7-9FF8-B536A852B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A6AA96-F601-4A10-9B1A-2DF1D0B1C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C4C96-C917-412E-877B-46DEAE02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B212-7C19-40F0-A4A2-9B760F18B001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F1DA3-C1BB-42B8-A542-D5F3BB95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3FD62-FC67-41D5-AD49-85723488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3EE9-308A-4E2D-9B1C-CFCF9082E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89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A49F5-A3B8-406F-803C-37377C40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13747-F26E-4B26-AC86-CAF9DC8FC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495D99-7379-4698-8812-19FEE2EFC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B52DBD-DA68-42D0-9F31-062568BF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B212-7C19-40F0-A4A2-9B760F18B001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D877D7-FA85-400A-A8FE-A5B77A2C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408176-F519-4F20-A683-BCBB5AB3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3EE9-308A-4E2D-9B1C-CFCF9082E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82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0F325-4BB3-461F-A454-AB288507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5F3B2E-C271-42E6-BECB-C93097020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42EAB9-B5DC-4746-AAB4-7CEF3C13B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CB42FE-1B97-4592-95D7-A72FE1A2C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7B4E94-C39D-42D1-BEDF-FC37EBE11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419475-AA11-4674-BF33-A21518EA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B212-7C19-40F0-A4A2-9B760F18B001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9F6CB7-221B-49ED-B47E-8C4FF4CA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3B62A1-AABF-4023-9821-E0A8AB92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3EE9-308A-4E2D-9B1C-CFCF9082E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EB751-241F-4738-924D-F6B37A6B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A8EC5B-05ED-4B9B-B7C7-2E75D174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B212-7C19-40F0-A4A2-9B760F18B001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63C6DB-B308-4683-B388-BBF134A3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5E8246-211B-4909-B552-9891174A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3EE9-308A-4E2D-9B1C-CFCF9082E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803FA7-7725-4139-8D72-692768A8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B212-7C19-40F0-A4A2-9B760F18B001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61264A-617F-4191-857F-B7F4398E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B23142-E3DC-4477-9B57-9A066CEA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3EE9-308A-4E2D-9B1C-CFCF9082E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23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B065F-3D46-46BD-A19F-AB428C89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237AB-0072-41CB-B8B4-BD722450D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1DA444-BDBC-4264-A859-E1F3CB5EB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AF7063-E2E3-4895-9072-EEE65947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B212-7C19-40F0-A4A2-9B760F18B001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2D7A74-8C5A-4137-B805-4F4D028C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353FA8-0D30-4A34-9947-B10D46E9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3EE9-308A-4E2D-9B1C-CFCF9082E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9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D07F6-2BC3-482F-88C1-CE3F1BB7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517A23-B8B6-4CB2-969D-F1CEB6205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7C4139-B5CF-4D7D-A273-0D0094FF6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04B6D5-CE78-43CB-91A4-97264874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B212-7C19-40F0-A4A2-9B760F18B001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9546AC-ED53-481E-8070-AC76B59B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669AD6-ECB6-40F6-90A9-CFE24A80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3EE9-308A-4E2D-9B1C-CFCF9082E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8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20B8E0-83AD-48CA-A111-4D859CF7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9A4DB8-A2E2-406A-91A3-001455638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258CA4-1E39-4A45-AD74-9B4238C84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7B212-7C19-40F0-A4A2-9B760F18B001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7CBFDA-BC80-4CB9-A8EA-1A7D6D826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FEDE7-279E-47BD-B857-4852B4B10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33EE9-308A-4E2D-9B1C-CFCF9082E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74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B8D01-0700-40A6-AD0E-E3A17D74B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Homework 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8D5EE3-70DC-4B28-9134-0AE124042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Advanced Algorithm</a:t>
            </a:r>
          </a:p>
          <a:p>
            <a:r>
              <a:rPr lang="en-US" altLang="zh-CN" dirty="0" err="1"/>
              <a:t>Hanbo</a:t>
            </a:r>
            <a:r>
              <a:rPr lang="en-US" altLang="zh-CN" dirty="0"/>
              <a:t> Xu</a:t>
            </a:r>
          </a:p>
          <a:p>
            <a:r>
              <a:rPr lang="en-US" altLang="zh-CN"/>
              <a:t>11749252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8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E2FD4-918D-482F-A6D9-B3EFC48E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Excercise</a:t>
            </a:r>
            <a:r>
              <a:rPr lang="en-US" altLang="zh-CN" b="1" dirty="0"/>
              <a:t> 3: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F53CBB-72E9-4244-90FA-8C62F2B1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Cause the M3's processing speed is </a:t>
            </a:r>
            <a:r>
              <a:rPr lang="en-US" altLang="zh-CN" b="1" dirty="0"/>
              <a:t>2 times </a:t>
            </a:r>
            <a:r>
              <a:rPr lang="en-US" altLang="zh-CN" dirty="0"/>
              <a:t>of M2 and M1, so we can treat M1 as two</a:t>
            </a:r>
            <a:br>
              <a:rPr lang="en-US" altLang="zh-CN" dirty="0"/>
            </a:br>
            <a:r>
              <a:rPr lang="en-US" altLang="zh-CN" dirty="0"/>
              <a:t>machines, then we split M3 to 2 machines that has the same processing speed.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b="1" dirty="0"/>
              <a:t>M1 </a:t>
            </a:r>
          </a:p>
          <a:p>
            <a:pPr marL="0" indent="0">
              <a:buNone/>
            </a:pPr>
            <a:r>
              <a:rPr lang="en-US" altLang="zh-CN" b="1" dirty="0"/>
              <a:t> M2</a:t>
            </a:r>
          </a:p>
          <a:p>
            <a:pPr marL="0" indent="0">
              <a:buNone/>
            </a:pPr>
            <a:r>
              <a:rPr lang="en-US" altLang="zh-CN" b="1" dirty="0"/>
              <a:t> M31</a:t>
            </a:r>
          </a:p>
          <a:p>
            <a:pPr marL="0" indent="0">
              <a:buNone/>
            </a:pPr>
            <a:r>
              <a:rPr lang="en-US" altLang="zh-CN" b="1" dirty="0"/>
              <a:t> M32 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So, we treat it as 4 same machines and at last add M31 and M32 task together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31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E496-2B3D-49ED-B945-64DB358A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Excercise</a:t>
            </a:r>
            <a:r>
              <a:rPr lang="en-US" altLang="zh-CN" b="1" dirty="0"/>
              <a:t> 3: additional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B3E2D-6838-46C2-811E-32782BC7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We can transfer the load and </a:t>
            </a:r>
            <a:r>
              <a:rPr lang="en-US" altLang="zh-CN" dirty="0" err="1"/>
              <a:t>efficience</a:t>
            </a:r>
            <a:r>
              <a:rPr lang="en-US" altLang="zh-CN" dirty="0"/>
              <a:t> to one same thing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30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AA4C6-3BDB-4EC4-8C54-E14CF6A2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Excercise</a:t>
            </a:r>
            <a:r>
              <a:rPr lang="en-US" altLang="zh-CN" b="1" dirty="0"/>
              <a:t> 3: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17F1F-731C-429F-BF6C-E169ABD8F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2719" cy="4480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For 2 clusters of sites , we can find such situation: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476DBED-1FBD-476A-8640-B7542724DEB1}"/>
              </a:ext>
            </a:extLst>
          </p:cNvPr>
          <p:cNvSpPr/>
          <p:nvPr/>
        </p:nvSpPr>
        <p:spPr>
          <a:xfrm>
            <a:off x="3476368" y="354226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1DCFE07-5E6C-49C7-BD28-BF79D90BFE96}"/>
              </a:ext>
            </a:extLst>
          </p:cNvPr>
          <p:cNvSpPr/>
          <p:nvPr/>
        </p:nvSpPr>
        <p:spPr>
          <a:xfrm>
            <a:off x="3476368" y="412426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AC2813C-8A8E-4B34-A689-83552539DF87}"/>
              </a:ext>
            </a:extLst>
          </p:cNvPr>
          <p:cNvSpPr/>
          <p:nvPr/>
        </p:nvSpPr>
        <p:spPr>
          <a:xfrm>
            <a:off x="4123039" y="412426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7B0EAC3-3F88-4164-8292-C17E64BD43D7}"/>
              </a:ext>
            </a:extLst>
          </p:cNvPr>
          <p:cNvSpPr/>
          <p:nvPr/>
        </p:nvSpPr>
        <p:spPr>
          <a:xfrm>
            <a:off x="4123039" y="354226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9F10E34-6129-4464-8507-931382F9C9F1}"/>
              </a:ext>
            </a:extLst>
          </p:cNvPr>
          <p:cNvSpPr/>
          <p:nvPr/>
        </p:nvSpPr>
        <p:spPr>
          <a:xfrm>
            <a:off x="3793525" y="3851188"/>
            <a:ext cx="180000" cy="18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1B8F050-1889-4361-8033-E17FAC2F3659}"/>
              </a:ext>
            </a:extLst>
          </p:cNvPr>
          <p:cNvSpPr/>
          <p:nvPr/>
        </p:nvSpPr>
        <p:spPr>
          <a:xfrm>
            <a:off x="5836509" y="354226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D85A8EA-916D-495F-B718-273C99F11C91}"/>
              </a:ext>
            </a:extLst>
          </p:cNvPr>
          <p:cNvSpPr/>
          <p:nvPr/>
        </p:nvSpPr>
        <p:spPr>
          <a:xfrm>
            <a:off x="5836509" y="412426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FF43824-236C-411A-95BF-B554822D6B73}"/>
              </a:ext>
            </a:extLst>
          </p:cNvPr>
          <p:cNvSpPr/>
          <p:nvPr/>
        </p:nvSpPr>
        <p:spPr>
          <a:xfrm>
            <a:off x="6483180" y="412426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FDE915D-7C21-4A57-8FFA-AE5B76A54FC6}"/>
              </a:ext>
            </a:extLst>
          </p:cNvPr>
          <p:cNvSpPr/>
          <p:nvPr/>
        </p:nvSpPr>
        <p:spPr>
          <a:xfrm>
            <a:off x="6483180" y="354226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A61C4EB-85AB-4D92-935A-497D913111D7}"/>
              </a:ext>
            </a:extLst>
          </p:cNvPr>
          <p:cNvSpPr/>
          <p:nvPr/>
        </p:nvSpPr>
        <p:spPr>
          <a:xfrm>
            <a:off x="6153666" y="3851188"/>
            <a:ext cx="180000" cy="18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17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69 0.00278 -0.00326 0.00533 -0.00482 0.00834 C -0.0082 0.01505 -0.00391 0.00926 -0.0082 0.01436 C -0.01068 0.02755 -0.00664 0.00764 -0.01016 0.02153 C -0.01276 0.03218 -0.0099 0.0257 -0.01354 0.03241 C -0.0138 0.03357 -0.0138 0.03496 -0.01419 0.03588 C -0.01628 0.04167 -0.01758 0.03982 -0.02162 0.04074 L -0.02565 0.04329 L -0.025 0.03959 L -0.0263 0.03959 " pathEditMode="relative" ptsTypes="AAAAAA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69 0.00278 -0.00326 0.00533 -0.00482 0.00834 C -0.0082 0.01505 -0.00391 0.00926 -0.0082 0.01436 C -0.01068 0.02755 -0.00664 0.00764 -0.01016 0.02153 C -0.01276 0.03218 -0.0099 0.0257 -0.01354 0.03241 C -0.0138 0.03357 -0.0138 0.03496 -0.01419 0.03588 C -0.01628 0.04167 -0.01758 0.03982 -0.02162 0.04074 L -0.02565 0.04329 L -0.025 0.03959 L -0.0263 0.03959 " pathEditMode="relative" ptsTypes="AAAAAAAAA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80B8C-79BF-4D88-9334-C4A383F6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Excercise</a:t>
            </a:r>
            <a:r>
              <a:rPr lang="en-US" altLang="zh-CN" b="1" dirty="0"/>
              <a:t> 5: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87D63-CB77-4066-84FE-BFAAF54F5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1.Calculate the whole mean of all the sites as first center</a:t>
            </a:r>
          </a:p>
          <a:p>
            <a:pPr marL="0" indent="0">
              <a:buNone/>
            </a:pPr>
            <a:r>
              <a:rPr lang="en-US" altLang="zh-CN" dirty="0"/>
              <a:t>2.Choose the mid-value point of the distance to the center as second center</a:t>
            </a:r>
          </a:p>
          <a:p>
            <a:pPr marL="0" indent="0">
              <a:buNone/>
            </a:pPr>
            <a:r>
              <a:rPr lang="en-US" altLang="zh-CN" dirty="0"/>
              <a:t>3. Choose the mid-value point of the distance to centers</a:t>
            </a:r>
          </a:p>
          <a:p>
            <a:pPr marL="0" indent="0">
              <a:buNone/>
            </a:pPr>
            <a:r>
              <a:rPr lang="en-US" altLang="zh-CN" dirty="0"/>
              <a:t>4.Iterate step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660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108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Homework 2</vt:lpstr>
      <vt:lpstr>Excercise 3: </vt:lpstr>
      <vt:lpstr>Excercise 3: additional method</vt:lpstr>
      <vt:lpstr>Excercise 3:</vt:lpstr>
      <vt:lpstr>Excercise 5: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2</dc:title>
  <dc:creator>杨子江</dc:creator>
  <cp:lastModifiedBy>杨子江</cp:lastModifiedBy>
  <cp:revision>4</cp:revision>
  <dcterms:created xsi:type="dcterms:W3CDTF">2017-09-28T11:16:54Z</dcterms:created>
  <dcterms:modified xsi:type="dcterms:W3CDTF">2017-09-28T11:41:42Z</dcterms:modified>
</cp:coreProperties>
</file>