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71" r:id="rId5"/>
    <p:sldId id="257" r:id="rId6"/>
    <p:sldId id="270" r:id="rId7"/>
    <p:sldId id="265" r:id="rId8"/>
    <p:sldId id="267" r:id="rId9"/>
    <p:sldId id="258" r:id="rId10"/>
    <p:sldId id="259" r:id="rId11"/>
    <p:sldId id="268" r:id="rId12"/>
    <p:sldId id="269" r:id="rId13"/>
    <p:sldId id="261" r:id="rId14"/>
    <p:sldId id="263" r:id="rId15"/>
    <p:sldId id="260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8864-EBC0-8325-B408-B10498FB7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2EF2F-50C5-55CF-3DD5-97C2E21ED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707D5-7838-D1E2-5416-ABA5436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D8C70-7ACE-5FC1-4B4F-B2F0A5E8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53C11-8C3E-672D-7352-C2AAD6CF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45E3-9FE4-AB78-FFC0-7BE86BB0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D4B7F-4D04-9190-688F-1B16C0FA8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5DE7-DF80-2015-CAF0-E319A89D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3E4F-60C3-0343-D61D-F2D93120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3504-646C-F8FA-A190-18A9C478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B44D7-13AA-12AB-4874-AA4A835C7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FEE77-2E67-EE08-E0F0-93A76C8F3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168F-BB4E-B137-937E-FC3EA3D5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344E-BA23-33BC-6810-BF034B57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C5EB-8EF2-08E1-9317-D5B3940B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B33B-0B02-8694-32DF-A9A506BA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CDC3-BD7D-D560-EED1-FC377AB2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C251-5314-9EF3-20A9-0146590F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BBC6-25FD-237B-EAFB-EAF5E077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907A-3D49-0722-B2A9-F93F7A24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3AFD-BEAD-59BA-4586-9025A730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F1C90-A4A6-6856-671F-60283C39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0C72-792A-2648-1B35-62B507AD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7632-E5D7-F544-3641-99B16B59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C484-0AAE-05A1-E805-8398F570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50DD-D3DC-3589-4A15-8C1F954A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FAE4-1664-233D-A1BB-F6481617A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D693-58E2-B038-5337-D3DCA2CF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6540-3308-FC6B-F2E3-C84CF077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4F16D-44A2-F633-13A1-493A1CC2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9C29A-CAD9-CC26-4237-B8698B5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0C20-56FB-F76E-DDD2-4E76873D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541D-1679-88A4-CA31-8C2B8C45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8060D-04E3-DAED-2207-48812DA42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80AAD-071B-5DBC-1B3D-4A6BC7430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E2649-D8FF-19C0-1CD4-5BB202863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22A9F-202B-1ACF-CA24-44A696D7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9CE35-E289-4F87-9493-948EC7D8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D5F7F-824E-207E-2CE9-39F87588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CD30-8CA5-29A8-7D52-D88C0E5F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FC4A2-5FA4-A34E-1861-7B7AAE30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1721-9538-7AF1-0178-697495C9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23D7E-4152-2967-C538-A75DFEF7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41040-799D-6A3E-6F68-0D66537A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B7EB0-2418-6621-0435-BDEDE3D7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E41-A327-2FC0-D194-004E13E5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6DF8-62DE-684D-14FA-38320436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3C9-F5BE-84E4-5ACD-6EF3DDB3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E8DAD-23C9-9193-1F69-ACCE49CBB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4493-6788-F3E8-242C-109127C6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4F1F1-C8A0-C265-577C-A8EC7C0A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A22FB-7438-69C5-3381-19C2DA35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24DA-274D-878F-2EB1-5E7981E9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6B1BF-D93D-3D2A-A346-C7C944C61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4886-C74C-CC58-5FD1-83E95590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4FBCD-9334-5918-4FBC-64EFC6FC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46143-87E7-0592-96F3-89F43656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5E660-332B-7CE7-C8DC-347FFC35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7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A3937-408B-1670-CB01-8F02B099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D9A35-3B8A-4305-79F9-34297222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C629-CC9D-2B15-C3FE-3A760B72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3118-8525-4A1E-B022-39D3ECBD73F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7308-3BE2-F39F-4FD7-6610628BB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E751-D55B-E84A-AFB5-5150403BA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4EF-604F-49ED-A5A9-2C3389A9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0D5B9-2AE3-F9BA-3AAE-D2F5AD4C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24" y="507206"/>
            <a:ext cx="10272032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D97CF5-7C16-EE6D-B358-44D700B5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524" y="0"/>
            <a:ext cx="9207529" cy="539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57ABD-16C6-82F7-4043-7E9EAA12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47" y="5246687"/>
            <a:ext cx="10515600" cy="1325563"/>
          </a:xfrm>
        </p:spPr>
        <p:txBody>
          <a:bodyPr>
            <a:normAutofit/>
          </a:bodyPr>
          <a:lstStyle/>
          <a:p>
            <a:r>
              <a:rPr lang="my-MM" sz="2000" dirty="0"/>
              <a:t>နောက်ဆုံးအခန်း ကိုကြည့်ချင်ရင်  </a:t>
            </a:r>
            <a:r>
              <a:rPr lang="en-US" sz="3200" dirty="0"/>
              <a:t>console.log(</a:t>
            </a:r>
            <a:r>
              <a:rPr lang="en-US" sz="3200" dirty="0" err="1"/>
              <a:t>arr</a:t>
            </a:r>
            <a:r>
              <a:rPr lang="en-US" sz="3200" dirty="0"/>
              <a:t>[arr.length-1]) </a:t>
            </a:r>
            <a:r>
              <a:rPr lang="my-MM" sz="2000" dirty="0"/>
              <a:t>နဲ့လဲကြည့်လို့ရတယ်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680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55E82-AE5F-27C3-DD28-49092019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43580"/>
            <a:ext cx="9540010" cy="53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4CE945-E36D-5FF1-D5B5-37AA7274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43" y="687586"/>
            <a:ext cx="10021514" cy="54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9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749E1-CBCA-3717-D88C-F96168E0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57" y="503634"/>
            <a:ext cx="9856086" cy="58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0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3BF0D-5F0F-1510-F576-DF42D5BE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30" y="807651"/>
            <a:ext cx="10220740" cy="52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1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D26B4-3A59-73C7-259E-0F4C69EE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76" y="614362"/>
            <a:ext cx="10816847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0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236CEE-1F49-2547-151D-3F24335E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4557713"/>
            <a:ext cx="10515600" cy="1325563"/>
          </a:xfrm>
        </p:spPr>
        <p:txBody>
          <a:bodyPr/>
          <a:lstStyle/>
          <a:p>
            <a:r>
              <a:rPr lang="en-US" dirty="0"/>
              <a:t>Const run = function(){  }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2894F2-1AAF-1DD4-5B33-A1611EAD8CE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644525"/>
            <a:ext cx="9144000" cy="16557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Function expression </a:t>
            </a:r>
            <a:r>
              <a:rPr lang="my-MM" sz="4000" dirty="0"/>
              <a:t>က </a:t>
            </a:r>
            <a:r>
              <a:rPr lang="en-US" sz="4000" dirty="0"/>
              <a:t>variable </a:t>
            </a:r>
            <a:r>
              <a:rPr lang="my-MM" sz="4000" dirty="0"/>
              <a:t>ကြေညာသလို့ပဲ ကြေညာရတယ် အထဲမှာ </a:t>
            </a:r>
            <a:r>
              <a:rPr lang="en-US" sz="4000" dirty="0"/>
              <a:t>function </a:t>
            </a:r>
            <a:r>
              <a:rPr lang="my-MM" sz="4000" dirty="0"/>
              <a:t>ထဲ့ပေးလိုက် ဒါပေမဲ့ အဲ့ </a:t>
            </a:r>
            <a:r>
              <a:rPr lang="en-US" sz="4000" dirty="0"/>
              <a:t>function </a:t>
            </a:r>
            <a:r>
              <a:rPr lang="my-MM" sz="4000" dirty="0"/>
              <a:t>မှာ </a:t>
            </a:r>
            <a:r>
              <a:rPr lang="en-US" sz="4000" dirty="0"/>
              <a:t>name </a:t>
            </a:r>
            <a:r>
              <a:rPr lang="my-MM" sz="4000" dirty="0"/>
              <a:t>မပါပါဘူး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42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2F8C5-4EC6-B92C-B5FE-191DEE5A6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45" y="604754"/>
            <a:ext cx="10076909" cy="56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6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82A0-D31C-4BA1-28A7-326CF476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80" y="264318"/>
            <a:ext cx="11829839" cy="63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46AB7-DD5F-CBDD-F205-FC4969DB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566" y="1493043"/>
            <a:ext cx="9602904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6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C18000-3C41-0895-5DC3-006A404C4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49" y="292882"/>
            <a:ext cx="9258301" cy="62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221D57-8A59-9889-3931-3D99E0A01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88" y="194938"/>
            <a:ext cx="9425624" cy="646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F16C4-6774-EF81-3CEC-DA08E9FC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14300"/>
            <a:ext cx="11630025" cy="63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5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2627F-68DF-8B68-1869-17DBEF90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42" y="-15850"/>
            <a:ext cx="8507345" cy="4083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71D55A9-9844-C868-2328-A6C13CDA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214" y="43370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cs typeface="+mn-cs"/>
              </a:rPr>
              <a:t>Parameter=() &gt;&gt;&gt;</a:t>
            </a:r>
            <a:r>
              <a:rPr lang="my-MM" sz="1800" dirty="0">
                <a:cs typeface="+mn-cs"/>
              </a:rPr>
              <a:t>ပြန်ခေါ်သုံးတဲ့အခါ </a:t>
            </a:r>
            <a:r>
              <a:rPr lang="en-US" sz="1800" dirty="0">
                <a:cs typeface="+mn-cs"/>
              </a:rPr>
              <a:t>parameter </a:t>
            </a:r>
            <a:r>
              <a:rPr lang="my-MM" sz="1800" dirty="0">
                <a:cs typeface="+mn-cs"/>
              </a:rPr>
              <a:t>ထဲမှာထည့်မယ့်တန်ဖိုးကို </a:t>
            </a:r>
            <a:r>
              <a:rPr lang="en-US" sz="1800" dirty="0">
                <a:cs typeface="+mn-cs"/>
              </a:rPr>
              <a:t>argument </a:t>
            </a:r>
            <a:r>
              <a:rPr lang="my-MM" sz="1800" dirty="0">
                <a:cs typeface="+mn-cs"/>
              </a:rPr>
              <a:t>လို့ခေါ်</a:t>
            </a:r>
            <a:br>
              <a:rPr lang="en-US" sz="1800" dirty="0">
                <a:cs typeface="+mn-cs"/>
              </a:rPr>
            </a:br>
            <a:br>
              <a:rPr lang="my-MM" sz="1800" dirty="0">
                <a:cs typeface="+mn-cs"/>
              </a:rPr>
            </a:br>
            <a:r>
              <a:rPr lang="en-US" sz="1800" dirty="0">
                <a:cs typeface="+mn-cs"/>
              </a:rPr>
              <a:t>function </a:t>
            </a:r>
            <a:r>
              <a:rPr lang="en-US" sz="1800" dirty="0" err="1">
                <a:cs typeface="+mn-cs"/>
              </a:rPr>
              <a:t>tryTest</a:t>
            </a:r>
            <a:r>
              <a:rPr lang="en-US" sz="1800" dirty="0">
                <a:cs typeface="+mn-cs"/>
              </a:rPr>
              <a:t>(){</a:t>
            </a:r>
            <a:br>
              <a:rPr lang="en-US" sz="1800" dirty="0">
                <a:cs typeface="+mn-cs"/>
              </a:rPr>
            </a:br>
            <a:r>
              <a:rPr lang="en-US" sz="1800" dirty="0">
                <a:cs typeface="+mn-cs"/>
              </a:rPr>
              <a:t>   </a:t>
            </a:r>
            <a:br>
              <a:rPr lang="en-US" sz="1800" dirty="0">
                <a:cs typeface="+mn-cs"/>
              </a:rPr>
            </a:br>
            <a:r>
              <a:rPr lang="en-US" sz="1800" dirty="0">
                <a:cs typeface="+mn-cs"/>
              </a:rPr>
              <a:t>};</a:t>
            </a:r>
            <a:br>
              <a:rPr lang="en-US" sz="1800" dirty="0">
                <a:cs typeface="+mn-cs"/>
              </a:rPr>
            </a:br>
            <a:r>
              <a:rPr lang="en-US" sz="1800" dirty="0">
                <a:cs typeface="+mn-cs"/>
              </a:rPr>
              <a:t>console.log(</a:t>
            </a:r>
            <a:r>
              <a:rPr lang="en-US" sz="1800" dirty="0" err="1">
                <a:cs typeface="+mn-cs"/>
              </a:rPr>
              <a:t>tryTest</a:t>
            </a:r>
            <a:r>
              <a:rPr lang="en-US" sz="1800" dirty="0">
                <a:cs typeface="+mn-cs"/>
              </a:rPr>
              <a:t>()); </a:t>
            </a:r>
            <a:r>
              <a:rPr lang="my-MM" sz="1800" dirty="0">
                <a:cs typeface="+mn-cs"/>
              </a:rPr>
              <a:t>ထဲ့မည့်တန်ဖိုး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6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83D08-FC74-89B5-3CC2-844E87DB3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556099"/>
            <a:ext cx="9462449" cy="5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5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156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Parameter=() &gt;&gt;&gt;ပြန်ခေါ်သုံးတဲ့အခါ parameter ထဲမှာထည့်မယ့်တန်ဖိုးကို argument လို့ခေါ်  function tryTest(){     }; console.log(tryTest()); ထဲ့မည့်တန်ဖိုး</vt:lpstr>
      <vt:lpstr>PowerPoint Presentation</vt:lpstr>
      <vt:lpstr>နောက်ဆုံးအခန်း ကိုကြည့်ချင်ရင်  console.log(arr[arr.length-1]) နဲ့လဲကြည့်လို့ရတယ်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 run = function(){ 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2023-05-20T12:56:19Z</dcterms:created>
  <dcterms:modified xsi:type="dcterms:W3CDTF">2023-05-23T04:34:05Z</dcterms:modified>
</cp:coreProperties>
</file>