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5"/>
    <p:restoredTop sz="94828"/>
  </p:normalViewPr>
  <p:slideViewPr>
    <p:cSldViewPr snapToGrid="0" snapToObjects="1">
      <p:cViewPr>
        <p:scale>
          <a:sx n="67" d="100"/>
          <a:sy n="67" d="100"/>
        </p:scale>
        <p:origin x="-3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B06A-2B2A-0943-AFCE-2FB233D0686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F21F-91D5-2F4C-BD53-7AA13BD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3DE932-7920-1B4F-A4F1-3DFEB7F817F0}"/>
              </a:ext>
            </a:extLst>
          </p:cNvPr>
          <p:cNvGrpSpPr/>
          <p:nvPr/>
        </p:nvGrpSpPr>
        <p:grpSpPr>
          <a:xfrm>
            <a:off x="1673568" y="299970"/>
            <a:ext cx="12516118" cy="6258059"/>
            <a:chOff x="569461" y="299968"/>
            <a:chExt cx="12516118" cy="62580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90C0DF-698A-F743-993A-5C8A38EA8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461" y="299968"/>
              <a:ext cx="12516118" cy="625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07C7A5-FFFD-4344-8948-ED2197329945}"/>
                </a:ext>
              </a:extLst>
            </p:cNvPr>
            <p:cNvSpPr/>
            <p:nvPr/>
          </p:nvSpPr>
          <p:spPr>
            <a:xfrm>
              <a:off x="1149716" y="545309"/>
              <a:ext cx="1728334" cy="17283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EE0BD533-1856-7C4C-BCB3-DB732275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1149716" y="545309"/>
              <a:ext cx="1524000" cy="1524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81412-98B1-9848-8E10-E9FDA17A5208}"/>
                </a:ext>
              </a:extLst>
            </p:cNvPr>
            <p:cNvSpPr txBox="1"/>
            <p:nvPr/>
          </p:nvSpPr>
          <p:spPr>
            <a:xfrm>
              <a:off x="3435178" y="993977"/>
              <a:ext cx="7481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/>
                <a:t>You fell for the Trojan Horse!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AE0C56-9766-4846-B701-B88DD97FD81E}"/>
                </a:ext>
              </a:extLst>
            </p:cNvPr>
            <p:cNvSpPr txBox="1"/>
            <p:nvPr/>
          </p:nvSpPr>
          <p:spPr>
            <a:xfrm>
              <a:off x="2878050" y="2570206"/>
              <a:ext cx="724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 type of malware that is disguised as a useful piece of software or data file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71CCC-4D39-BD42-A6D4-1C01A5CA4522}"/>
                </a:ext>
              </a:extLst>
            </p:cNvPr>
            <p:cNvSpPr txBox="1"/>
            <p:nvPr/>
          </p:nvSpPr>
          <p:spPr>
            <a:xfrm>
              <a:off x="2878050" y="3217566"/>
              <a:ext cx="7843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Enables hackers to spy on you, steal sensitive data, and gain access to your system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B1673-F81D-3842-9C83-15F00FFCEBA9}"/>
                </a:ext>
              </a:extLst>
            </p:cNvPr>
            <p:cNvSpPr txBox="1"/>
            <p:nvPr/>
          </p:nvSpPr>
          <p:spPr>
            <a:xfrm>
              <a:off x="2878050" y="4679438"/>
              <a:ext cx="294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Install anti-malware software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EB7AF7-44DD-0547-BBFF-CE46C529B54A}"/>
                </a:ext>
              </a:extLst>
            </p:cNvPr>
            <p:cNvSpPr txBox="1"/>
            <p:nvPr/>
          </p:nvSpPr>
          <p:spPr>
            <a:xfrm>
              <a:off x="2878050" y="5345333"/>
              <a:ext cx="394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Avoid installing suspicious software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56214-5989-0D4C-915E-358375D270F3}"/>
                </a:ext>
              </a:extLst>
            </p:cNvPr>
            <p:cNvSpPr txBox="1"/>
            <p:nvPr/>
          </p:nvSpPr>
          <p:spPr>
            <a:xfrm>
              <a:off x="1911716" y="4013543"/>
              <a:ext cx="2305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Preventive Measures: </a:t>
              </a:r>
            </a:p>
          </p:txBody>
        </p:sp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7D671A-2AD7-E945-BB6B-D3966B0EC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2410806" y="4679438"/>
              <a:ext cx="321402" cy="383407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08C58DB-662C-354D-8F58-53419ACC4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2410806" y="5331258"/>
              <a:ext cx="321402" cy="383407"/>
            </a:xfrm>
            <a:prstGeom prst="rect">
              <a:avLst/>
            </a:prstGeom>
          </p:spPr>
        </p:pic>
        <p:pic>
          <p:nvPicPr>
            <p:cNvPr id="23" name="Picture 2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F04E6FF6-AF17-A34B-A86C-A8B84C720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2369086" y="2569243"/>
              <a:ext cx="458602" cy="481842"/>
            </a:xfrm>
            <a:prstGeom prst="rect">
              <a:avLst/>
            </a:prstGeom>
          </p:spPr>
        </p:pic>
        <p:pic>
          <p:nvPicPr>
            <p:cNvPr id="24" name="Picture 23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11F5CC9D-B072-2547-87C4-5F5CF1721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2369086" y="3156574"/>
              <a:ext cx="458602" cy="48184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46B12A-6C0A-9945-B950-420EC490D774}"/>
                </a:ext>
              </a:extLst>
            </p:cNvPr>
            <p:cNvSpPr/>
            <p:nvPr/>
          </p:nvSpPr>
          <p:spPr>
            <a:xfrm>
              <a:off x="2878050" y="5943359"/>
              <a:ext cx="6013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Avoid downloading  email attachments from unknown senders</a:t>
              </a:r>
              <a:endParaRPr lang="en-US" dirty="0"/>
            </a:p>
          </p:txBody>
        </p:sp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050893-93D0-FE44-AC45-DA51775E2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2410806" y="5917240"/>
              <a:ext cx="321402" cy="383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5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C2BC73-84A7-944C-B248-D4C3F7440E11}"/>
              </a:ext>
            </a:extLst>
          </p:cNvPr>
          <p:cNvGrpSpPr/>
          <p:nvPr/>
        </p:nvGrpSpPr>
        <p:grpSpPr>
          <a:xfrm>
            <a:off x="1673568" y="299970"/>
            <a:ext cx="12516118" cy="6258059"/>
            <a:chOff x="1673568" y="299970"/>
            <a:chExt cx="12516118" cy="62580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A84DC0-EFD6-1644-ACFF-74D8B0E8F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3568" y="299970"/>
              <a:ext cx="12516118" cy="625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07C7A5-FFFD-4344-8948-ED2197329945}"/>
                </a:ext>
              </a:extLst>
            </p:cNvPr>
            <p:cNvSpPr/>
            <p:nvPr/>
          </p:nvSpPr>
          <p:spPr>
            <a:xfrm>
              <a:off x="2253823" y="545311"/>
              <a:ext cx="1728334" cy="17283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81412-98B1-9848-8E10-E9FDA17A5208}"/>
                </a:ext>
              </a:extLst>
            </p:cNvPr>
            <p:cNvSpPr txBox="1"/>
            <p:nvPr/>
          </p:nvSpPr>
          <p:spPr>
            <a:xfrm>
              <a:off x="4326880" y="611594"/>
              <a:ext cx="78195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/>
                <a:t>Your computer has been hijacked by Ransomware!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AE0C56-9766-4846-B701-B88DD97FD81E}"/>
                </a:ext>
              </a:extLst>
            </p:cNvPr>
            <p:cNvSpPr txBox="1"/>
            <p:nvPr/>
          </p:nvSpPr>
          <p:spPr>
            <a:xfrm>
              <a:off x="3982157" y="2570208"/>
              <a:ext cx="611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 type of malware that locks a computer or hijacks a user’s files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71CCC-4D39-BD42-A6D4-1C01A5CA4522}"/>
                </a:ext>
              </a:extLst>
            </p:cNvPr>
            <p:cNvSpPr txBox="1"/>
            <p:nvPr/>
          </p:nvSpPr>
          <p:spPr>
            <a:xfrm>
              <a:off x="3982157" y="3217568"/>
              <a:ext cx="7578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Demands a ransom from the victim to restore access to the data upon payment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B1673-F81D-3842-9C83-15F00FFCEBA9}"/>
                </a:ext>
              </a:extLst>
            </p:cNvPr>
            <p:cNvSpPr txBox="1"/>
            <p:nvPr/>
          </p:nvSpPr>
          <p:spPr>
            <a:xfrm>
              <a:off x="3982157" y="4679440"/>
              <a:ext cx="294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Install anti-malware software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EB7AF7-44DD-0547-BBFF-CE46C529B54A}"/>
                </a:ext>
              </a:extLst>
            </p:cNvPr>
            <p:cNvSpPr txBox="1"/>
            <p:nvPr/>
          </p:nvSpPr>
          <p:spPr>
            <a:xfrm>
              <a:off x="3982157" y="5345335"/>
              <a:ext cx="6654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Regularly back up your files (make sure always have a copy available)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56214-5989-0D4C-915E-358375D270F3}"/>
                </a:ext>
              </a:extLst>
            </p:cNvPr>
            <p:cNvSpPr txBox="1"/>
            <p:nvPr/>
          </p:nvSpPr>
          <p:spPr>
            <a:xfrm>
              <a:off x="3015823" y="4013545"/>
              <a:ext cx="2305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Preventive Measures: </a:t>
              </a:r>
            </a:p>
          </p:txBody>
        </p:sp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7D671A-2AD7-E945-BB6B-D3966B0EC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3514913" y="4679440"/>
              <a:ext cx="321402" cy="383407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08C58DB-662C-354D-8F58-53419ACC4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3514913" y="5331260"/>
              <a:ext cx="321402" cy="383407"/>
            </a:xfrm>
            <a:prstGeom prst="rect">
              <a:avLst/>
            </a:prstGeom>
          </p:spPr>
        </p:pic>
        <p:pic>
          <p:nvPicPr>
            <p:cNvPr id="23" name="Picture 2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F04E6FF6-AF17-A34B-A86C-A8B84C720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3473193" y="2569245"/>
              <a:ext cx="458602" cy="481842"/>
            </a:xfrm>
            <a:prstGeom prst="rect">
              <a:avLst/>
            </a:prstGeom>
          </p:spPr>
        </p:pic>
        <p:pic>
          <p:nvPicPr>
            <p:cNvPr id="24" name="Picture 23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11F5CC9D-B072-2547-87C4-5F5CF1721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3473193" y="3156576"/>
              <a:ext cx="458602" cy="481842"/>
            </a:xfrm>
            <a:prstGeom prst="rect">
              <a:avLst/>
            </a:prstGeom>
          </p:spPr>
        </p:pic>
        <p:pic>
          <p:nvPicPr>
            <p:cNvPr id="3" name="Picture 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C5DE4A0-48AD-2B45-9EE2-39021405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151614" y="657254"/>
              <a:ext cx="1524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5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44AD60-3689-6B4F-A3FD-016D23A6A1AF}"/>
              </a:ext>
            </a:extLst>
          </p:cNvPr>
          <p:cNvGrpSpPr/>
          <p:nvPr/>
        </p:nvGrpSpPr>
        <p:grpSpPr>
          <a:xfrm>
            <a:off x="1673568" y="299970"/>
            <a:ext cx="12516118" cy="6258059"/>
            <a:chOff x="1673568" y="299970"/>
            <a:chExt cx="12516118" cy="62580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81E0E8-972F-8943-BA73-A0D129C98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3568" y="299970"/>
              <a:ext cx="12516118" cy="625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07C7A5-FFFD-4344-8948-ED2197329945}"/>
                </a:ext>
              </a:extLst>
            </p:cNvPr>
            <p:cNvSpPr/>
            <p:nvPr/>
          </p:nvSpPr>
          <p:spPr>
            <a:xfrm>
              <a:off x="2253822" y="545310"/>
              <a:ext cx="1728334" cy="17283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81412-98B1-9848-8E10-E9FDA17A5208}"/>
                </a:ext>
              </a:extLst>
            </p:cNvPr>
            <p:cNvSpPr txBox="1"/>
            <p:nvPr/>
          </p:nvSpPr>
          <p:spPr>
            <a:xfrm>
              <a:off x="4506976" y="573901"/>
              <a:ext cx="68722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/>
                <a:t>Your computer has joined the Botnet swarm!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AE0C56-9766-4846-B701-B88DD97FD81E}"/>
                </a:ext>
              </a:extLst>
            </p:cNvPr>
            <p:cNvSpPr txBox="1"/>
            <p:nvPr/>
          </p:nvSpPr>
          <p:spPr>
            <a:xfrm>
              <a:off x="3982155" y="2570206"/>
              <a:ext cx="822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 network of computers whose access has been compromised and controlled remotely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B1673-F81D-3842-9C83-15F00FFCEBA9}"/>
                </a:ext>
              </a:extLst>
            </p:cNvPr>
            <p:cNvSpPr txBox="1"/>
            <p:nvPr/>
          </p:nvSpPr>
          <p:spPr>
            <a:xfrm>
              <a:off x="3917927" y="4694644"/>
              <a:ext cx="4563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Regularly run antivirus scans on your computer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56214-5989-0D4C-915E-358375D270F3}"/>
                </a:ext>
              </a:extLst>
            </p:cNvPr>
            <p:cNvSpPr txBox="1"/>
            <p:nvPr/>
          </p:nvSpPr>
          <p:spPr>
            <a:xfrm>
              <a:off x="2951593" y="4028749"/>
              <a:ext cx="2305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Preventive Measures: </a:t>
              </a:r>
            </a:p>
          </p:txBody>
        </p:sp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7D671A-2AD7-E945-BB6B-D3966B0EC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8212"/>
            <a:stretch/>
          </p:blipFill>
          <p:spPr>
            <a:xfrm>
              <a:off x="3450681" y="4694646"/>
              <a:ext cx="321402" cy="383407"/>
            </a:xfrm>
            <a:prstGeom prst="rect">
              <a:avLst/>
            </a:prstGeom>
          </p:spPr>
        </p:pic>
        <p:pic>
          <p:nvPicPr>
            <p:cNvPr id="23" name="Picture 2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F04E6FF6-AF17-A34B-A86C-A8B84C720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3473192" y="2569243"/>
              <a:ext cx="458602" cy="481842"/>
            </a:xfrm>
            <a:prstGeom prst="rect">
              <a:avLst/>
            </a:prstGeom>
          </p:spPr>
        </p:pic>
        <p:pic>
          <p:nvPicPr>
            <p:cNvPr id="4" name="Picture 3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1762823B-DCED-9444-B9C7-A6E7C835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778643" y="1536427"/>
              <a:ext cx="678695" cy="678695"/>
            </a:xfrm>
            <a:prstGeom prst="rect">
              <a:avLst/>
            </a:prstGeom>
          </p:spPr>
        </p:pic>
        <p:pic>
          <p:nvPicPr>
            <p:cNvPr id="17" name="Picture 16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AD0BB4BE-101F-5147-8A5B-3E3970B7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337129" y="1345223"/>
              <a:ext cx="678695" cy="678695"/>
            </a:xfrm>
            <a:prstGeom prst="rect">
              <a:avLst/>
            </a:prstGeom>
          </p:spPr>
        </p:pic>
        <p:pic>
          <p:nvPicPr>
            <p:cNvPr id="18" name="Picture 17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4CE02583-5CB2-9F44-884D-E86313E6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794499" y="1093536"/>
              <a:ext cx="678695" cy="678695"/>
            </a:xfrm>
            <a:prstGeom prst="rect">
              <a:avLst/>
            </a:prstGeom>
          </p:spPr>
        </p:pic>
        <p:pic>
          <p:nvPicPr>
            <p:cNvPr id="19" name="Picture 18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643D465C-8552-5144-98E9-73E5C742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321272" y="932958"/>
              <a:ext cx="678695" cy="678695"/>
            </a:xfrm>
            <a:prstGeom prst="rect">
              <a:avLst/>
            </a:prstGeom>
          </p:spPr>
        </p:pic>
        <p:pic>
          <p:nvPicPr>
            <p:cNvPr id="22" name="Picture 21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147CD10C-4F99-EB49-BCAB-1F7EEEC4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812367" y="621854"/>
              <a:ext cx="678695" cy="678695"/>
            </a:xfrm>
            <a:prstGeom prst="rect">
              <a:avLst/>
            </a:prstGeom>
          </p:spPr>
        </p:pic>
        <p:pic>
          <p:nvPicPr>
            <p:cNvPr id="25" name="Picture 24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DC31CE70-C66F-9C4B-A2BD-9AF8A0DE6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233603" y="857694"/>
              <a:ext cx="678695" cy="678695"/>
            </a:xfrm>
            <a:prstGeom prst="rect">
              <a:avLst/>
            </a:prstGeom>
          </p:spPr>
        </p:pic>
        <p:pic>
          <p:nvPicPr>
            <p:cNvPr id="26" name="Picture 25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C8C418F3-1FB1-544A-AFA3-22C7C6B1F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201294" y="1295495"/>
              <a:ext cx="677280" cy="677280"/>
            </a:xfrm>
            <a:prstGeom prst="rect">
              <a:avLst/>
            </a:prstGeom>
          </p:spPr>
        </p:pic>
        <p:pic>
          <p:nvPicPr>
            <p:cNvPr id="27" name="Picture 26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26E381F1-A151-6046-AC1A-ED73B1FE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421936" y="506574"/>
              <a:ext cx="678695" cy="6786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AEF05-5133-794A-BFD2-FF00DACEE670}"/>
                </a:ext>
              </a:extLst>
            </p:cNvPr>
            <p:cNvSpPr txBox="1"/>
            <p:nvPr/>
          </p:nvSpPr>
          <p:spPr>
            <a:xfrm>
              <a:off x="3982156" y="3217566"/>
              <a:ext cx="8283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Compromised computers are used to conduct malicious attacks against other networks</a:t>
              </a:r>
            </a:p>
          </p:txBody>
        </p:sp>
        <p:pic>
          <p:nvPicPr>
            <p:cNvPr id="31" name="Picture 3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6F8CACD-7E3D-9945-BDA9-C297126A78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063" t="18667" r="19765" b="24741"/>
            <a:stretch/>
          </p:blipFill>
          <p:spPr>
            <a:xfrm>
              <a:off x="3453695" y="3161311"/>
              <a:ext cx="458602" cy="481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38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E1A451-98EA-4046-9AC8-9F3F14E145B0}"/>
              </a:ext>
            </a:extLst>
          </p:cNvPr>
          <p:cNvGrpSpPr/>
          <p:nvPr/>
        </p:nvGrpSpPr>
        <p:grpSpPr>
          <a:xfrm>
            <a:off x="1673568" y="299970"/>
            <a:ext cx="12516118" cy="6258059"/>
            <a:chOff x="1673568" y="299970"/>
            <a:chExt cx="12516118" cy="62580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D0B3EF-4770-AE48-B6C3-EF3953CC7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3568" y="299970"/>
              <a:ext cx="12516118" cy="625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D8D1A4-54B6-D94A-B318-329AD3646FFE}"/>
                </a:ext>
              </a:extLst>
            </p:cNvPr>
            <p:cNvGrpSpPr/>
            <p:nvPr/>
          </p:nvGrpSpPr>
          <p:grpSpPr>
            <a:xfrm>
              <a:off x="2253823" y="545311"/>
              <a:ext cx="9518284" cy="5446355"/>
              <a:chOff x="1149716" y="545309"/>
              <a:chExt cx="9518284" cy="544635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07C7A5-FFFD-4344-8948-ED2197329945}"/>
                  </a:ext>
                </a:extLst>
              </p:cNvPr>
              <p:cNvSpPr/>
              <p:nvPr/>
            </p:nvSpPr>
            <p:spPr>
              <a:xfrm>
                <a:off x="1149716" y="545309"/>
                <a:ext cx="1728334" cy="172833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681412-98B1-9848-8E10-E9FDA17A5208}"/>
                  </a:ext>
                </a:extLst>
              </p:cNvPr>
              <p:cNvSpPr txBox="1"/>
              <p:nvPr/>
            </p:nvSpPr>
            <p:spPr>
              <a:xfrm>
                <a:off x="3435178" y="993977"/>
                <a:ext cx="55946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i="1" dirty="0"/>
                  <a:t>You’ve been Phished!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AE0C56-9766-4846-B701-B88DD97FD81E}"/>
                  </a:ext>
                </a:extLst>
              </p:cNvPr>
              <p:cNvSpPr txBox="1"/>
              <p:nvPr/>
            </p:nvSpPr>
            <p:spPr>
              <a:xfrm>
                <a:off x="2878050" y="2570206"/>
                <a:ext cx="6013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Hackers exploit people’s gullibility and trust in phishing attacks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971CCC-4D39-BD42-A6D4-1C01A5CA4522}"/>
                  </a:ext>
                </a:extLst>
              </p:cNvPr>
              <p:cNvSpPr txBox="1"/>
              <p:nvPr/>
            </p:nvSpPr>
            <p:spPr>
              <a:xfrm>
                <a:off x="2878050" y="3103209"/>
                <a:ext cx="7789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Emails/messages that mimic real companies — banks, PayPal, Amazon, Apple, etc. — trick you into logging into your account through poisoned links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4B1673-F81D-3842-9C83-15F00FFCEBA9}"/>
                  </a:ext>
                </a:extLst>
              </p:cNvPr>
              <p:cNvSpPr txBox="1"/>
              <p:nvPr/>
            </p:nvSpPr>
            <p:spPr>
              <a:xfrm>
                <a:off x="2878050" y="4679438"/>
                <a:ext cx="2905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Install anti-phishing software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B7AF7-44DD-0547-BBFF-CE46C529B54A}"/>
                  </a:ext>
                </a:extLst>
              </p:cNvPr>
              <p:cNvSpPr txBox="1"/>
              <p:nvPr/>
            </p:nvSpPr>
            <p:spPr>
              <a:xfrm>
                <a:off x="2878051" y="5345333"/>
                <a:ext cx="7421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Avoid sharing private information online or typing passwords when directed to websites from links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156214-5989-0D4C-915E-358375D270F3}"/>
                  </a:ext>
                </a:extLst>
              </p:cNvPr>
              <p:cNvSpPr txBox="1"/>
              <p:nvPr/>
            </p:nvSpPr>
            <p:spPr>
              <a:xfrm>
                <a:off x="1911716" y="4013543"/>
                <a:ext cx="2305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Preventive Measures: </a:t>
                </a:r>
              </a:p>
            </p:txBody>
          </p:sp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057D671A-2AD7-E945-BB6B-D3966B0EC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-1" b="8212"/>
              <a:stretch/>
            </p:blipFill>
            <p:spPr>
              <a:xfrm>
                <a:off x="2410806" y="4679438"/>
                <a:ext cx="321402" cy="383407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08C58DB-662C-354D-8F58-53419ACC4F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-1" b="8212"/>
              <a:stretch/>
            </p:blipFill>
            <p:spPr>
              <a:xfrm>
                <a:off x="2410806" y="5331258"/>
                <a:ext cx="321402" cy="383407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F04E6FF6-AF17-A34B-A86C-A8B84C720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063" t="18667" r="19765" b="24741"/>
              <a:stretch/>
            </p:blipFill>
            <p:spPr>
              <a:xfrm>
                <a:off x="2369086" y="2569243"/>
                <a:ext cx="458602" cy="481842"/>
              </a:xfrm>
              <a:prstGeom prst="rect">
                <a:avLst/>
              </a:prstGeom>
            </p:spPr>
          </p:pic>
          <p:pic>
            <p:nvPicPr>
              <p:cNvPr id="24" name="Picture 23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11F5CC9D-B072-2547-87C4-5F5CF1721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063" t="18667" r="19765" b="24741"/>
              <a:stretch/>
            </p:blipFill>
            <p:spPr>
              <a:xfrm>
                <a:off x="2369086" y="3156574"/>
                <a:ext cx="458602" cy="481842"/>
              </a:xfrm>
              <a:prstGeom prst="rect">
                <a:avLst/>
              </a:prstGeom>
            </p:spPr>
          </p:pic>
          <p:pic>
            <p:nvPicPr>
              <p:cNvPr id="3" name="Picture 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825CFAD7-9688-0D44-95DA-36BBE83BB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366183" y="732245"/>
                <a:ext cx="1295400" cy="1295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32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D19EF3-3101-8B46-9A3F-2EC4541C3455}"/>
              </a:ext>
            </a:extLst>
          </p:cNvPr>
          <p:cNvGrpSpPr/>
          <p:nvPr/>
        </p:nvGrpSpPr>
        <p:grpSpPr>
          <a:xfrm>
            <a:off x="1673568" y="299970"/>
            <a:ext cx="12516118" cy="6258059"/>
            <a:chOff x="1673568" y="299970"/>
            <a:chExt cx="12516118" cy="62580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5C2AE3-979E-F84E-A90F-1D3EF3C12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3568" y="299970"/>
              <a:ext cx="12516118" cy="625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6CBC1D-C942-7C41-85F5-111C8338656C}"/>
                </a:ext>
              </a:extLst>
            </p:cNvPr>
            <p:cNvGrpSpPr/>
            <p:nvPr/>
          </p:nvGrpSpPr>
          <p:grpSpPr>
            <a:xfrm>
              <a:off x="2253823" y="545311"/>
              <a:ext cx="9149985" cy="5446355"/>
              <a:chOff x="1149716" y="545309"/>
              <a:chExt cx="9149985" cy="544635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07C7A5-FFFD-4344-8948-ED2197329945}"/>
                  </a:ext>
                </a:extLst>
              </p:cNvPr>
              <p:cNvSpPr/>
              <p:nvPr/>
            </p:nvSpPr>
            <p:spPr>
              <a:xfrm>
                <a:off x="1149716" y="545309"/>
                <a:ext cx="1728334" cy="172833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681412-98B1-9848-8E10-E9FDA17A5208}"/>
                  </a:ext>
                </a:extLst>
              </p:cNvPr>
              <p:cNvSpPr txBox="1"/>
              <p:nvPr/>
            </p:nvSpPr>
            <p:spPr>
              <a:xfrm>
                <a:off x="3352774" y="646841"/>
                <a:ext cx="65134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i="1" dirty="0"/>
                  <a:t>You’ve been spammed by Adware!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AE0C56-9766-4846-B701-B88DD97FD81E}"/>
                  </a:ext>
                </a:extLst>
              </p:cNvPr>
              <p:cNvSpPr txBox="1"/>
              <p:nvPr/>
            </p:nvSpPr>
            <p:spPr>
              <a:xfrm>
                <a:off x="2878050" y="2570206"/>
                <a:ext cx="733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A type of malware that bombards you with endless ads and pop-up windows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4B1673-F81D-3842-9C83-15F00FFCEBA9}"/>
                  </a:ext>
                </a:extLst>
              </p:cNvPr>
              <p:cNvSpPr txBox="1"/>
              <p:nvPr/>
            </p:nvSpPr>
            <p:spPr>
              <a:xfrm>
                <a:off x="2878050" y="4679438"/>
                <a:ext cx="2905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Install anti-phishing software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B7AF7-44DD-0547-BBFF-CE46C529B54A}"/>
                  </a:ext>
                </a:extLst>
              </p:cNvPr>
              <p:cNvSpPr txBox="1"/>
              <p:nvPr/>
            </p:nvSpPr>
            <p:spPr>
              <a:xfrm>
                <a:off x="2878051" y="5345333"/>
                <a:ext cx="7421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Avoid sharing private information online or typing passwords when directed to websites from links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156214-5989-0D4C-915E-358375D270F3}"/>
                  </a:ext>
                </a:extLst>
              </p:cNvPr>
              <p:cNvSpPr txBox="1"/>
              <p:nvPr/>
            </p:nvSpPr>
            <p:spPr>
              <a:xfrm>
                <a:off x="1911716" y="4013543"/>
                <a:ext cx="2305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Preventive Measures: </a:t>
                </a:r>
              </a:p>
            </p:txBody>
          </p:sp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057D671A-2AD7-E945-BB6B-D3966B0EC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-1" b="8212"/>
              <a:stretch/>
            </p:blipFill>
            <p:spPr>
              <a:xfrm>
                <a:off x="2410806" y="4679438"/>
                <a:ext cx="321402" cy="383407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08C58DB-662C-354D-8F58-53419ACC4F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-1" b="8212"/>
              <a:stretch/>
            </p:blipFill>
            <p:spPr>
              <a:xfrm>
                <a:off x="2410806" y="5331258"/>
                <a:ext cx="321402" cy="383407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F04E6FF6-AF17-A34B-A86C-A8B84C720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063" t="18667" r="19765" b="24741"/>
              <a:stretch/>
            </p:blipFill>
            <p:spPr>
              <a:xfrm>
                <a:off x="2369086" y="2569243"/>
                <a:ext cx="458602" cy="48184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39E1A-B977-2C44-A085-FA8A9F65DD38}"/>
                  </a:ext>
                </a:extLst>
              </p:cNvPr>
              <p:cNvSpPr txBox="1"/>
              <p:nvPr/>
            </p:nvSpPr>
            <p:spPr>
              <a:xfrm>
                <a:off x="2878050" y="3203836"/>
                <a:ext cx="373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Causes inconvenience and sometimes </a:t>
                </a:r>
              </a:p>
            </p:txBody>
          </p:sp>
          <p:pic>
            <p:nvPicPr>
              <p:cNvPr id="18" name="Picture 17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6B6A1554-DBD4-1F40-9077-C32E27E457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063" t="18667" r="19765" b="24741"/>
              <a:stretch/>
            </p:blipFill>
            <p:spPr>
              <a:xfrm>
                <a:off x="2369086" y="3202873"/>
                <a:ext cx="458602" cy="481842"/>
              </a:xfrm>
              <a:prstGeom prst="rect">
                <a:avLst/>
              </a:prstGeom>
            </p:spPr>
          </p:pic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A8E8E0A-299B-AE43-AF4E-4A9890274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173780" y="676880"/>
                <a:ext cx="1585141" cy="15851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01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632BE-B2C9-DC4A-AEC1-822C4927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5" y="0"/>
            <a:ext cx="14150443" cy="6858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82A7425-9D80-F84A-9D7F-57ECCA15BF30}"/>
              </a:ext>
            </a:extLst>
          </p:cNvPr>
          <p:cNvGrpSpPr/>
          <p:nvPr/>
        </p:nvGrpSpPr>
        <p:grpSpPr>
          <a:xfrm>
            <a:off x="3455893" y="550661"/>
            <a:ext cx="7643907" cy="4465092"/>
            <a:chOff x="3455893" y="550661"/>
            <a:chExt cx="7643907" cy="446509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7AE1C8E0-FF67-0146-B2A8-5A3F7B0902B9}"/>
                </a:ext>
              </a:extLst>
            </p:cNvPr>
            <p:cNvSpPr/>
            <p:nvPr/>
          </p:nvSpPr>
          <p:spPr>
            <a:xfrm>
              <a:off x="3455893" y="550661"/>
              <a:ext cx="7643907" cy="4465092"/>
            </a:xfrm>
            <a:prstGeom prst="wedgeRectCallout">
              <a:avLst>
                <a:gd name="adj1" fmla="val -62985"/>
                <a:gd name="adj2" fmla="val 5395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E2DC470E-ACC5-CE41-9C72-31831DC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749" y="670199"/>
              <a:ext cx="7035451" cy="4272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41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258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Phyllis Poh</dc:creator>
  <cp:lastModifiedBy>Phyllis Poh</cp:lastModifiedBy>
  <cp:revision>28</cp:revision>
  <dcterms:created xsi:type="dcterms:W3CDTF">2020-01-18T18:21:24Z</dcterms:created>
  <dcterms:modified xsi:type="dcterms:W3CDTF">2020-01-19T03:56:27Z</dcterms:modified>
</cp:coreProperties>
</file>