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erriweather" panose="020B060402020202020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f5a7b2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f5a7b2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0f5a7b29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0f5a7b29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f5a7b29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f5a7b29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0f5a7b29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0f5a7b29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2716075" y="81400"/>
            <a:ext cx="6427800" cy="18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Background Information</a:t>
            </a: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Physics II: Calculus-Based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 2331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Amy Roberts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52" y="3243700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25" y="81400"/>
            <a:ext cx="2533850" cy="30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5128700" y="3345000"/>
            <a:ext cx="3597000" cy="17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➔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Vectors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➔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Units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➔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Velocity and Acceleration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188" y="1612325"/>
            <a:ext cx="853574" cy="7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0" y="0"/>
            <a:ext cx="42999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Background Information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endParaRPr sz="15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>
            <a:hlinkClick r:id="rId3" action="ppaction://hlinksldjump"/>
          </p:cNvPr>
          <p:cNvSpPr/>
          <p:nvPr/>
        </p:nvSpPr>
        <p:spPr>
          <a:xfrm>
            <a:off x="4572000" y="162825"/>
            <a:ext cx="4299900" cy="126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Vectors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>
            <a:hlinkClick r:id="rId4" action="ppaction://hlinksldjump"/>
          </p:cNvPr>
          <p:cNvSpPr/>
          <p:nvPr/>
        </p:nvSpPr>
        <p:spPr>
          <a:xfrm>
            <a:off x="4572000" y="1662150"/>
            <a:ext cx="4299900" cy="126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Units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>
            <a:hlinkClick r:id="rId5" action="ppaction://hlinksldjump"/>
          </p:cNvPr>
          <p:cNvSpPr/>
          <p:nvPr/>
        </p:nvSpPr>
        <p:spPr>
          <a:xfrm>
            <a:off x="4572000" y="3161475"/>
            <a:ext cx="4299900" cy="126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Velocity and Acceleration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03600" y="1006500"/>
            <a:ext cx="3922500" cy="19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➔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Click through the slides to review information pertinent to Physics II.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➔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Click a topic on the right to jump to a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particular slide.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0" y="0"/>
            <a:ext cx="42999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Background Information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Vectors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0" y="0"/>
            <a:ext cx="42999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Background Information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SI Units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0" y="0"/>
            <a:ext cx="42999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Background Information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Velocity and Acceleration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6D9EEB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Merriweather</vt:lpstr>
      <vt:lpstr>Roboto</vt:lpstr>
      <vt:lpstr>Arial</vt:lpstr>
      <vt:lpstr>Paradigm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</dc:creator>
  <cp:lastModifiedBy>Span, Mary</cp:lastModifiedBy>
  <cp:revision>1</cp:revision>
  <dcterms:modified xsi:type="dcterms:W3CDTF">2020-12-14T21:32:09Z</dcterms:modified>
</cp:coreProperties>
</file>