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spar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parse.spmatrix.html#scipy.sparse.sp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HPC: Sparse Matrices and Benchmarking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sparse matrix representations and practice them.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some common benchmarking methods in python (timing, sizing)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Try out our own benchmarking!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DDF-3CE1-4B6A-9861-41C83F4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Sparse 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4DC-F47F-4573-823B-797EAF8B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a matrix is mostly zeroes, you </a:t>
            </a:r>
            <a:r>
              <a:rPr lang="en-AU" b="1" dirty="0"/>
              <a:t>convey all the information in it</a:t>
            </a:r>
            <a:r>
              <a:rPr lang="en-AU" dirty="0"/>
              <a:t> without needing to preserve the entire matrix structure: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These are called ‘sparse’ matrices, and they’re very common in computational physics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3695D-2026-4D72-A861-23C3469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564904"/>
            <a:ext cx="6067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8C27-1D17-4956-899A-1108E399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Sparsing</a:t>
            </a:r>
            <a:r>
              <a:rPr lang="en-AU" dirty="0"/>
              <a:t>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3E01-4813-4D6E-8B89-C20F73F1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We’re going to use the </a:t>
            </a:r>
            <a:r>
              <a:rPr lang="en-AU" dirty="0" err="1"/>
              <a:t>scipy.sparse</a:t>
            </a:r>
            <a:r>
              <a:rPr lang="en-AU" dirty="0"/>
              <a:t> method to make sparse representation matrices.</a:t>
            </a:r>
          </a:p>
          <a:p>
            <a:r>
              <a:rPr lang="en-AU" dirty="0"/>
              <a:t>There are a number of different ways to represent sparse matrices, see lectures for the differences.</a:t>
            </a:r>
          </a:p>
          <a:p>
            <a:r>
              <a:rPr lang="en-AU" dirty="0"/>
              <a:t>We </a:t>
            </a:r>
            <a:r>
              <a:rPr lang="en-AU" dirty="0" err="1"/>
              <a:t>sparsify</a:t>
            </a:r>
            <a:r>
              <a:rPr lang="en-AU" dirty="0"/>
              <a:t> our matrix by calling the appropriate command:</a:t>
            </a:r>
          </a:p>
          <a:p>
            <a:pPr marL="0" indent="0">
              <a:buNone/>
            </a:pPr>
            <a:r>
              <a:rPr lang="en-AU" dirty="0"/>
              <a:t>If our matrix is H, then a List-In-List representation is </a:t>
            </a:r>
            <a:r>
              <a:rPr lang="en-AU" dirty="0" err="1"/>
              <a:t>scipy.sparse.lil_matrix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Please have a look at the </a:t>
            </a:r>
            <a:r>
              <a:rPr lang="en-AU" dirty="0">
                <a:hlinkClick r:id="rId2"/>
              </a:rPr>
              <a:t>https://docs.scipy.org/doc/scipy/reference/sparse.html</a:t>
            </a:r>
            <a:r>
              <a:rPr lang="en-AU" dirty="0"/>
              <a:t> reference for the different type of </a:t>
            </a:r>
            <a:r>
              <a:rPr lang="en-AU" dirty="0" err="1"/>
              <a:t>sparsifications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7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AB07-D491-47D1-84DD-CE1C5FCB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Doing things to a sparse matrix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6D0E-5B6A-4F4F-9501-63B50C47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can’t just </a:t>
            </a:r>
            <a:r>
              <a:rPr lang="en-AU" dirty="0" err="1"/>
              <a:t>yeet</a:t>
            </a:r>
            <a:r>
              <a:rPr lang="en-AU" dirty="0"/>
              <a:t> a sparse matrix into regular matrix operations. </a:t>
            </a:r>
          </a:p>
          <a:p>
            <a:r>
              <a:rPr lang="en-AU" dirty="0"/>
              <a:t>There are special sparse-matrix methods out there (that are much quicker).</a:t>
            </a:r>
          </a:p>
          <a:p>
            <a:r>
              <a:rPr lang="en-AU" dirty="0"/>
              <a:t>One of them is something we’ve talked about before: the Thomas Algorithm for tri-diagonal methods.</a:t>
            </a:r>
          </a:p>
          <a:p>
            <a:endParaRPr lang="en-AU" dirty="0"/>
          </a:p>
          <a:p>
            <a:r>
              <a:rPr lang="en-AU" dirty="0"/>
              <a:t>The sparse module has some specific ones that you can find here: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https://docs.scipy.org/doc/scipy/reference/generated/scipy.sparse.spmatrix.html#scipy.sparse.spmatrix</a:t>
            </a:r>
            <a:endParaRPr lang="en-AU" dirty="0"/>
          </a:p>
          <a:p>
            <a:r>
              <a:rPr lang="en-AU" dirty="0"/>
              <a:t>We use a couple of them in the tutorial.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0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5908-EAED-4176-BB30-16F7C966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the size of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616A-3B0B-4887-BDEB-ACE790FE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One reason we use sparse matrix representations is that they are far more space efficient than regular matrix representations.</a:t>
            </a:r>
          </a:p>
          <a:p>
            <a:pPr marL="0" indent="0">
              <a:buNone/>
            </a:pPr>
            <a:r>
              <a:rPr lang="en-AU" dirty="0"/>
              <a:t>This is because we aren’t recording a </a:t>
            </a:r>
            <a:r>
              <a:rPr lang="en-AU" dirty="0" err="1"/>
              <a:t>craptonne</a:t>
            </a:r>
            <a:r>
              <a:rPr lang="en-AU" dirty="0"/>
              <a:t> of zeroes.</a:t>
            </a:r>
          </a:p>
          <a:p>
            <a:pPr marL="0" indent="0">
              <a:buNone/>
            </a:pPr>
            <a:r>
              <a:rPr lang="en-AU" dirty="0"/>
              <a:t>We can determine how many bytes a particular </a:t>
            </a:r>
            <a:r>
              <a:rPr lang="en-AU" dirty="0" err="1"/>
              <a:t>numpy</a:t>
            </a:r>
            <a:r>
              <a:rPr lang="en-AU" dirty="0"/>
              <a:t> object uses by the command: &lt;VARIABLENAME&gt;.</a:t>
            </a:r>
            <a:r>
              <a:rPr lang="en-AU" dirty="0" err="1"/>
              <a:t>data.nbytes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To get the size in kB, divide by 1024 (and to get MB, divide by 1024 squared)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665A5-44C4-4348-87DE-C19B9E2B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509120"/>
            <a:ext cx="5391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675F-DBA7-4311-95EE-D0037D84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ADF7-D838-4ACE-8837-E1927AF7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use </a:t>
            </a:r>
            <a:r>
              <a:rPr lang="en-AU" dirty="0" err="1"/>
              <a:t>time.perf_counter</a:t>
            </a:r>
            <a:r>
              <a:rPr lang="en-AU" dirty="0"/>
              <a:t>() which is supposed to be for high performance stuff.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time things, it’s pretty simple: use start = </a:t>
            </a:r>
            <a:r>
              <a:rPr lang="en-AU" dirty="0" err="1"/>
              <a:t>time.perf_counter</a:t>
            </a:r>
            <a:r>
              <a:rPr lang="en-AU" dirty="0"/>
              <a:t>() to get the start time, run the code, and then do end = </a:t>
            </a:r>
            <a:r>
              <a:rPr lang="en-AU" dirty="0" err="1"/>
              <a:t>time.perf_counter</a:t>
            </a:r>
            <a:r>
              <a:rPr lang="en-AU" dirty="0"/>
              <a:t>() to find the end time.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9F61-EEB9-4EF6-9CA4-CB808CBD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4221088"/>
            <a:ext cx="36004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4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4591</TotalTime>
  <Words>426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HPC: Sparse Matrices and Benchmarking</vt:lpstr>
      <vt:lpstr>Today we will:</vt:lpstr>
      <vt:lpstr>Sparse Matrix Representation</vt:lpstr>
      <vt:lpstr>Sparsing a matrix</vt:lpstr>
      <vt:lpstr>Doing things to a sparse matrix </vt:lpstr>
      <vt:lpstr>Getting the size of representations</vt:lpstr>
      <vt:lpstr>Timing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86</cp:revision>
  <dcterms:created xsi:type="dcterms:W3CDTF">2019-01-10T23:40:23Z</dcterms:created>
  <dcterms:modified xsi:type="dcterms:W3CDTF">2020-04-16T09:08:24Z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