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s3112/intro/blob/master/mcba2-numerical-integration-of-ODE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Ordinary Differential Equations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E2E3-BB92-4432-9F63-845FA05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your </a:t>
            </a:r>
            <a:r>
              <a:rPr lang="en-AU" dirty="0" err="1"/>
              <a:t>ODEint</a:t>
            </a:r>
            <a:r>
              <a:rPr lang="en-AU" dirty="0"/>
              <a:t>-able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4E1-67C9-46B7-BD02-DEB95FF0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Your function / derivative COULD depend on time </a:t>
            </a:r>
            <a:r>
              <a:rPr lang="en-AU" b="1" dirty="0"/>
              <a:t>(t), or</a:t>
            </a:r>
            <a:r>
              <a:rPr lang="en-AU" dirty="0"/>
              <a:t> it could depend on the </a:t>
            </a:r>
            <a:r>
              <a:rPr lang="en-AU" b="1" dirty="0"/>
              <a:t>current status of the system (y)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Any ODE int function needs to take in a current state (y – which can be an array of states if you’ve got multiple variables), </a:t>
            </a:r>
            <a:r>
              <a:rPr lang="en-AU" b="1" dirty="0"/>
              <a:t>and</a:t>
            </a:r>
            <a:r>
              <a:rPr lang="en-AU" dirty="0"/>
              <a:t> a time base (t), </a:t>
            </a:r>
            <a:r>
              <a:rPr lang="en-AU" b="1" dirty="0"/>
              <a:t>even if only one is needed to evaluate the derivative.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7EF3-F895-4659-A5E2-B3BBD629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15880"/>
            <a:ext cx="4356484" cy="108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23B92-BDA3-4341-8DB4-E753ABFF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32" y="4977780"/>
            <a:ext cx="533513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4A4-33E4-445C-91C4-3E036E4B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Break! –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3072-1790-4EDD-904B-DD782147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 </a:t>
            </a:r>
            <a:r>
              <a:rPr lang="en-AU" dirty="0" err="1"/>
              <a:t>ODEint</a:t>
            </a:r>
            <a:r>
              <a:rPr lang="en-AU" dirty="0"/>
              <a:t> implementations you’ll often see something of the form;</a:t>
            </a:r>
          </a:p>
          <a:p>
            <a:pPr marL="365760" lvl="1" indent="0">
              <a:buNone/>
            </a:pPr>
            <a:r>
              <a:rPr lang="en-AU" dirty="0"/>
              <a:t>a, b = y.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This is </a:t>
            </a:r>
            <a:r>
              <a:rPr lang="en-AU" b="1" dirty="0"/>
              <a:t>not giving a and b the same value.</a:t>
            </a:r>
            <a:r>
              <a:rPr lang="en-AU" dirty="0"/>
              <a:t> In fact, y is a ‘tuple’, which is a variable consisting of comma separated values (</a:t>
            </a:r>
            <a:r>
              <a:rPr lang="en-AU" dirty="0" err="1"/>
              <a:t>eg</a:t>
            </a:r>
            <a:r>
              <a:rPr lang="en-AU" dirty="0"/>
              <a:t>, y = 1,2).</a:t>
            </a:r>
          </a:p>
          <a:p>
            <a:pPr marL="0" indent="0">
              <a:buNone/>
            </a:pPr>
            <a:r>
              <a:rPr lang="en-AU" dirty="0"/>
              <a:t>In this case, a is assigned the first value in the tuple, and b the second.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1B03-FCF5-4CBB-A598-0B402AFA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4509120"/>
            <a:ext cx="1562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B43-FF6C-4167-BA96-565E0A29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 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B945-0997-4D21-965C-44786657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ODE int can only handle </a:t>
            </a:r>
            <a:r>
              <a:rPr lang="en-AU" b="1" dirty="0"/>
              <a:t>first derivatives</a:t>
            </a:r>
            <a:r>
              <a:rPr lang="en-AU" dirty="0"/>
              <a:t>. If you have something with a second derivative, you </a:t>
            </a:r>
            <a:r>
              <a:rPr lang="en-AU" b="1" dirty="0"/>
              <a:t>need to make it into first-derivative only form.</a:t>
            </a:r>
            <a:r>
              <a:rPr lang="en-AU" dirty="0"/>
              <a:t> We normally do this by introducing </a:t>
            </a:r>
            <a:r>
              <a:rPr lang="en-AU" b="1" dirty="0"/>
              <a:t>intermediate variables.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example, the simple harmonic oscillator;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would define </a:t>
            </a:r>
            <a:r>
              <a:rPr lang="en-AU" b="1" dirty="0"/>
              <a:t>v = dx/dt</a:t>
            </a:r>
            <a:r>
              <a:rPr lang="en-AU" dirty="0"/>
              <a:t> and express this equation as </a:t>
            </a:r>
            <a:r>
              <a:rPr lang="en-AU" b="1" dirty="0"/>
              <a:t>two equations using both x and v: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EBCD-C391-48A5-86B5-EA9660E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996952"/>
            <a:ext cx="2362200" cy="1171575"/>
          </a:xfrm>
          <a:prstGeom prst="rect">
            <a:avLst/>
          </a:prstGeom>
        </p:spPr>
      </p:pic>
      <p:sp>
        <p:nvSpPr>
          <p:cNvPr id="5" name="AutoShape 2" descr="$$\begin{align}\dot{x}&amp;amp;=v\\&#10;\dot{v}&amp;amp;=-\omega^2 x&#10;\end{align}$$">
            <a:extLst>
              <a:ext uri="{FF2B5EF4-FFF2-40B4-BE49-F238E27FC236}">
                <a16:creationId xmlns:a16="http://schemas.microsoft.com/office/drawing/2014/main" id="{A092C931-5B4B-4445-B68C-70585CB11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F757F-181C-45EE-9577-D82D3AE7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976769"/>
            <a:ext cx="2447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DE0C-CA7D-402E-ACAE-F363286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Assignment!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B778-856D-4935-8C29-CE9A3B11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 . Turn the Coupled Pendula equations into</a:t>
            </a:r>
            <a:br>
              <a:rPr lang="en-AU" dirty="0"/>
            </a:br>
            <a:r>
              <a:rPr lang="en-AU" dirty="0"/>
              <a:t>a series of 1</a:t>
            </a:r>
            <a:r>
              <a:rPr lang="en-AU" baseline="30000" dirty="0"/>
              <a:t>st</a:t>
            </a:r>
            <a:r>
              <a:rPr lang="en-AU" dirty="0"/>
              <a:t> order ODEs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Simulate them for various conditions (l, k etc).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3. Analyse the results using Fourier methods and compare to your experiment!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AE24-09AD-4389-A056-8186CAF3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988840"/>
            <a:ext cx="3343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0D0-8D47-49A0-B746-9696E680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 AND LOOK AT MICHAEL’S NOTEBOOK (THEY ARE VERY GOOD)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AEF8-39CC-4084-B73B-D79083DE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Mcba2-numerical integration of ODEs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https://github.com/phys3112/intro/blob/master/mcba2-numerical-integration-of-ODEs.ipynb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53706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3370</TotalTime>
  <Words>271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Ordinary Differential Equations</vt:lpstr>
      <vt:lpstr>Writing your ODEint-able function</vt:lpstr>
      <vt:lpstr>Syntax Break! – A tuple</vt:lpstr>
      <vt:lpstr>Normal Form Functions</vt:lpstr>
      <vt:lpstr>The Assignment!</vt:lpstr>
      <vt:lpstr>GO AND LOOK AT MICHAEL’S NOTEBOOK (THEY ARE VERY GOOD)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42</cp:revision>
  <dcterms:created xsi:type="dcterms:W3CDTF">2019-01-10T23:40:23Z</dcterms:created>
  <dcterms:modified xsi:type="dcterms:W3CDTF">2019-03-06T22:01:14Z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