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Time-Varying Equations and Iterative Methods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36DF-F3C3-423B-B1C2-695F2798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Determining the step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4B6BA-CDA6-44A1-AB45-2BF634981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Let’s do a first order, finite-difference approximation of the derivative: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Which we can then extend: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And we get our step-function!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36A05-ECA4-472F-AA1A-BAC234782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1620433"/>
            <a:ext cx="1944216" cy="864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CB1277-FCB9-4504-8432-A7B41CB1C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72" y="3284984"/>
            <a:ext cx="2590800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D0CC69-E831-4AC7-90B5-6EFC5572C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697" y="4735485"/>
            <a:ext cx="3638550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1D75B-EC12-47A3-A650-FEF6B5874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800" y="5857875"/>
            <a:ext cx="32766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434F-78E8-49C1-AC09-0B2CABEA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Notes on step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1C65-D345-42D7-9DC8-587C1503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Obviously this is more accurate at small timesteps (delta t)!</a:t>
            </a:r>
          </a:p>
          <a:p>
            <a:pPr marL="0" indent="0">
              <a:buNone/>
            </a:pPr>
            <a:r>
              <a:rPr lang="en-AU" dirty="0"/>
              <a:t>There are better numerical approximations of derivatives out there, I have used the simplest one. 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365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E6E9-1BA2-48A3-B275-D7317DC8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5EAC-CF11-44A8-B1C2-AC024192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 need to smash it into a for loop!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After setting initial conditions, we can evaluate it.</a:t>
            </a:r>
          </a:p>
        </p:txBody>
      </p:sp>
    </p:spTree>
    <p:extLst>
      <p:ext uri="{BB962C8B-B14F-4D97-AF65-F5344CB8AC3E}">
        <p14:creationId xmlns:p14="http://schemas.microsoft.com/office/powerpoint/2010/main" val="2104513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B119-8BC1-495A-9212-E71B1479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D226-A913-4E59-8C99-17BE6AA1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 are going to practice an implementation of the Crank-Nicholson method for solving the time dependent Schrödinger equation: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For a set of boundary conditions, we’re going to numerically determine the wave function phi for a certain range (x) and across a certain time (t)</a:t>
            </a:r>
          </a:p>
          <a:p>
            <a:pPr marL="0" indent="0">
              <a:buNone/>
            </a:pPr>
            <a:r>
              <a:rPr lang="en-AU" dirty="0"/>
              <a:t>Strategy (as per last time):</a:t>
            </a:r>
            <a:br>
              <a:rPr lang="en-AU" dirty="0"/>
            </a:br>
            <a:r>
              <a:rPr lang="en-AU" dirty="0"/>
              <a:t>	1. Determine our discretisation regime</a:t>
            </a:r>
            <a:br>
              <a:rPr lang="en-AU" dirty="0"/>
            </a:br>
            <a:r>
              <a:rPr lang="en-AU" dirty="0"/>
              <a:t>	2. Determine how to ‘step’ across our regime</a:t>
            </a:r>
            <a:br>
              <a:rPr lang="en-AU" dirty="0"/>
            </a:br>
            <a:r>
              <a:rPr lang="en-AU" dirty="0"/>
              <a:t>	3. Set up function(s) that will ‘step’ as we wish</a:t>
            </a:r>
            <a:br>
              <a:rPr lang="en-AU" dirty="0"/>
            </a:br>
            <a:r>
              <a:rPr lang="en-AU" dirty="0"/>
              <a:t>	4. Put functions in loops, iterate and solve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A45B5-2934-4D40-BC7D-A4CECCF56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91" y="2492896"/>
            <a:ext cx="4389487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0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FC7E-750B-44F3-8D70-BD9D60E9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Discretisation: Turning a continuous problem into a series of discrete 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A3A8-A555-48DE-9240-B83F79D0A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Questions to ask: </a:t>
            </a:r>
            <a:br>
              <a:rPr lang="en-AU" dirty="0"/>
            </a:br>
            <a:r>
              <a:rPr lang="en-AU" dirty="0"/>
              <a:t>	1. What variables exist?</a:t>
            </a:r>
            <a:br>
              <a:rPr lang="en-AU" dirty="0"/>
            </a:br>
            <a:r>
              <a:rPr lang="en-AU" dirty="0"/>
              <a:t>	2. How finely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AF2251-CB29-4DE4-B508-0B394DCFD28C}"/>
              </a:ext>
            </a:extLst>
          </p:cNvPr>
          <p:cNvCxnSpPr/>
          <p:nvPr/>
        </p:nvCxnSpPr>
        <p:spPr>
          <a:xfrm>
            <a:off x="1919536" y="5661248"/>
            <a:ext cx="381642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A81F32-A788-4B68-B905-BE9C5DB6440E}"/>
              </a:ext>
            </a:extLst>
          </p:cNvPr>
          <p:cNvCxnSpPr/>
          <p:nvPr/>
        </p:nvCxnSpPr>
        <p:spPr>
          <a:xfrm flipV="1">
            <a:off x="2135560" y="3356992"/>
            <a:ext cx="0" cy="25202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13A7CB-5237-4ED3-A5C3-B292BD886FB8}"/>
              </a:ext>
            </a:extLst>
          </p:cNvPr>
          <p:cNvSpPr txBox="1"/>
          <p:nvPr/>
        </p:nvSpPr>
        <p:spPr>
          <a:xfrm>
            <a:off x="5231904" y="5705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3E6F9-B054-41DD-8D55-42A72F3FE633}"/>
              </a:ext>
            </a:extLst>
          </p:cNvPr>
          <p:cNvSpPr txBox="1"/>
          <p:nvPr/>
        </p:nvSpPr>
        <p:spPr>
          <a:xfrm>
            <a:off x="1725862" y="3338047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0510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91C2-D75D-424F-83C4-D12CFA66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 we will: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4CE8-B265-427D-8728-16A8CC52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2492896"/>
            <a:ext cx="4355976" cy="231696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Learn about iterative structures (for loop, while loop)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Perform a basic iterative computation (single variable)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EC0A26-EB14-483C-BA54-D82EE60076A3}"/>
              </a:ext>
            </a:extLst>
          </p:cNvPr>
          <p:cNvSpPr txBox="1">
            <a:spLocks/>
          </p:cNvSpPr>
          <p:nvPr/>
        </p:nvSpPr>
        <p:spPr>
          <a:xfrm>
            <a:off x="6240016" y="2487655"/>
            <a:ext cx="435597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AU" dirty="0"/>
              <a:t>Perform an ‘advanced’ iterative computation (two or more variables)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Discuss important points of Finite Element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77202-09F6-4942-AD6D-4B0334207023}"/>
              </a:ext>
            </a:extLst>
          </p:cNvPr>
          <p:cNvSpPr txBox="1"/>
          <p:nvPr/>
        </p:nvSpPr>
        <p:spPr>
          <a:xfrm>
            <a:off x="1415480" y="177281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Beginner Level (all that is needed for assignments)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E19B4-893B-4C0F-B0E2-891E1C1748B0}"/>
              </a:ext>
            </a:extLst>
          </p:cNvPr>
          <p:cNvSpPr txBox="1"/>
          <p:nvPr/>
        </p:nvSpPr>
        <p:spPr>
          <a:xfrm>
            <a:off x="6744072" y="177281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Advanced Level (things Dr Rahman recommends / thinks are cool)</a:t>
            </a:r>
          </a:p>
        </p:txBody>
      </p:sp>
    </p:spTree>
    <p:extLst>
      <p:ext uri="{BB962C8B-B14F-4D97-AF65-F5344CB8AC3E}">
        <p14:creationId xmlns:p14="http://schemas.microsoft.com/office/powerpoint/2010/main" val="14637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54D2-CF6C-46DF-B72C-987CEB87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Iterative Methods -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03DF-F2DD-46F8-9340-E7077D91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Iterative methods are what computers are REALLY GOOD AT:</a:t>
            </a:r>
          </a:p>
          <a:p>
            <a:pPr>
              <a:buFontTx/>
              <a:buChar char="-"/>
            </a:pPr>
            <a:r>
              <a:rPr lang="en-AU" dirty="0"/>
              <a:t>Some simple calculation that needs to be repeated with small differences in input.</a:t>
            </a:r>
          </a:p>
          <a:p>
            <a:pPr>
              <a:buFontTx/>
              <a:buChar char="-"/>
            </a:pPr>
            <a:endParaRPr lang="en-AU" dirty="0"/>
          </a:p>
          <a:p>
            <a:pPr marL="0" indent="0">
              <a:buNone/>
            </a:pPr>
            <a:r>
              <a:rPr lang="en-AU" dirty="0"/>
              <a:t>ODE int (from tutorial 3) is actually an iterative method! It’s just hidden inside the </a:t>
            </a:r>
            <a:r>
              <a:rPr lang="en-AU" dirty="0" err="1"/>
              <a:t>ODEint</a:t>
            </a:r>
            <a:r>
              <a:rPr lang="en-AU" dirty="0"/>
              <a:t> function so you don’t get that experience.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It’s useful for simulations of time-evolving systems, or spatially varying systems.</a:t>
            </a:r>
          </a:p>
          <a:p>
            <a:pPr marL="0" indent="0">
              <a:buNone/>
            </a:pPr>
            <a:r>
              <a:rPr lang="en-AU" dirty="0"/>
              <a:t>The principal complication is </a:t>
            </a:r>
            <a:r>
              <a:rPr lang="en-AU" b="1" dirty="0"/>
              <a:t>the degree to which each iteration depends on the value of the iteration before it.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8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9E00-1EE2-4369-A763-455B63FC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For and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2191-FC04-48E1-B3A3-96BABA6EF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18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2341-14FC-464C-9456-9E5E4217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Iterating through time; continuous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EEBC-6E17-4FFB-A25C-A5F1A7E25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19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A974-8D8C-4860-944D-DC8957DB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Iterating through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7E75-C3C1-413F-9691-457063D9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4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639F-E7B4-4B37-B4AD-E142B9D7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Intermediate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DE87-D2A6-4327-B11E-87E8F5BD2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We’re going to numerically simulate the following differential equation: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We’re NOT going to use ODE-int this time, because we are using this to develop our simulation skills (and we will soon hit problems for which </a:t>
            </a:r>
            <a:r>
              <a:rPr lang="en-AU" dirty="0" err="1"/>
              <a:t>ODEint</a:t>
            </a:r>
            <a:r>
              <a:rPr lang="en-AU" dirty="0"/>
              <a:t> is useless). </a:t>
            </a:r>
          </a:p>
          <a:p>
            <a:pPr marL="0" indent="0">
              <a:buNone/>
            </a:pPr>
            <a:r>
              <a:rPr lang="en-AU" dirty="0"/>
              <a:t>Strategy:</a:t>
            </a:r>
            <a:br>
              <a:rPr lang="en-AU" dirty="0"/>
            </a:br>
            <a:r>
              <a:rPr lang="en-AU" dirty="0"/>
              <a:t>	1. Determine our discretisation regime</a:t>
            </a:r>
            <a:br>
              <a:rPr lang="en-AU" dirty="0"/>
            </a:br>
            <a:r>
              <a:rPr lang="en-AU" dirty="0"/>
              <a:t>	2. Determine how to ‘step’ across our regime</a:t>
            </a:r>
            <a:br>
              <a:rPr lang="en-AU" dirty="0"/>
            </a:br>
            <a:r>
              <a:rPr lang="en-AU" dirty="0"/>
              <a:t>	3. Set up function(s) that will ‘step’ as we wish</a:t>
            </a:r>
            <a:br>
              <a:rPr lang="en-AU" dirty="0"/>
            </a:br>
            <a:r>
              <a:rPr lang="en-AU" dirty="0"/>
              <a:t>	4. Put functions in loops, iterate and solve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C5F9D-3BC2-4808-88CF-AE4AA164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9" y="2182388"/>
            <a:ext cx="1440160" cy="64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8488-C786-4DBA-94EA-F2CA292D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Discretisation and Step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DC3C-D118-4FBC-9143-8B33D3F2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Hopefully you should realise that if we’re evaluating x(t) from the equation below, we need to </a:t>
            </a:r>
            <a:r>
              <a:rPr lang="en-AU" b="1" dirty="0"/>
              <a:t>define a range of t’s </a:t>
            </a:r>
            <a:r>
              <a:rPr lang="en-AU" dirty="0"/>
              <a:t>that we’re going to be using.</a:t>
            </a:r>
          </a:p>
          <a:p>
            <a:pPr marL="0" indent="0">
              <a:buNone/>
            </a:pPr>
            <a:r>
              <a:rPr lang="en-AU" dirty="0"/>
              <a:t>You need to ask; </a:t>
            </a:r>
          </a:p>
          <a:p>
            <a:pPr marL="457200" indent="-457200">
              <a:buAutoNum type="arabicPeriod"/>
            </a:pPr>
            <a:r>
              <a:rPr lang="en-AU" dirty="0"/>
              <a:t>How large a range will you be considering?</a:t>
            </a:r>
          </a:p>
          <a:p>
            <a:pPr marL="457200" indent="-457200">
              <a:buAutoNum type="arabicPeriod"/>
            </a:pPr>
            <a:r>
              <a:rPr lang="en-AU" dirty="0"/>
              <a:t>How small does the step size in t need to be?</a:t>
            </a:r>
          </a:p>
          <a:p>
            <a:pPr marL="457200" indent="-457200">
              <a:buAutoNum type="arabicPeriod"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answer for 2 will probably come from our </a:t>
            </a:r>
            <a:r>
              <a:rPr lang="en-AU" b="1" dirty="0"/>
              <a:t>stepping function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94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2D4E-7F5C-465F-9915-853A0390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Stepping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D9F3-C194-4569-B82E-6402FFB7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88840"/>
            <a:ext cx="9144000" cy="410716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Our goal is to turn		     into a formula relating our current value for x at time T, to past values for x at time t &lt; T. </a:t>
            </a:r>
          </a:p>
          <a:p>
            <a:pPr marL="0" indent="0">
              <a:buNone/>
            </a:pPr>
            <a:r>
              <a:rPr lang="en-AU" dirty="0"/>
              <a:t>Because our simulation will be performing in discrete time steps, we want to relate the current value for x to previous values for x.</a:t>
            </a:r>
          </a:p>
          <a:p>
            <a:pPr marL="0" indent="0">
              <a:buNone/>
            </a:pPr>
            <a:r>
              <a:rPr lang="en-AU" dirty="0"/>
              <a:t>In short, we want to know; what is the relationship between x(</a:t>
            </a:r>
            <a:r>
              <a:rPr lang="en-AU" dirty="0" err="1"/>
              <a:t>t</a:t>
            </a:r>
            <a:r>
              <a:rPr lang="en-AU" sz="1200" dirty="0" err="1"/>
              <a:t>n</a:t>
            </a:r>
            <a:r>
              <a:rPr lang="en-AU" dirty="0"/>
              <a:t>) and x(t</a:t>
            </a:r>
            <a:r>
              <a:rPr lang="en-AU" sz="1200" dirty="0"/>
              <a:t>n-1</a:t>
            </a:r>
            <a:r>
              <a:rPr lang="en-AU" dirty="0"/>
              <a:t>), x(t</a:t>
            </a:r>
            <a:r>
              <a:rPr lang="en-AU" sz="1200" dirty="0"/>
              <a:t>n-2</a:t>
            </a:r>
            <a:r>
              <a:rPr lang="en-AU" dirty="0"/>
              <a:t>) etc?</a:t>
            </a:r>
          </a:p>
          <a:p>
            <a:pPr marL="0" indent="0">
              <a:buNone/>
            </a:pPr>
            <a:r>
              <a:rPr lang="en-AU" dirty="0"/>
              <a:t>If we know this, then we can always evaluate x(t=T) by using our previous values of x(t&lt;T). This is how iterative methods are done.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6B839-80B1-4EE2-B6A8-4795FD0A1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1564793"/>
            <a:ext cx="1440160" cy="64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1852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3475</TotalTime>
  <Words>699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Candara</vt:lpstr>
      <vt:lpstr>Consolas</vt:lpstr>
      <vt:lpstr>Tech Computer 16x9</vt:lpstr>
      <vt:lpstr>Time-Varying Equations and Iterative Methods</vt:lpstr>
      <vt:lpstr>Today we will:</vt:lpstr>
      <vt:lpstr>Iterative Methods - Motivation</vt:lpstr>
      <vt:lpstr>The For and While Loops</vt:lpstr>
      <vt:lpstr>Iterating through time; continuous updates</vt:lpstr>
      <vt:lpstr>Iterating through space</vt:lpstr>
      <vt:lpstr>Intermediate starts here</vt:lpstr>
      <vt:lpstr>Discretisation and Step Relationship</vt:lpstr>
      <vt:lpstr>Stepping functions</vt:lpstr>
      <vt:lpstr>Determining the step function</vt:lpstr>
      <vt:lpstr>Notes on step function</vt:lpstr>
      <vt:lpstr>What now?</vt:lpstr>
      <vt:lpstr>Advanced starts here</vt:lpstr>
      <vt:lpstr>Discretisation: Turning a continuous problem into a series of discrete 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Thomas Dixon</cp:lastModifiedBy>
  <cp:revision>48</cp:revision>
  <dcterms:created xsi:type="dcterms:W3CDTF">2019-01-10T23:40:23Z</dcterms:created>
  <dcterms:modified xsi:type="dcterms:W3CDTF">2020-03-09T02:49:22Z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