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Time-Varying Iterations (2 Dimensions!)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 simple stepping method for solving time and spatially varying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the Crank-Nicholson method for solving time and spatially varying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Implement the CN method for a heat equation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488-C786-4DBA-94EA-F2CA292D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AND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DC3C-D118-4FBC-9143-8B33D3F2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heat equation, which gives us the distribution of temperature throughout a continuous body, has a spatially varying and temporally varying component: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is going to be a bit of a challenge to model! We will need to adopt a slightly more complicated method than our 1D Poisson matrix from last week.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66789-C3E3-4441-B595-6A52600A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7" y="2842867"/>
            <a:ext cx="2638425" cy="105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A3AE4-EC5E-4AB9-819B-4672743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43" y="283334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018-0E1B-4014-B357-F2EEB2F9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strategy: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04C5-D6E3-40BD-80E9-505A623B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We are very fortunate that </a:t>
            </a:r>
            <a:r>
              <a:rPr lang="en-AU" b="1" dirty="0"/>
              <a:t>time only goes forwards</a:t>
            </a:r>
            <a:r>
              <a:rPr lang="en-AU" dirty="0"/>
              <a:t>. This means that we can develop an iterative method that </a:t>
            </a:r>
            <a:r>
              <a:rPr lang="en-AU" b="1" dirty="0"/>
              <a:t>solves for all spatial co-ordinates first </a:t>
            </a:r>
            <a:r>
              <a:rPr lang="en-AU" dirty="0"/>
              <a:t>(via a tri-diagonal matrix), </a:t>
            </a:r>
            <a:r>
              <a:rPr lang="en-AU" b="1" dirty="0"/>
              <a:t>and then steps forward in time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We will get two equations: one for moving forward in time, the other for space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583B8-F739-4F0D-A487-2749E618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077072"/>
            <a:ext cx="4752528" cy="25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E934-EAA6-4EA4-9470-4B3DE6C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Regular stepping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6BBC6-5E7B-48F1-8ADC-1C2A437F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(Refer to lectures for derivation)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5A5D7-A66D-49C5-9DBE-D659FB246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569567"/>
            <a:ext cx="7222122" cy="17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3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0DE4-DD29-4746-836B-0EECBD18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 gets better! The Crank-Nicolson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D770-9793-4891-8D0C-B92AB44E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Solution? With T(</a:t>
            </a:r>
            <a:r>
              <a:rPr lang="en-AU" dirty="0" err="1"/>
              <a:t>ti</a:t>
            </a:r>
            <a:r>
              <a:rPr lang="en-AU" dirty="0"/>
              <a:t>), compute both matrixes (front and back), and then:</a:t>
            </a:r>
          </a:p>
          <a:p>
            <a:pPr marL="457200" indent="-457200">
              <a:buAutoNum type="arabicParenR"/>
            </a:pPr>
            <a:r>
              <a:rPr lang="en-AU" dirty="0"/>
              <a:t>Combine the back </a:t>
            </a:r>
            <a:r>
              <a:rPr lang="en-AU" dirty="0" err="1"/>
              <a:t>matix</a:t>
            </a:r>
            <a:r>
              <a:rPr lang="en-AU" dirty="0"/>
              <a:t> and vector into a single vector</a:t>
            </a:r>
          </a:p>
          <a:p>
            <a:pPr marL="457200" indent="-457200">
              <a:buAutoNum type="arabicParenR"/>
            </a:pPr>
            <a:r>
              <a:rPr lang="en-AU" dirty="0"/>
              <a:t>Solve for T(t i+1) as usual.</a:t>
            </a:r>
          </a:p>
          <a:p>
            <a:pPr marL="0" indent="0">
              <a:buNone/>
            </a:pPr>
            <a:r>
              <a:rPr lang="en-AU" dirty="0"/>
              <a:t>Note that we’ll be using </a:t>
            </a:r>
            <a:r>
              <a:rPr lang="en-AU" dirty="0" err="1"/>
              <a:t>Linalg.solve</a:t>
            </a:r>
            <a:r>
              <a:rPr lang="en-AU" dirty="0"/>
              <a:t> again, but this is </a:t>
            </a:r>
            <a:r>
              <a:rPr lang="en-AU" b="1" dirty="0"/>
              <a:t>a terrible idea in real life!</a:t>
            </a:r>
            <a:r>
              <a:rPr lang="en-AU" dirty="0"/>
              <a:t> You should be using the Thomas algorithm (which will be explained later).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4F62-D978-4DB8-98A4-41D32CE1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26" y="2492896"/>
            <a:ext cx="8329947" cy="119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4221</TotalTime>
  <Words>258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Time-Varying Iterations (2 Dimensions!)</vt:lpstr>
      <vt:lpstr>Today we will:</vt:lpstr>
      <vt:lpstr>Space AND Time?</vt:lpstr>
      <vt:lpstr>The strategy:</vt:lpstr>
      <vt:lpstr>Regular stepping solution</vt:lpstr>
      <vt:lpstr>It gets better! The Crank-Nicolson method.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72</cp:revision>
  <dcterms:created xsi:type="dcterms:W3CDTF">2019-01-10T23:40:23Z</dcterms:created>
  <dcterms:modified xsi:type="dcterms:W3CDTF">2020-03-24T02:06:40Z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