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9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6" d="100"/>
          <a:sy n="86" d="100"/>
        </p:scale>
        <p:origin x="514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spars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sparse.spmatrix.html#scipy.sparse.spmatri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Spin and Sparse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7B4B-7B70-46F2-A6DC-8FE906A6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95536"/>
          </a:xfrm>
        </p:spPr>
        <p:txBody>
          <a:bodyPr/>
          <a:lstStyle/>
          <a:p>
            <a:r>
              <a:rPr lang="en-AU" dirty="0"/>
              <a:t>Spin Hamiltonian</a:t>
            </a:r>
          </a:p>
        </p:txBody>
      </p:sp>
      <p:pic>
        <p:nvPicPr>
          <p:cNvPr id="1026" name="Picture 2" descr="Zeeman effect - Wikipedia">
            <a:extLst>
              <a:ext uri="{FF2B5EF4-FFF2-40B4-BE49-F238E27FC236}">
                <a16:creationId xmlns:a16="http://schemas.microsoft.com/office/drawing/2014/main" id="{10BFC066-0399-4FA2-B1FA-A00E8EB75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4295572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eeman Effect | Welcome to Physics 122">
            <a:extLst>
              <a:ext uri="{FF2B5EF4-FFF2-40B4-BE49-F238E27FC236}">
                <a16:creationId xmlns:a16="http://schemas.microsoft.com/office/drawing/2014/main" id="{7A769E63-39E3-44C9-9CB5-E5EEA8F12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4352773"/>
            <a:ext cx="3593976" cy="233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7BC652-E021-40FE-9FF3-EEBA1746E706}"/>
                  </a:ext>
                </a:extLst>
              </p:cNvPr>
              <p:cNvSpPr txBox="1"/>
              <p:nvPr/>
            </p:nvSpPr>
            <p:spPr>
              <a:xfrm>
                <a:off x="552400" y="1340768"/>
                <a:ext cx="1129781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400" b="1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AU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  <m:aln/>
                        </m:rPr>
                        <a:rPr lang="en-AU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AU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400" b="1" i="1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AU" sz="2400" b="1" i="1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                +</m:t>
                      </m:r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m:rPr>
                          <m:nor/>
                        </m:rPr>
                        <a:rPr lang="en-AU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𝑛𝑢𝑐𝑙𝑒𝑎𝑟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𝑧𝑒𝑒𝑚𝑎𝑛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𝑒𝑙𝑒𝑐𝑡𝑟𝑜𝑛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𝑧𝑒𝑒𝑚𝑎𝑛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h𝑦𝑝𝑒𝑟𝑓𝑖𝑛𝑒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400" i="1" dirty="0"/>
              </a:p>
              <a:p>
                <a:pPr algn="l"/>
                <a:endParaRPr lang="en-US" dirty="0"/>
              </a:p>
              <a:p>
                <a:pPr algn="l"/>
                <a:r>
                  <a:rPr lang="en-US" b="1" dirty="0"/>
                  <a:t>B</a:t>
                </a:r>
                <a:r>
                  <a:rPr lang="en-US" dirty="0"/>
                  <a:t> = magnetic field</a:t>
                </a:r>
              </a:p>
              <a:p>
                <a:pPr algn="l"/>
                <a:r>
                  <a:rPr lang="en-US" b="1" dirty="0"/>
                  <a:t>I</a:t>
                </a:r>
                <a:r>
                  <a:rPr lang="en-US" dirty="0"/>
                  <a:t> = nuclear spin operator</a:t>
                </a:r>
              </a:p>
              <a:p>
                <a:pPr algn="l"/>
                <a:r>
                  <a:rPr lang="en-US" b="1" dirty="0"/>
                  <a:t>S</a:t>
                </a:r>
                <a:r>
                  <a:rPr lang="en-US" dirty="0"/>
                  <a:t> = electron spin operator</a:t>
                </a:r>
              </a:p>
              <a:p>
                <a:pPr algn="l"/>
                <a:endParaRPr lang="en-US" sz="2400" dirty="0"/>
              </a:p>
              <a:p>
                <a:pPr algn="l"/>
                <a:r>
                  <a:rPr lang="en-AU" dirty="0"/>
                  <a:t>We will be solving this eigenstate problem for one neutron and one electron. This is equivalent to a </a:t>
                </a:r>
                <a:r>
                  <a:rPr lang="en-US" dirty="0"/>
                  <a:t>Phosphorus impurity in silicon with 1 bound electron (Quantum dot).</a:t>
                </a:r>
                <a:endParaRPr lang="en-A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7BC652-E021-40FE-9FF3-EEBA1746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00" y="1340768"/>
                <a:ext cx="11297816" cy="2862322"/>
              </a:xfrm>
              <a:prstGeom prst="rect">
                <a:avLst/>
              </a:prstGeom>
              <a:blipFill>
                <a:blip r:embed="rId4"/>
                <a:stretch>
                  <a:fillRect l="-486" b="-25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72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6DDF-3CE1-4B6A-9861-41C83F4D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Sparse Matrix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D4DC-F47F-4573-823B-797EAF8B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If a matrix is mostly zeroes, you </a:t>
            </a:r>
            <a:r>
              <a:rPr lang="en-AU" b="1" dirty="0"/>
              <a:t>convey all the information in it</a:t>
            </a:r>
            <a:r>
              <a:rPr lang="en-AU" dirty="0"/>
              <a:t> without needing to preserve the entire matrix structure: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These are called ‘sparse’ matrices, and they’re very common in computational physics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3695D-2026-4D72-A861-23C34699B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2564904"/>
            <a:ext cx="60674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6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8C27-1D17-4956-899A-1108E399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Sparsing</a:t>
            </a:r>
            <a:r>
              <a:rPr lang="en-AU" dirty="0"/>
              <a:t> a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3E01-4813-4D6E-8B89-C20F73F19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We’re going to use the </a:t>
            </a:r>
            <a:r>
              <a:rPr lang="en-AU" dirty="0" err="1"/>
              <a:t>scipy.sparse</a:t>
            </a:r>
            <a:r>
              <a:rPr lang="en-AU" dirty="0"/>
              <a:t> method to make sparse representation matrices.</a:t>
            </a:r>
          </a:p>
          <a:p>
            <a:r>
              <a:rPr lang="en-AU" dirty="0"/>
              <a:t>There are a number of different ways to represent sparse matrices, see lectures for the differences.</a:t>
            </a:r>
          </a:p>
          <a:p>
            <a:r>
              <a:rPr lang="en-AU" dirty="0"/>
              <a:t>We </a:t>
            </a:r>
            <a:r>
              <a:rPr lang="en-AU" dirty="0" err="1"/>
              <a:t>sparsify</a:t>
            </a:r>
            <a:r>
              <a:rPr lang="en-AU" dirty="0"/>
              <a:t> our matrix by calling the appropriate command:</a:t>
            </a:r>
          </a:p>
          <a:p>
            <a:pPr marL="0" indent="0">
              <a:buNone/>
            </a:pPr>
            <a:r>
              <a:rPr lang="en-AU" dirty="0"/>
              <a:t>If our matrix is H, then a List-In-List representation is </a:t>
            </a:r>
            <a:r>
              <a:rPr lang="en-AU" dirty="0" err="1"/>
              <a:t>scipy.sparse.lil_matrix</a:t>
            </a:r>
            <a:r>
              <a:rPr lang="en-AU" dirty="0"/>
              <a:t>(H)</a:t>
            </a:r>
          </a:p>
          <a:p>
            <a:pPr marL="0" indent="0">
              <a:buNone/>
            </a:pPr>
            <a:r>
              <a:rPr lang="en-AU" dirty="0"/>
              <a:t>Please have a look at the </a:t>
            </a:r>
            <a:r>
              <a:rPr lang="en-AU" dirty="0">
                <a:hlinkClick r:id="rId2"/>
              </a:rPr>
              <a:t>https://docs.scipy.org/doc/scipy/reference/sparse.html</a:t>
            </a:r>
            <a:r>
              <a:rPr lang="en-AU" dirty="0"/>
              <a:t> reference for the different type of </a:t>
            </a:r>
            <a:r>
              <a:rPr lang="en-AU" dirty="0" err="1"/>
              <a:t>sparsifications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878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AB07-D491-47D1-84DD-CE1C5FCB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Doing things to a sparse matrix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6D0E-5B6A-4F4F-9501-63B50C47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You can’t just throw a sparse matrix into regular matrix operations. </a:t>
            </a:r>
          </a:p>
          <a:p>
            <a:r>
              <a:rPr lang="en-AU" dirty="0"/>
              <a:t>There are special sparse-matrix methods out there (that are much quicker).</a:t>
            </a:r>
          </a:p>
          <a:p>
            <a:r>
              <a:rPr lang="en-AU" dirty="0"/>
              <a:t>One of them is something we’ve talked about before: the Thomas Algorithm for tri-diagonal methods.</a:t>
            </a:r>
          </a:p>
          <a:p>
            <a:endParaRPr lang="en-AU" dirty="0"/>
          </a:p>
          <a:p>
            <a:r>
              <a:rPr lang="en-AU" dirty="0"/>
              <a:t>The sparse module has some specific ones that you can find here: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https://docs.scipy.org/doc/scipy/reference/generated/scipy.sparse.spmatrix.html#scipy.sparse.spmatrix</a:t>
            </a:r>
            <a:endParaRPr lang="en-AU" dirty="0"/>
          </a:p>
          <a:p>
            <a:r>
              <a:rPr lang="en-AU" dirty="0"/>
              <a:t>We use a couple of them in the tutorial.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709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675F-DBA7-4311-95EE-D0037D84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ADF7-D838-4ACE-8837-E1927AF75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We’re going to use </a:t>
            </a:r>
            <a:r>
              <a:rPr lang="en-AU" dirty="0" err="1"/>
              <a:t>time.perf_counter</a:t>
            </a:r>
            <a:r>
              <a:rPr lang="en-AU" dirty="0"/>
              <a:t>() which is supposed to be for high performance stuff.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To time things, it’s pretty simple: use start = </a:t>
            </a:r>
            <a:r>
              <a:rPr lang="en-AU" dirty="0" err="1"/>
              <a:t>time.perf_counter</a:t>
            </a:r>
            <a:r>
              <a:rPr lang="en-AU" dirty="0"/>
              <a:t>() to get the start time, run the code, and then do end = </a:t>
            </a:r>
            <a:r>
              <a:rPr lang="en-AU" dirty="0" err="1"/>
              <a:t>time.perf_counter</a:t>
            </a:r>
            <a:r>
              <a:rPr lang="en-AU" dirty="0"/>
              <a:t>() to find the end time.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99F61-EEB9-4EF6-9CA4-CB808CBDB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4221088"/>
            <a:ext cx="36004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4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5908-EAED-4176-BB30-16F7C966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the size of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616A-3B0B-4887-BDEB-ACE790FE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One reason we use sparse matrix representations is that they are far more space efficient than regular matrix representations.</a:t>
            </a:r>
          </a:p>
          <a:p>
            <a:pPr marL="0" indent="0">
              <a:buNone/>
            </a:pPr>
            <a:r>
              <a:rPr lang="en-AU" dirty="0"/>
              <a:t>This is because we aren’t recording a tonne of zeroes.</a:t>
            </a:r>
          </a:p>
          <a:p>
            <a:pPr marL="0" indent="0">
              <a:buNone/>
            </a:pPr>
            <a:r>
              <a:rPr lang="en-AU" dirty="0"/>
              <a:t>We can determine how many bytes a particular </a:t>
            </a:r>
            <a:r>
              <a:rPr lang="en-AU" dirty="0" err="1"/>
              <a:t>numpy</a:t>
            </a:r>
            <a:r>
              <a:rPr lang="en-AU" dirty="0"/>
              <a:t> object uses by the command: &lt;VARIABLENAME&gt;.</a:t>
            </a:r>
            <a:r>
              <a:rPr lang="en-AU" dirty="0" err="1"/>
              <a:t>data.nbytes</a:t>
            </a:r>
            <a:r>
              <a:rPr lang="en-AU" dirty="0"/>
              <a:t>.</a:t>
            </a:r>
          </a:p>
          <a:p>
            <a:pPr marL="0" indent="0">
              <a:buNone/>
            </a:pPr>
            <a:r>
              <a:rPr lang="en-AU" dirty="0"/>
              <a:t>To get the size in kB, divide by 1024 (and to get MB, divide by 1024 squared)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665A5-44C4-4348-87DE-C19B9E2B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4509120"/>
            <a:ext cx="53911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835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5780</TotalTime>
  <Words>467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Candara</vt:lpstr>
      <vt:lpstr>Consolas</vt:lpstr>
      <vt:lpstr>Tech Computer 16x9</vt:lpstr>
      <vt:lpstr>Spin and Sparse</vt:lpstr>
      <vt:lpstr>Spin Hamiltonian</vt:lpstr>
      <vt:lpstr>Sparse Matrix Representation</vt:lpstr>
      <vt:lpstr>Sparsing a matrix</vt:lpstr>
      <vt:lpstr>Doing things to a sparse matrix </vt:lpstr>
      <vt:lpstr>Timing operations</vt:lpstr>
      <vt:lpstr>Getting the size of representations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mattzalt@gmail.com</cp:lastModifiedBy>
  <cp:revision>89</cp:revision>
  <dcterms:created xsi:type="dcterms:W3CDTF">2019-01-10T23:40:23Z</dcterms:created>
  <dcterms:modified xsi:type="dcterms:W3CDTF">2021-04-17T11:01:28Z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