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31094"/>
            <a:ext cx="10058400" cy="911309"/>
          </a:xfrm>
        </p:spPr>
        <p:txBody>
          <a:bodyPr>
            <a:normAutofit/>
          </a:bodyPr>
          <a:lstStyle/>
          <a:p>
            <a:r>
              <a:rPr lang="en-AU" dirty="0"/>
              <a:t>1D Poisson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6F-B972-4CC7-B5C0-78C9BF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BD-33C7-4467-9811-58B7E4A8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Make your way through the advanced tutorial notebook, and ensure you understand the process of matrix solving.</a:t>
            </a:r>
          </a:p>
          <a:p>
            <a:pPr marL="457200" indent="-457200">
              <a:buAutoNum type="arabicPeriod"/>
            </a:pPr>
            <a:r>
              <a:rPr lang="en-AU" dirty="0"/>
              <a:t>Go through lecture notes and try to understand how the Poisson matrix is derived (and ask me for help!)</a:t>
            </a:r>
          </a:p>
          <a:p>
            <a:pPr marL="457200" indent="-457200">
              <a:buAutoNum type="arabicPeriod"/>
            </a:pPr>
            <a:r>
              <a:rPr lang="en-AU" dirty="0"/>
              <a:t>Experiment with a variety of boundary conditions; for example, what if the gradient was set such that V1 = 2V0? How would that change the Poisson matrix?</a:t>
            </a:r>
          </a:p>
        </p:txBody>
      </p:sp>
    </p:spTree>
    <p:extLst>
      <p:ext uri="{BB962C8B-B14F-4D97-AF65-F5344CB8AC3E}">
        <p14:creationId xmlns:p14="http://schemas.microsoft.com/office/powerpoint/2010/main" val="205913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1CB6-CE1E-482C-AE44-2882B0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D7E8-EB9B-494C-B464-F41DF56D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far this is still only 1D</a:t>
            </a:r>
          </a:p>
          <a:p>
            <a:r>
              <a:rPr lang="en-AU" dirty="0"/>
              <a:t>We have fixed our Step size (a) to be constant for all positions in our mesh</a:t>
            </a:r>
          </a:p>
          <a:p>
            <a:r>
              <a:rPr lang="en-AU" dirty="0"/>
              <a:t>It is time constant</a:t>
            </a:r>
          </a:p>
          <a:p>
            <a:r>
              <a:rPr lang="en-AU" dirty="0"/>
              <a:t>Other questions / comments? Please let me know! There is a lot of ground that can be covered and I’m unsure as to what you would like.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6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999-8E46-4340-B310-C11DCA75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1D Poisson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9675-5CF8-48CC-A738-616C1907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Sometimes, a DE can’t be solved by simply iterating one thing after another.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example of this is the Poisson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has a 2-D stepping function: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(See week 5 lecture notes for how this sort of stepping function is derived)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7325-3A24-43E9-A99E-7030EC2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64904"/>
            <a:ext cx="1944216" cy="96463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4663A72-1139-4D15-B921-860D87AA1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D90F9DB-ECC3-49CA-8C27-8099FC33A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94C31-798F-48E1-9CC6-AA08B7AA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31754"/>
            <a:ext cx="9591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0CB-B2F0-4A0F-8E9E-956EEA5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Tridiagonal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3A89-DF1A-4864-A979-EB8B311C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arrange the stepping function into a series of equations, you’ll yield a matrix: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(Again, refer to week 5 lectures; these are just screenshots!)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450B-42EA-49B7-B4C4-6D9594A0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034862"/>
            <a:ext cx="4656214" cy="14537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CCF017-FA65-464E-B8B1-C3C4BF0727EA}"/>
              </a:ext>
            </a:extLst>
          </p:cNvPr>
          <p:cNvSpPr/>
          <p:nvPr/>
        </p:nvSpPr>
        <p:spPr>
          <a:xfrm>
            <a:off x="5591944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1B51F-4A84-43BD-ADC5-4BD411E632CA}"/>
              </a:ext>
            </a:extLst>
          </p:cNvPr>
          <p:cNvGrpSpPr/>
          <p:nvPr/>
        </p:nvGrpSpPr>
        <p:grpSpPr>
          <a:xfrm>
            <a:off x="1002937" y="2420888"/>
            <a:ext cx="4194376" cy="2448694"/>
            <a:chOff x="1002937" y="2420888"/>
            <a:chExt cx="4194376" cy="2448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7FEEC3-5D27-4A85-BE56-957A2B07C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37" y="2420888"/>
              <a:ext cx="4194376" cy="24486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9F9A6-F8DF-4ACA-AF89-D417054FCDB2}"/>
                </a:ext>
              </a:extLst>
            </p:cNvPr>
            <p:cNvSpPr txBox="1"/>
            <p:nvPr/>
          </p:nvSpPr>
          <p:spPr>
            <a:xfrm>
              <a:off x="3896928" y="26603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4A992-6680-4EE1-9861-5DB74798090F}"/>
                </a:ext>
              </a:extLst>
            </p:cNvPr>
            <p:cNvSpPr txBox="1"/>
            <p:nvPr/>
          </p:nvSpPr>
          <p:spPr>
            <a:xfrm>
              <a:off x="3791744" y="436510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1D7-923E-4C7D-A040-FE98D62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686D-AB19-499E-AC18-80FF75D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There’s a rather nice algorithm called the ‘Thomas Algorithm’ that is computationally efficient. Specifically works for tridiagonal matrices.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we can simply do </a:t>
            </a:r>
            <a:r>
              <a:rPr lang="en-AU" b="1" dirty="0"/>
              <a:t>matrix inversion</a:t>
            </a:r>
            <a:r>
              <a:rPr lang="en-AU" dirty="0"/>
              <a:t> in python. </a:t>
            </a:r>
            <a:br>
              <a:rPr lang="en-AU" dirty="0"/>
            </a:br>
            <a:r>
              <a:rPr lang="en-AU" dirty="0"/>
              <a:t>(note; this is </a:t>
            </a:r>
            <a:r>
              <a:rPr lang="en-AU" b="1" dirty="0"/>
              <a:t>very inefficient for large data sets!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5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6DC-6DE1-4D05-BAF7-A0DA595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Matrix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E80F-5701-4691-AB22-D67B518D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Matrix inversion is pretty easy. 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If you have your Poisson matrix (A) and your rho-vector (B), then the voltages (V) at each point are the solution to the equation AV = 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can be </a:t>
            </a:r>
            <a:r>
              <a:rPr lang="en-AU" b="1" dirty="0"/>
              <a:t>easily</a:t>
            </a:r>
            <a:r>
              <a:rPr lang="en-AU" dirty="0"/>
              <a:t> solved using </a:t>
            </a:r>
            <a:r>
              <a:rPr lang="en-AU" dirty="0" err="1"/>
              <a:t>numpy’s</a:t>
            </a:r>
            <a:r>
              <a:rPr lang="en-AU" dirty="0"/>
              <a:t> </a:t>
            </a:r>
            <a:r>
              <a:rPr lang="en-AU" dirty="0" err="1"/>
              <a:t>linalg</a:t>
            </a:r>
            <a:r>
              <a:rPr lang="en-AU" dirty="0"/>
              <a:t> solver; </a:t>
            </a:r>
            <a:r>
              <a:rPr lang="en-AU" dirty="0" err="1"/>
              <a:t>numpy.linalg.solve</a:t>
            </a:r>
            <a:r>
              <a:rPr lang="en-AU" dirty="0"/>
              <a:t>(A,B) will return V.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E24-9896-4362-929B-0A42839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conditions – Edge Voltage</a:t>
            </a:r>
            <a:br>
              <a:rPr lang="en-AU" dirty="0"/>
            </a:br>
            <a:r>
              <a:rPr lang="en-AU" dirty="0"/>
              <a:t>(Dirichlet Boundary condition)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4A14-4495-426D-9691-7053C9A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key thing to be able to do is to </a:t>
            </a:r>
            <a:r>
              <a:rPr lang="en-AU" b="1" dirty="0"/>
              <a:t>modify your </a:t>
            </a:r>
            <a:r>
              <a:rPr lang="en-AU" b="1" dirty="0" err="1"/>
              <a:t>poisson</a:t>
            </a:r>
            <a:r>
              <a:rPr lang="en-AU" b="1" dirty="0"/>
              <a:t> matrix to account for boundary conditions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For example, what if the edge values of voltage are constrained to be a certain value?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introduces two extra terms: V0 and V5 into our (four by four) matrix. Do we now have a 6x6 matrix?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101-C583-46B8-A39D-C9E4CFF0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01008"/>
            <a:ext cx="9533056" cy="1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4A9-2C4B-4FE0-B45B-173FB77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No! Because V0 and V5 only show up once apiece, we can modify their sections of the matrix only: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we can complete these boundary conditions by modifying the rho vector.</a:t>
            </a:r>
            <a:br>
              <a:rPr lang="en-AU" dirty="0"/>
            </a:br>
            <a:r>
              <a:rPr lang="en-AU" dirty="0"/>
              <a:t>(again, derivation shown in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E320-A4FA-456F-A98A-986B8BEE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6062"/>
            <a:ext cx="751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7D8-14FF-4086-AED5-FE335595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Condition: Constant Gradient</a:t>
            </a:r>
            <a:br>
              <a:rPr lang="en-AU" dirty="0"/>
            </a:br>
            <a:r>
              <a:rPr lang="en-AU" dirty="0"/>
              <a:t>(Neumann Boundary 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42ED-ED23-4BBC-B059-489C8219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can also specify the gradient at the boundaries of our simulation. </a:t>
            </a:r>
            <a:r>
              <a:rPr lang="en-AU" b="1" dirty="0"/>
              <a:t>This is equivalent to fixing the relationship between the edge values and the off-edge values.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This changes our equations!	</a:t>
            </a:r>
          </a:p>
          <a:p>
            <a:pPr marL="0" indent="0">
              <a:buNone/>
            </a:pPr>
            <a:r>
              <a:rPr lang="en-AU" dirty="0"/>
              <a:t>					    becomes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E3B5-28A6-4DCE-8F9B-856AC7A0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52936"/>
            <a:ext cx="9372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324B-A094-463A-BCCA-F0E75974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5229622"/>
            <a:ext cx="6057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DFEA-3401-4A19-A6E7-E6450635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229622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5B7-841E-4F63-8E24-713562B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we get a matrix simplification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0CA9F-B03F-448D-BF11-9429321B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981325"/>
            <a:ext cx="635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06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6823</TotalTime>
  <Words>527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1D Poisson</vt:lpstr>
      <vt:lpstr>1D Poisson Equation</vt:lpstr>
      <vt:lpstr>The Tridiagonal Matrix</vt:lpstr>
      <vt:lpstr>How do we solve it?</vt:lpstr>
      <vt:lpstr>Example – Matrix Inversion</vt:lpstr>
      <vt:lpstr>Boundary conditions – Edge Voltage (Dirichlet Boundary condition) </vt:lpstr>
      <vt:lpstr>PowerPoint Presentation</vt:lpstr>
      <vt:lpstr>Boundary Condition: Constant Gradient (Neumann Boundary condition)</vt:lpstr>
      <vt:lpstr>Finally, we get a matrix simplification</vt:lpstr>
      <vt:lpstr>Your tasks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76</cp:revision>
  <dcterms:created xsi:type="dcterms:W3CDTF">2019-01-10T23:40:23Z</dcterms:created>
  <dcterms:modified xsi:type="dcterms:W3CDTF">2023-03-09T04:45:33Z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