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2" d="100"/>
          <a:sy n="82" d="100"/>
        </p:scale>
        <p:origin x="67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831094"/>
            <a:ext cx="10058400" cy="911309"/>
          </a:xfrm>
        </p:spPr>
        <p:txBody>
          <a:bodyPr>
            <a:normAutofit/>
          </a:bodyPr>
          <a:lstStyle/>
          <a:p>
            <a:r>
              <a:rPr lang="en-AU" dirty="0"/>
              <a:t>Iterative Methods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434F-78E8-49C1-AC09-0B2CABEA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Notes on 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1C65-D345-42D7-9DC8-587C1503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Obviously this is more accurate at small timesteps (delta t)!</a:t>
            </a:r>
          </a:p>
          <a:p>
            <a:pPr marL="0" indent="0">
              <a:buNone/>
            </a:pPr>
            <a:r>
              <a:rPr lang="en-AU" dirty="0"/>
              <a:t>There are better numerical approximations of derivatives out there, I have used the simplest one.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FCDEC5-3B5F-40DA-9E2A-C2CC2344D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3284984"/>
            <a:ext cx="4896544" cy="3297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1365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91C2-D75D-424F-83C4-D12CFA6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 covered in order of difficulty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CE8-B265-427D-8728-16A8CC52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2492896"/>
            <a:ext cx="4355976" cy="2316966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Learn about iterative structures (for loop, while loop)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EC0A26-EB14-483C-BA54-D82EE60076A3}"/>
              </a:ext>
            </a:extLst>
          </p:cNvPr>
          <p:cNvSpPr txBox="1">
            <a:spLocks/>
          </p:cNvSpPr>
          <p:nvPr/>
        </p:nvSpPr>
        <p:spPr>
          <a:xfrm>
            <a:off x="6240016" y="2487655"/>
            <a:ext cx="435597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Perform a basic iterative computation (single  and double variable)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77202-09F6-4942-AD6D-4B0334207023}"/>
              </a:ext>
            </a:extLst>
          </p:cNvPr>
          <p:cNvSpPr txBox="1"/>
          <p:nvPr/>
        </p:nvSpPr>
        <p:spPr>
          <a:xfrm>
            <a:off x="2117304" y="206788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Beginner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E19B4-893B-4C0F-B0E2-891E1C1748B0}"/>
              </a:ext>
            </a:extLst>
          </p:cNvPr>
          <p:cNvSpPr txBox="1"/>
          <p:nvPr/>
        </p:nvSpPr>
        <p:spPr>
          <a:xfrm>
            <a:off x="4367808" y="442078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Advanced Level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8D18C-D482-49D5-8D4F-88B1994FC63D}"/>
              </a:ext>
            </a:extLst>
          </p:cNvPr>
          <p:cNvSpPr txBox="1"/>
          <p:nvPr/>
        </p:nvSpPr>
        <p:spPr>
          <a:xfrm>
            <a:off x="7320136" y="205298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Intermediate level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21DD5D-78A7-40B8-995C-FC651DAF122A}"/>
              </a:ext>
            </a:extLst>
          </p:cNvPr>
          <p:cNvSpPr txBox="1">
            <a:spLocks/>
          </p:cNvSpPr>
          <p:nvPr/>
        </p:nvSpPr>
        <p:spPr>
          <a:xfrm>
            <a:off x="3396208" y="4809862"/>
            <a:ext cx="435597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Numerically integrate a differential equation</a:t>
            </a:r>
          </a:p>
        </p:txBody>
      </p:sp>
    </p:spTree>
    <p:extLst>
      <p:ext uri="{BB962C8B-B14F-4D97-AF65-F5344CB8AC3E}">
        <p14:creationId xmlns:p14="http://schemas.microsoft.com/office/powerpoint/2010/main" val="14637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54D2-CF6C-46DF-B72C-987CEB87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Iterative Methods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03DF-F2DD-46F8-9340-E7077D91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Iterative methods are what computers are REALLY GOOD AT:</a:t>
            </a:r>
          </a:p>
          <a:p>
            <a:pPr>
              <a:buFontTx/>
              <a:buChar char="-"/>
            </a:pPr>
            <a:r>
              <a:rPr lang="en-AU" dirty="0"/>
              <a:t>Some simple calculation that needs to be repeated with small differences in input.</a:t>
            </a:r>
          </a:p>
          <a:p>
            <a:pPr>
              <a:buFontTx/>
              <a:buChar char="-"/>
            </a:pPr>
            <a:endParaRPr lang="en-AU" dirty="0"/>
          </a:p>
          <a:p>
            <a:pPr marL="0" indent="0">
              <a:buNone/>
            </a:pPr>
            <a:r>
              <a:rPr lang="en-AU" dirty="0"/>
              <a:t>ODE int (from tutorial 3) is actually an iterative method! It’s just hidden inside the </a:t>
            </a:r>
            <a:r>
              <a:rPr lang="en-AU" dirty="0" err="1"/>
              <a:t>ODEint</a:t>
            </a:r>
            <a:r>
              <a:rPr lang="en-AU" dirty="0"/>
              <a:t> function so you don’t get that experience.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It’s useful for simulations of time-evolving systems, or spatially varying systems.</a:t>
            </a:r>
          </a:p>
          <a:p>
            <a:pPr marL="0" indent="0">
              <a:buNone/>
            </a:pPr>
            <a:r>
              <a:rPr lang="en-AU" dirty="0"/>
              <a:t>The principal complication is </a:t>
            </a:r>
            <a:r>
              <a:rPr lang="en-AU" b="1" dirty="0"/>
              <a:t>the degree to which each iteration depends on the value of the iteration before 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8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9E00-1EE2-4369-A763-455B63FC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For and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191-FC04-48E1-B3A3-96BABA6E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These loops allow us to repeat a computation a set number of times.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2CD3C-3FCB-4B11-9020-9DE5FDF4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3400552"/>
            <a:ext cx="2448272" cy="1828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381B5-05C1-4FC3-AD52-108E3681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3314328"/>
            <a:ext cx="3942438" cy="1296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A4A193-7F98-43D4-B732-506C7ADC158A}"/>
              </a:ext>
            </a:extLst>
          </p:cNvPr>
          <p:cNvSpPr txBox="1"/>
          <p:nvPr/>
        </p:nvSpPr>
        <p:spPr>
          <a:xfrm>
            <a:off x="1703512" y="2553697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loops allow us to do things a certain number of times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E3B96-D776-424B-8A80-A978595DCCD1}"/>
              </a:ext>
            </a:extLst>
          </p:cNvPr>
          <p:cNvSpPr txBox="1"/>
          <p:nvPr/>
        </p:nvSpPr>
        <p:spPr>
          <a:xfrm>
            <a:off x="6816080" y="256490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While loops allow will keep going while something is true</a:t>
            </a:r>
          </a:p>
        </p:txBody>
      </p:sp>
    </p:spTree>
    <p:extLst>
      <p:ext uri="{BB962C8B-B14F-4D97-AF65-F5344CB8AC3E}">
        <p14:creationId xmlns:p14="http://schemas.microsoft.com/office/powerpoint/2010/main" val="345918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2341-14FC-464C-9456-9E5E4217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Intermediate - Iterating through time; continuous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EEBC-6E17-4FFB-A25C-A5F1A7E25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Instead of simply repeating a calculation, we can iterate through time/space to make evolving calculations. Usually this involves each calculation using the data from a previous calculation.</a:t>
            </a:r>
          </a:p>
          <a:p>
            <a:pPr marL="0" indent="0">
              <a:buNone/>
            </a:pPr>
            <a:r>
              <a:rPr lang="en-AU" dirty="0" err="1"/>
              <a:t>Eg</a:t>
            </a:r>
            <a:r>
              <a:rPr lang="en-AU" dirty="0"/>
              <a:t>, </a:t>
            </a:r>
            <a:r>
              <a:rPr lang="en-AU" dirty="0" err="1"/>
              <a:t>fibbonaci</a:t>
            </a:r>
            <a:r>
              <a:rPr lang="en-AU" dirty="0"/>
              <a:t> sequence;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most common way to do this is for time-evolving systems, where the current state depends slightly on the previous state.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21CD0-48DD-4926-B57A-FAC89AAF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3468848"/>
            <a:ext cx="57340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9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639F-E7B4-4B37-B4AD-E142B9D7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DE87-D2A6-4327-B11E-87E8F5BD2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We’re going to numerically simulate the following differential equation: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We’re NOT going to use ODE-int this time, because we are using this to develop our simulation skills (and we will soon hit problems for which </a:t>
            </a:r>
            <a:r>
              <a:rPr lang="en-AU" dirty="0" err="1"/>
              <a:t>ODEint</a:t>
            </a:r>
            <a:r>
              <a:rPr lang="en-AU" dirty="0"/>
              <a:t> is useless). </a:t>
            </a:r>
          </a:p>
          <a:p>
            <a:pPr marL="0" indent="0">
              <a:buNone/>
            </a:pPr>
            <a:r>
              <a:rPr lang="en-AU" dirty="0"/>
              <a:t>Strategy:</a:t>
            </a:r>
            <a:br>
              <a:rPr lang="en-AU" dirty="0"/>
            </a:br>
            <a:r>
              <a:rPr lang="en-AU" dirty="0"/>
              <a:t>	1. Determine our discretisation regime</a:t>
            </a:r>
            <a:br>
              <a:rPr lang="en-AU" dirty="0"/>
            </a:br>
            <a:r>
              <a:rPr lang="en-AU" dirty="0"/>
              <a:t>	2. Determine how to ‘step’ across our regime</a:t>
            </a:r>
            <a:br>
              <a:rPr lang="en-AU" dirty="0"/>
            </a:br>
            <a:r>
              <a:rPr lang="en-AU" dirty="0"/>
              <a:t>	3. Set up function(s) that will ‘step’ as we wish</a:t>
            </a:r>
            <a:br>
              <a:rPr lang="en-AU" dirty="0"/>
            </a:br>
            <a:r>
              <a:rPr lang="en-AU" dirty="0"/>
              <a:t>	4. Put functions in loops, iterate and solve</a:t>
            </a:r>
          </a:p>
          <a:p>
            <a:pPr marL="0" indent="0">
              <a:buNone/>
            </a:pP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36118-8447-477F-978F-1BB9CC3B4B0D}"/>
                  </a:ext>
                </a:extLst>
              </p:cNvPr>
              <p:cNvSpPr txBox="1"/>
              <p:nvPr/>
            </p:nvSpPr>
            <p:spPr>
              <a:xfrm>
                <a:off x="5167252" y="2276872"/>
                <a:ext cx="1857496" cy="1251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36118-8447-477F-978F-1BB9CC3B4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52" y="2276872"/>
                <a:ext cx="1857496" cy="1251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74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8488-C786-4DBA-94EA-F2CA292D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Discretisation and Step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DC3C-D118-4FBC-9143-8B33D3F2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Hopefully you should realise that if we’re evaluating x(t) from the equation below, we need to </a:t>
            </a:r>
            <a:r>
              <a:rPr lang="en-AU" b="1" dirty="0"/>
              <a:t>define a range of t’s </a:t>
            </a:r>
            <a:r>
              <a:rPr lang="en-AU" dirty="0"/>
              <a:t>that we’re going to be using.</a:t>
            </a:r>
          </a:p>
          <a:p>
            <a:pPr marL="0" indent="0">
              <a:buNone/>
            </a:pPr>
            <a:r>
              <a:rPr lang="en-AU" dirty="0"/>
              <a:t>You need to ask; </a:t>
            </a:r>
          </a:p>
          <a:p>
            <a:pPr marL="457200" indent="-457200">
              <a:buAutoNum type="arabicPeriod"/>
            </a:pPr>
            <a:r>
              <a:rPr lang="en-AU" dirty="0"/>
              <a:t>How large a range will you be considering?</a:t>
            </a:r>
          </a:p>
          <a:p>
            <a:pPr marL="457200" indent="-457200">
              <a:buAutoNum type="arabicPeriod"/>
            </a:pPr>
            <a:r>
              <a:rPr lang="en-AU" dirty="0"/>
              <a:t>How small does the step size in t need to be?</a:t>
            </a:r>
          </a:p>
          <a:p>
            <a:pPr marL="457200" indent="-457200">
              <a:buAutoNum type="arabicPeriod"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answer for 2 will probably come from our </a:t>
            </a:r>
            <a:r>
              <a:rPr lang="en-AU" b="1" dirty="0"/>
              <a:t>stepping function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94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2D4E-7F5C-465F-9915-853A0390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Stepping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D9F3-C194-4569-B82E-6402FFB7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88840"/>
            <a:ext cx="9144000" cy="410716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Our goal is to turn		     into a formula relating our current value for x at time T, to past values for x at time t &lt; T. </a:t>
            </a:r>
          </a:p>
          <a:p>
            <a:pPr marL="0" indent="0">
              <a:buNone/>
            </a:pPr>
            <a:r>
              <a:rPr lang="en-AU" dirty="0"/>
              <a:t>Because our simulation will be performing in discrete time steps, we want to relate the current value for x to previous values for x.</a:t>
            </a:r>
          </a:p>
          <a:p>
            <a:pPr marL="0" indent="0">
              <a:buNone/>
            </a:pPr>
            <a:r>
              <a:rPr lang="en-AU" dirty="0"/>
              <a:t>In short, we want to know; what is the relationship between x(</a:t>
            </a:r>
            <a:r>
              <a:rPr lang="en-AU" dirty="0" err="1"/>
              <a:t>t</a:t>
            </a:r>
            <a:r>
              <a:rPr lang="en-AU" sz="1200" dirty="0" err="1"/>
              <a:t>n</a:t>
            </a:r>
            <a:r>
              <a:rPr lang="en-AU" dirty="0"/>
              <a:t>) and x(t</a:t>
            </a:r>
            <a:r>
              <a:rPr lang="en-AU" sz="1200" dirty="0"/>
              <a:t>n-1</a:t>
            </a:r>
            <a:r>
              <a:rPr lang="en-AU" dirty="0"/>
              <a:t>), x(t</a:t>
            </a:r>
            <a:r>
              <a:rPr lang="en-AU" sz="1200" dirty="0"/>
              <a:t>n-2</a:t>
            </a:r>
            <a:r>
              <a:rPr lang="en-AU" dirty="0"/>
              <a:t>) etc?</a:t>
            </a:r>
          </a:p>
          <a:p>
            <a:pPr marL="0" indent="0">
              <a:buNone/>
            </a:pPr>
            <a:r>
              <a:rPr lang="en-AU" dirty="0"/>
              <a:t>If we know this, then we can always evaluate x(t=T) by using our previous values of x(t&lt;T). This is how iterative methods are done.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BFA57-BCA7-47B4-88BC-2CB87010690C}"/>
                  </a:ext>
                </a:extLst>
              </p:cNvPr>
              <p:cNvSpPr txBox="1"/>
              <p:nvPr/>
            </p:nvSpPr>
            <p:spPr>
              <a:xfrm>
                <a:off x="3935760" y="1772816"/>
                <a:ext cx="1195135" cy="715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600" b="0" dirty="0"/>
              </a:p>
              <a:p>
                <a:endParaRPr lang="en-AU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BFA57-BCA7-47B4-88BC-2CB870106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772816"/>
                <a:ext cx="1195135" cy="7152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11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36DF-F3C3-423B-B1C2-695F2798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Determining the 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4B6BA-CDA6-44A1-AB45-2BF634981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Let’s do a first order, finite-difference approximation of the derivative: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Which we can then extend: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And we get our step-function!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4E8D33-C7A9-4FD1-AE46-7A232026357C}"/>
                  </a:ext>
                </a:extLst>
              </p:cNvPr>
              <p:cNvSpPr txBox="1"/>
              <p:nvPr/>
            </p:nvSpPr>
            <p:spPr>
              <a:xfrm>
                <a:off x="4799856" y="1790404"/>
                <a:ext cx="1593578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endParaRPr lang="en-AU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4E8D33-C7A9-4FD1-AE46-7A2320263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1790404"/>
                <a:ext cx="1593578" cy="10727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22FF42-B1C5-464D-BF57-BBE5AB1D0FEF}"/>
                  </a:ext>
                </a:extLst>
              </p:cNvPr>
              <p:cNvSpPr txBox="1"/>
              <p:nvPr/>
            </p:nvSpPr>
            <p:spPr>
              <a:xfrm>
                <a:off x="3431704" y="3205793"/>
                <a:ext cx="6094520" cy="97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22FF42-B1C5-464D-BF57-BBE5AB1D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3205793"/>
                <a:ext cx="6094520" cy="9722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58AE6E-44C5-4313-B564-AF425B122AF4}"/>
                  </a:ext>
                </a:extLst>
              </p:cNvPr>
              <p:cNvSpPr txBox="1"/>
              <p:nvPr/>
            </p:nvSpPr>
            <p:spPr>
              <a:xfrm>
                <a:off x="4079776" y="4292347"/>
                <a:ext cx="6094520" cy="97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58AE6E-44C5-4313-B564-AF425B12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4292347"/>
                <a:ext cx="6094520" cy="9722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4E4222-4783-4318-B82C-7B8CC80F43FA}"/>
                  </a:ext>
                </a:extLst>
              </p:cNvPr>
              <p:cNvSpPr txBox="1"/>
              <p:nvPr/>
            </p:nvSpPr>
            <p:spPr>
              <a:xfrm>
                <a:off x="3935760" y="5655751"/>
                <a:ext cx="6094520" cy="88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4E4222-4783-4318-B82C-7B8CC80F4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5655751"/>
                <a:ext cx="6094520" cy="8804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0851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8231</TotalTime>
  <Words>621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Candara</vt:lpstr>
      <vt:lpstr>Consolas</vt:lpstr>
      <vt:lpstr>Tech Computer 16x9</vt:lpstr>
      <vt:lpstr>Iterative Methods</vt:lpstr>
      <vt:lpstr>Everything covered in order of difficulty</vt:lpstr>
      <vt:lpstr>Iterative Methods - Motivation</vt:lpstr>
      <vt:lpstr>The For and While Loops</vt:lpstr>
      <vt:lpstr>Intermediate - Iterating through time; continuous updates</vt:lpstr>
      <vt:lpstr>Advanced starts here</vt:lpstr>
      <vt:lpstr>Discretisation and Step Relationship</vt:lpstr>
      <vt:lpstr>Stepping functions</vt:lpstr>
      <vt:lpstr>Determining the step function</vt:lpstr>
      <vt:lpstr>Notes on step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</cp:lastModifiedBy>
  <cp:revision>78</cp:revision>
  <dcterms:created xsi:type="dcterms:W3CDTF">2019-01-10T23:40:23Z</dcterms:created>
  <dcterms:modified xsi:type="dcterms:W3CDTF">2023-01-10T06:11:21Z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