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86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Ordinary Differential Equations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E2E3-BB92-4432-9F63-845FA05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</a:t>
            </a:r>
            <a:r>
              <a:rPr lang="en-AU" dirty="0" err="1"/>
              <a:t>solve_ivp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E4E1-67C9-46B7-BD02-DEB95FF0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72816"/>
            <a:ext cx="4572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Solve Initial Value Problem for Ordinary Differential Equations, basically it integrates a certain function ‘</a:t>
            </a:r>
            <a:r>
              <a:rPr lang="en-AU" dirty="0" err="1"/>
              <a:t>func</a:t>
            </a:r>
            <a:r>
              <a:rPr lang="en-AU" dirty="0"/>
              <a:t>’ that we give it.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hardest part is writing the </a:t>
            </a:r>
            <a:r>
              <a:rPr lang="en-AU" dirty="0" err="1"/>
              <a:t>func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62CA7-A05E-E74F-998D-85D225A0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7206"/>
            <a:ext cx="5813182" cy="39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E2E3-BB92-4432-9F63-845FA05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your </a:t>
            </a:r>
            <a:r>
              <a:rPr lang="en-AU" dirty="0" err="1"/>
              <a:t>solv_ivp</a:t>
            </a:r>
            <a:r>
              <a:rPr lang="en-AU" dirty="0"/>
              <a:t>-able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E4E1-67C9-46B7-BD02-DEB95FF0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0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function / derivative COULD depend on time </a:t>
            </a:r>
            <a:r>
              <a:rPr lang="en-AU" b="1" dirty="0"/>
              <a:t>(t), or</a:t>
            </a:r>
            <a:r>
              <a:rPr lang="en-AU" dirty="0"/>
              <a:t> it could depend on the </a:t>
            </a:r>
            <a:r>
              <a:rPr lang="en-AU" b="1" dirty="0"/>
              <a:t>current status of the system (y)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It’s inputs must be t, y and then other arguments.</a:t>
            </a:r>
          </a:p>
          <a:p>
            <a:pPr marL="0" indent="0">
              <a:buNone/>
            </a:pPr>
            <a:r>
              <a:rPr lang="en-AU" dirty="0"/>
              <a:t>‘y’ can be a vector, meaning it can actually</a:t>
            </a:r>
            <a:br>
              <a:rPr lang="en-AU" dirty="0"/>
            </a:br>
            <a:r>
              <a:rPr lang="en-AU" dirty="0"/>
              <a:t>be a variable containing many values</a:t>
            </a:r>
          </a:p>
          <a:p>
            <a:pPr marL="0" indent="0">
              <a:buNone/>
            </a:pPr>
            <a:r>
              <a:rPr lang="en-AU" dirty="0"/>
              <a:t>It must return the set of </a:t>
            </a:r>
            <a:r>
              <a:rPr lang="en-AU" dirty="0" err="1"/>
              <a:t>dy</a:t>
            </a:r>
            <a:r>
              <a:rPr lang="en-AU" dirty="0"/>
              <a:t>/dt (i.e. one</a:t>
            </a:r>
            <a:br>
              <a:rPr lang="en-AU" dirty="0"/>
            </a:br>
            <a:r>
              <a:rPr lang="en-AU" dirty="0"/>
              <a:t>derivative for each ‘y’ we have input)’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8FEF-B951-4FD2-9587-36F06D2B5042}"/>
              </a:ext>
            </a:extLst>
          </p:cNvPr>
          <p:cNvSpPr/>
          <p:nvPr/>
        </p:nvSpPr>
        <p:spPr>
          <a:xfrm>
            <a:off x="7930700" y="2996952"/>
            <a:ext cx="1106680" cy="77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19586-6FFF-41DE-B4ED-13A105A94C81}"/>
              </a:ext>
            </a:extLst>
          </p:cNvPr>
          <p:cNvSpPr txBox="1"/>
          <p:nvPr/>
        </p:nvSpPr>
        <p:spPr>
          <a:xfrm>
            <a:off x="7320136" y="3404983"/>
            <a:ext cx="52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60D913-49B5-4D70-AA8E-5763F6B2A02D}"/>
              </a:ext>
            </a:extLst>
          </p:cNvPr>
          <p:cNvSpPr txBox="1"/>
          <p:nvPr/>
        </p:nvSpPr>
        <p:spPr>
          <a:xfrm>
            <a:off x="7320136" y="2950099"/>
            <a:ext cx="52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0AC936-C7F5-485D-AE15-C69D437F1264}"/>
              </a:ext>
            </a:extLst>
          </p:cNvPr>
          <p:cNvCxnSpPr/>
          <p:nvPr/>
        </p:nvCxnSpPr>
        <p:spPr>
          <a:xfrm>
            <a:off x="7680176" y="3134765"/>
            <a:ext cx="250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7A542D-D7EC-461F-8F77-D88FC4B78D9A}"/>
              </a:ext>
            </a:extLst>
          </p:cNvPr>
          <p:cNvCxnSpPr/>
          <p:nvPr/>
        </p:nvCxnSpPr>
        <p:spPr>
          <a:xfrm>
            <a:off x="7680176" y="3589649"/>
            <a:ext cx="250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6608C-7851-4C98-A234-F13073C21F70}"/>
              </a:ext>
            </a:extLst>
          </p:cNvPr>
          <p:cNvCxnSpPr/>
          <p:nvPr/>
        </p:nvCxnSpPr>
        <p:spPr>
          <a:xfrm>
            <a:off x="9120336" y="3378977"/>
            <a:ext cx="250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DE81A6-4D8A-4A10-AB8B-1E31F8BB704A}"/>
              </a:ext>
            </a:extLst>
          </p:cNvPr>
          <p:cNvSpPr txBox="1"/>
          <p:nvPr/>
        </p:nvSpPr>
        <p:spPr>
          <a:xfrm>
            <a:off x="9370860" y="3105834"/>
            <a:ext cx="52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dy</a:t>
            </a:r>
            <a:r>
              <a:rPr lang="en-AU" b="1" dirty="0"/>
              <a:t>/dt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D5A87-871C-EFD7-8335-B96AA25A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4835813"/>
            <a:ext cx="4896544" cy="15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2CD-60E7-4E34-BCE2-1310E7EE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about – two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596A-6A5B-446B-9AE7-88FF872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Use a tuple / vector!</a:t>
            </a:r>
          </a:p>
          <a:p>
            <a:pPr marL="0" indent="0">
              <a:buNone/>
            </a:pPr>
            <a:r>
              <a:rPr lang="en-AU" dirty="0"/>
              <a:t>Simply provide two initial values in the y vector instead of one.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Inside the function, extract the two variables from y vector (</a:t>
            </a:r>
            <a:r>
              <a:rPr lang="en-AU" dirty="0" err="1"/>
              <a:t>eg</a:t>
            </a:r>
            <a:r>
              <a:rPr lang="en-AU" dirty="0"/>
              <a:t> x, v = y)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Make sure your function returns two derivatives if you’re using two variables (and that they’re in the correct order!)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18633-24F7-9F33-803E-2CB64AF1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68" y="2833354"/>
            <a:ext cx="10246664" cy="350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CCF8C-DE1A-B814-3008-9DB075F1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06" y="3789040"/>
            <a:ext cx="6088388" cy="18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2CD-60E7-4E34-BCE2-1310E7EE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about – extra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596A-6A5B-446B-9AE7-88FF8722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Pass them after the other variables: </a:t>
            </a:r>
            <a:r>
              <a:rPr lang="en-AU" dirty="0" err="1"/>
              <a:t>solve_ivp</a:t>
            </a:r>
            <a:r>
              <a:rPr lang="en-AU" dirty="0"/>
              <a:t>(</a:t>
            </a:r>
            <a:r>
              <a:rPr lang="en-AU" dirty="0" err="1"/>
              <a:t>func</a:t>
            </a:r>
            <a:r>
              <a:rPr lang="en-AU" dirty="0"/>
              <a:t>, [t0,tf], y, </a:t>
            </a:r>
            <a:r>
              <a:rPr lang="en-AU" b="1" dirty="0" err="1"/>
              <a:t>args</a:t>
            </a:r>
            <a:r>
              <a:rPr lang="en-AU" b="1" dirty="0"/>
              <a:t>=(,))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 the function, all variables after y will be taken from </a:t>
            </a:r>
            <a:r>
              <a:rPr lang="en-AU" dirty="0" err="1"/>
              <a:t>args</a:t>
            </a:r>
            <a:r>
              <a:rPr lang="en-AU" dirty="0"/>
              <a:t> in the order given.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5304E-AD4E-BE9A-63B6-33B2284E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68" y="2420888"/>
            <a:ext cx="10246664" cy="350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97E7E-5A19-04E5-64A5-18401013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06" y="4213076"/>
            <a:ext cx="6088388" cy="18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B43-FF6C-4167-BA96-565E0A29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 Form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B945-0997-4D21-965C-44786657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Solve_ivp</a:t>
            </a:r>
            <a:r>
              <a:rPr lang="en-AU" dirty="0"/>
              <a:t> can only handle </a:t>
            </a:r>
            <a:r>
              <a:rPr lang="en-AU" b="1" dirty="0"/>
              <a:t>first derivatives</a:t>
            </a:r>
            <a:r>
              <a:rPr lang="en-AU" dirty="0"/>
              <a:t>. If you have something with a second derivative, you </a:t>
            </a:r>
            <a:r>
              <a:rPr lang="en-AU" b="1" dirty="0"/>
              <a:t>need to make it into first-derivative only form.</a:t>
            </a:r>
            <a:r>
              <a:rPr lang="en-AU" dirty="0"/>
              <a:t> We normally do this by introducing </a:t>
            </a:r>
            <a:r>
              <a:rPr lang="en-AU" b="1" dirty="0"/>
              <a:t>intermediate variables.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example, the simple harmonic oscillator;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would define </a:t>
            </a:r>
            <a:r>
              <a:rPr lang="en-AU" b="1" dirty="0"/>
              <a:t>v = dx/dt</a:t>
            </a:r>
            <a:r>
              <a:rPr lang="en-AU" dirty="0"/>
              <a:t> and express this equation as </a:t>
            </a:r>
            <a:r>
              <a:rPr lang="en-AU" b="1" dirty="0"/>
              <a:t>two equations using both x and v: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4EBCD-C391-48A5-86B5-EA9660E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996952"/>
            <a:ext cx="2362200" cy="1171575"/>
          </a:xfrm>
          <a:prstGeom prst="rect">
            <a:avLst/>
          </a:prstGeom>
        </p:spPr>
      </p:pic>
      <p:sp>
        <p:nvSpPr>
          <p:cNvPr id="5" name="AutoShape 2" descr="$$\begin{align}\dot{x}&amp;amp;=v\\&#10;\dot{v}&amp;amp;=-\omega^2 x&#10;\end{align}$$">
            <a:extLst>
              <a:ext uri="{FF2B5EF4-FFF2-40B4-BE49-F238E27FC236}">
                <a16:creationId xmlns:a16="http://schemas.microsoft.com/office/drawing/2014/main" id="{A092C931-5B4B-4445-B68C-70585CB11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F757F-181C-45EE-9577-D82D3AE7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976769"/>
            <a:ext cx="2447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35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3590</TotalTime>
  <Words>317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Ordinary Differential Equations</vt:lpstr>
      <vt:lpstr>What is solve_ivp?</vt:lpstr>
      <vt:lpstr>Writing your solv_ivp-able function</vt:lpstr>
      <vt:lpstr>What about – two variables?</vt:lpstr>
      <vt:lpstr>What about – extra parameters?</vt:lpstr>
      <vt:lpstr>Normal Form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49</cp:revision>
  <dcterms:created xsi:type="dcterms:W3CDTF">2019-01-10T23:40:23Z</dcterms:created>
  <dcterms:modified xsi:type="dcterms:W3CDTF">2023-02-28T00:38:16Z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