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Eigenvalue Problems:</a:t>
            </a:r>
            <a:br>
              <a:rPr lang="en-AU"/>
            </a:br>
            <a:r>
              <a:rPr lang="en-AU" dirty="0"/>
              <a:t>S</a:t>
            </a:r>
            <a:r>
              <a:rPr lang="en-AU"/>
              <a:t>chrodinger </a:t>
            </a:r>
            <a:r>
              <a:rPr lang="en-AU" dirty="0"/>
              <a:t>equation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Implement the tri-diagonal matrix form of an eigenvalue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for the energy states in a 1D potential well using the Schrodinger equation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an Eigenvalue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1BD5-138E-477B-8189-FCFF73A3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simulation setup where instead of finding the state of the system (and progressing through time), we want to determine </a:t>
            </a:r>
            <a:r>
              <a:rPr lang="en-AU" b="1" dirty="0"/>
              <a:t>what states possibly fit the conditions).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Our goal: Given H, find all the E and phi that fit.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Fortunately, these are easy to solve computationally (because someone has already made a function for us!)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D2CE-48E6-4D72-BA7B-50D9EEE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2924944"/>
            <a:ext cx="14097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4CEF-6064-4CF4-AD37-5EB02FC0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41" y="3573016"/>
            <a:ext cx="728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33D-E531-4564-A0A0-B6CF2585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Numpy.linalg.eigh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B34-BCAB-43E9-8762-8A6CB6E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the Hamiltonian matrix H in, and you get Eigenvalues (W) and corresponding eigenvectors (V)</a:t>
            </a:r>
          </a:p>
          <a:p>
            <a:pPr marL="0" indent="0">
              <a:buNone/>
            </a:pPr>
            <a:r>
              <a:rPr lang="en-AU" dirty="0"/>
              <a:t>			W, V = </a:t>
            </a:r>
            <a:r>
              <a:rPr lang="en-AU" dirty="0" err="1"/>
              <a:t>numpy.linalg.eigh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(This is like </a:t>
            </a:r>
            <a:r>
              <a:rPr lang="en-AU" dirty="0" err="1"/>
              <a:t>linalg.eig</a:t>
            </a:r>
            <a:r>
              <a:rPr lang="en-AU" dirty="0"/>
              <a:t>, but it’s specifically for Hamiltonians (i.e. tri-diagonal matrices). The eigenvalues also come out </a:t>
            </a:r>
            <a:r>
              <a:rPr lang="en-AU" b="1" dirty="0"/>
              <a:t>in order</a:t>
            </a:r>
            <a:r>
              <a:rPr lang="en-AU" dirty="0"/>
              <a:t> which is very helpful.)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 is a </a:t>
            </a:r>
            <a:r>
              <a:rPr lang="en-AU" b="1" dirty="0"/>
              <a:t>vector with all the eigenvalues </a:t>
            </a:r>
          </a:p>
          <a:p>
            <a:pPr marL="0" indent="0">
              <a:buNone/>
            </a:pPr>
            <a:r>
              <a:rPr lang="en-AU" dirty="0"/>
              <a:t>V is a </a:t>
            </a:r>
            <a:r>
              <a:rPr lang="en-AU" b="1" dirty="0"/>
              <a:t>matrix, where each column is an eigenvector</a:t>
            </a:r>
          </a:p>
          <a:p>
            <a:pPr marL="0" indent="0">
              <a:buNone/>
            </a:pPr>
            <a:r>
              <a:rPr lang="en-AU" dirty="0"/>
              <a:t>	So the 1</a:t>
            </a:r>
            <a:r>
              <a:rPr lang="en-AU" baseline="30000" dirty="0"/>
              <a:t>st</a:t>
            </a:r>
            <a:r>
              <a:rPr lang="en-AU" dirty="0"/>
              <a:t> eigenvector will be V[:,0] (remember python starts counting at 0)</a:t>
            </a:r>
          </a:p>
        </p:txBody>
      </p:sp>
    </p:spTree>
    <p:extLst>
      <p:ext uri="{BB962C8B-B14F-4D97-AF65-F5344CB8AC3E}">
        <p14:creationId xmlns:p14="http://schemas.microsoft.com/office/powerpoint/2010/main" val="42300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E5C-833E-426A-A67A-78DBEFB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Time-Independent 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E6D52-A722-4232-A850-7936A9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276872"/>
            <a:ext cx="2619375" cy="828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2465EA-48D8-443F-B369-3BC5D74CEB42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/>
              <a:t>We generalise it to 1D: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We then need to make it into a Hamiltonian matrix (see lectures!)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(This is assuming that the wavefunction is zero at the ends; our usual boundary condition)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53D-6D70-4F33-ADBD-BF0EAA4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861"/>
            <a:ext cx="29146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9BD1-2D8E-44FB-BB0E-F726B77F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54825"/>
            <a:ext cx="74961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4FE77-542C-4472-AEDF-AA24C71E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2564904"/>
            <a:ext cx="1143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5417-5854-44BF-98EA-C31D989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AB3-8C1E-4408-8F67-6AFC7CB4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Determine your discretisation regime (number of steps, step size)</a:t>
            </a:r>
          </a:p>
          <a:p>
            <a:pPr marL="457200" indent="-457200">
              <a:buAutoNum type="arabicPeriod"/>
            </a:pPr>
            <a:r>
              <a:rPr lang="en-AU" dirty="0"/>
              <a:t>Create a V vector defined at each of these steps (i.e. our potential well)</a:t>
            </a:r>
          </a:p>
          <a:p>
            <a:pPr marL="457200" indent="-457200">
              <a:buAutoNum type="arabicPeriod"/>
            </a:pPr>
            <a:r>
              <a:rPr lang="en-AU" dirty="0"/>
              <a:t>Construct a Hamiltonian matrix</a:t>
            </a:r>
          </a:p>
          <a:p>
            <a:pPr marL="457200" indent="-457200">
              <a:buAutoNum type="arabicPeriod"/>
            </a:pPr>
            <a:r>
              <a:rPr lang="en-AU" dirty="0"/>
              <a:t>Solve for the eigenvectors using </a:t>
            </a:r>
            <a:r>
              <a:rPr lang="en-AU" dirty="0" err="1"/>
              <a:t>numpy.linalg.eigh</a:t>
            </a: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Extract any relevant eigenvalues / vectors and plot them</a:t>
            </a:r>
          </a:p>
        </p:txBody>
      </p:sp>
    </p:spTree>
    <p:extLst>
      <p:ext uri="{BB962C8B-B14F-4D97-AF65-F5344CB8AC3E}">
        <p14:creationId xmlns:p14="http://schemas.microsoft.com/office/powerpoint/2010/main" val="4277655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4644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Eigenvalue Problems: Schrodinger equation</vt:lpstr>
      <vt:lpstr>Today we will:</vt:lpstr>
      <vt:lpstr>What’s an Eigenvalue Problem?</vt:lpstr>
      <vt:lpstr>Numpy.linalg.eigh</vt:lpstr>
      <vt:lpstr>The Time-Independent SE</vt:lpstr>
      <vt:lpstr>Method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84</cp:revision>
  <dcterms:created xsi:type="dcterms:W3CDTF">2019-01-10T23:40:23Z</dcterms:created>
  <dcterms:modified xsi:type="dcterms:W3CDTF">2023-04-04T01:48:31Z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