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Time dependent DEs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by stepping forward in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using Crank-Nicholson method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  <a:br>
              <a:rPr lang="en-AU" dirty="0"/>
            </a:br>
            <a:r>
              <a:rPr lang="en-AU" dirty="0"/>
              <a:t>Time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It should be noted that this method becomes unstable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becomes too big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gets better! The Crank-Nicolson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D770-9793-4891-8D0C-B92AB44E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Solution? With T(</a:t>
            </a:r>
            <a:r>
              <a:rPr lang="en-AU" dirty="0" err="1"/>
              <a:t>ti</a:t>
            </a:r>
            <a:r>
              <a:rPr lang="en-AU" dirty="0"/>
              <a:t>), compute both matrixes (front and back), and then:</a:t>
            </a:r>
          </a:p>
          <a:p>
            <a:pPr marL="457200" indent="-457200">
              <a:buAutoNum type="arabicParenR"/>
            </a:pPr>
            <a:r>
              <a:rPr lang="en-AU" dirty="0"/>
              <a:t>Combine the back matrix and vector into a single vector</a:t>
            </a:r>
          </a:p>
          <a:p>
            <a:pPr marL="457200" indent="-457200">
              <a:buAutoNum type="arabicParenR"/>
            </a:pPr>
            <a:r>
              <a:rPr lang="en-AU" dirty="0"/>
              <a:t>Solve for T(t i+1) as usual.</a:t>
            </a:r>
          </a:p>
          <a:p>
            <a:pPr marL="0" indent="0">
              <a:buNone/>
            </a:pPr>
            <a:r>
              <a:rPr lang="en-AU" dirty="0"/>
              <a:t>Note that we’ll be using </a:t>
            </a:r>
            <a:r>
              <a:rPr lang="en-AU" dirty="0" err="1"/>
              <a:t>Linalg.solve</a:t>
            </a:r>
            <a:r>
              <a:rPr lang="en-AU" dirty="0"/>
              <a:t> again, but the Thomas algorithm is definitely the better way to 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6" y="2492896"/>
            <a:ext cx="8329947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4396</TotalTime>
  <Words>238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Candara</vt:lpstr>
      <vt:lpstr>Consolas</vt:lpstr>
      <vt:lpstr>Tech Computer 16x9</vt:lpstr>
      <vt:lpstr>Time dependent DEs</vt:lpstr>
      <vt:lpstr>Today we will:</vt:lpstr>
      <vt:lpstr>Space AND Time?</vt:lpstr>
      <vt:lpstr>The strategy:</vt:lpstr>
      <vt:lpstr>Regular stepping solution Time evolution</vt:lpstr>
      <vt:lpstr>It gets better! 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85</cp:revision>
  <dcterms:created xsi:type="dcterms:W3CDTF">2019-01-10T23:40:23Z</dcterms:created>
  <dcterms:modified xsi:type="dcterms:W3CDTF">2022-03-19T05:49:21Z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