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53EF2-BA2D-4F91-A1F9-10797D30F499}" v="2" dt="2022-02-24T09:39:48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09" autoAdjust="0"/>
  </p:normalViewPr>
  <p:slideViewPr>
    <p:cSldViewPr>
      <p:cViewPr varScale="1">
        <p:scale>
          <a:sx n="75" d="100"/>
          <a:sy n="75" d="100"/>
        </p:scale>
        <p:origin x="931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42353EF2-BA2D-4F91-A1F9-10797D30F499}"/>
    <pc:docChg chg="undo custSel addSld delSld modSld">
      <pc:chgData name="Matthew Gerges" userId="e2be48d3-5e8e-45fd-a90a-d7ef081397bd" providerId="ADAL" clId="{42353EF2-BA2D-4F91-A1F9-10797D30F499}" dt="2022-02-24T09:40:35.407" v="45" actId="1076"/>
      <pc:docMkLst>
        <pc:docMk/>
      </pc:docMkLst>
      <pc:sldChg chg="modSp add del mod">
        <pc:chgData name="Matthew Gerges" userId="e2be48d3-5e8e-45fd-a90a-d7ef081397bd" providerId="ADAL" clId="{42353EF2-BA2D-4F91-A1F9-10797D30F499}" dt="2022-02-24T09:39:37.289" v="10" actId="47"/>
        <pc:sldMkLst>
          <pc:docMk/>
          <pc:sldMk cId="2563368679" sldId="287"/>
        </pc:sldMkLst>
        <pc:picChg chg="mod">
          <ac:chgData name="Matthew Gerges" userId="e2be48d3-5e8e-45fd-a90a-d7ef081397bd" providerId="ADAL" clId="{42353EF2-BA2D-4F91-A1F9-10797D30F499}" dt="2022-02-24T09:38:58.884" v="0" actId="1076"/>
          <ac:picMkLst>
            <pc:docMk/>
            <pc:sldMk cId="2563368679" sldId="287"/>
            <ac:picMk id="7" creationId="{3515FB8D-40B4-4672-82B1-BBEBEB123585}"/>
          </ac:picMkLst>
        </pc:picChg>
      </pc:sldChg>
      <pc:sldChg chg="addSp delSp modSp mod modNotesTx">
        <pc:chgData name="Matthew Gerges" userId="e2be48d3-5e8e-45fd-a90a-d7ef081397bd" providerId="ADAL" clId="{42353EF2-BA2D-4F91-A1F9-10797D30F499}" dt="2022-02-24T09:40:35.407" v="45" actId="1076"/>
        <pc:sldMkLst>
          <pc:docMk/>
          <pc:sldMk cId="3928245415" sldId="289"/>
        </pc:sldMkLst>
        <pc:spChg chg="del">
          <ac:chgData name="Matthew Gerges" userId="e2be48d3-5e8e-45fd-a90a-d7ef081397bd" providerId="ADAL" clId="{42353EF2-BA2D-4F91-A1F9-10797D30F499}" dt="2022-02-24T09:39:40.672" v="11" actId="478"/>
          <ac:spMkLst>
            <pc:docMk/>
            <pc:sldMk cId="3928245415" sldId="289"/>
            <ac:spMk id="2" creationId="{B2719B20-F955-4122-B615-199540781073}"/>
          </ac:spMkLst>
        </pc:spChg>
        <pc:spChg chg="add mod">
          <ac:chgData name="Matthew Gerges" userId="e2be48d3-5e8e-45fd-a90a-d7ef081397bd" providerId="ADAL" clId="{42353EF2-BA2D-4F91-A1F9-10797D30F499}" dt="2022-02-24T09:40:35.407" v="45" actId="1076"/>
          <ac:spMkLst>
            <pc:docMk/>
            <pc:sldMk cId="3928245415" sldId="289"/>
            <ac:spMk id="3" creationId="{8F8AFE02-8229-4521-B56D-33ED233CADC3}"/>
          </ac:spMkLst>
        </pc:spChg>
        <pc:picChg chg="del">
          <ac:chgData name="Matthew Gerges" userId="e2be48d3-5e8e-45fd-a90a-d7ef081397bd" providerId="ADAL" clId="{42353EF2-BA2D-4F91-A1F9-10797D30F499}" dt="2022-02-24T09:39:30.178" v="7" actId="478"/>
          <ac:picMkLst>
            <pc:docMk/>
            <pc:sldMk cId="3928245415" sldId="289"/>
            <ac:picMk id="4" creationId="{3A93BC52-51F4-4C46-896A-CA107AEAD397}"/>
          </ac:picMkLst>
        </pc:picChg>
        <pc:picChg chg="add mod">
          <ac:chgData name="Matthew Gerges" userId="e2be48d3-5e8e-45fd-a90a-d7ef081397bd" providerId="ADAL" clId="{42353EF2-BA2D-4F91-A1F9-10797D30F499}" dt="2022-02-24T09:39:31.877" v="9" actId="1035"/>
          <ac:picMkLst>
            <pc:docMk/>
            <pc:sldMk cId="3928245415" sldId="289"/>
            <ac:picMk id="5" creationId="{482BFFB3-BC8A-4DD6-86B5-5D2C3857FC50}"/>
          </ac:picMkLst>
        </pc:picChg>
      </pc:sldChg>
      <pc:sldChg chg="add">
        <pc:chgData name="Matthew Gerges" userId="e2be48d3-5e8e-45fd-a90a-d7ef081397bd" providerId="ADAL" clId="{42353EF2-BA2D-4F91-A1F9-10797D30F499}" dt="2022-02-24T09:39:03.103" v="1" actId="2890"/>
        <pc:sldMkLst>
          <pc:docMk/>
          <pc:sldMk cId="1511635374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Experimental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6A56-B7C6-404E-9E0A-3FBB993F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67544"/>
          </a:xfrm>
        </p:spPr>
        <p:txBody>
          <a:bodyPr/>
          <a:lstStyle/>
          <a:p>
            <a:r>
              <a:rPr lang="en-US" dirty="0"/>
              <a:t>Experimental data formats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A68C-44B1-4FF9-A76B-3AB536C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260681"/>
            <a:ext cx="9144000" cy="24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Raw data is typically produced as a text file with the following format:</a:t>
            </a:r>
          </a:p>
          <a:p>
            <a:pPr lvl="1"/>
            <a:r>
              <a:rPr lang="en-US" dirty="0"/>
              <a:t>The top row contains </a:t>
            </a:r>
          </a:p>
          <a:p>
            <a:pPr lvl="1"/>
            <a:r>
              <a:rPr lang="en-US" dirty="0"/>
              <a:t>Each row is a new data point</a:t>
            </a:r>
          </a:p>
          <a:p>
            <a:pPr lvl="1"/>
            <a:r>
              <a:rPr lang="en-US" dirty="0"/>
              <a:t>Each column is a different data type (e.g. time, voltage …)</a:t>
            </a:r>
          </a:p>
          <a:p>
            <a:pPr lvl="1"/>
            <a:r>
              <a:rPr lang="en-US" dirty="0"/>
              <a:t>Columns will be separated with a special character ( comma , tab, space …)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6ED9B-35C6-4AD7-B8F1-64E76C58B11F}"/>
              </a:ext>
            </a:extLst>
          </p:cNvPr>
          <p:cNvSpPr txBox="1"/>
          <p:nvPr/>
        </p:nvSpPr>
        <p:spPr>
          <a:xfrm>
            <a:off x="8112224" y="3511960"/>
            <a:ext cx="2088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x-y</a:t>
            </a:r>
          </a:p>
          <a:p>
            <a:r>
              <a:rPr lang="es-ES" sz="2400" dirty="0">
                <a:latin typeface="+mj-lt"/>
              </a:rPr>
              <a:t>1-10</a:t>
            </a:r>
          </a:p>
          <a:p>
            <a:r>
              <a:rPr lang="es-ES" sz="2400" dirty="0">
                <a:latin typeface="+mj-lt"/>
              </a:rPr>
              <a:t>2-20</a:t>
            </a:r>
          </a:p>
          <a:p>
            <a:r>
              <a:rPr lang="es-ES" sz="2400" dirty="0">
                <a:latin typeface="+mj-lt"/>
              </a:rPr>
              <a:t>3-30</a:t>
            </a:r>
          </a:p>
          <a:p>
            <a:endParaRPr lang="es-ES" sz="2400" dirty="0">
              <a:latin typeface="+mj-lt"/>
            </a:endParaRPr>
          </a:p>
          <a:p>
            <a:r>
              <a:rPr lang="en-US" sz="2400" dirty="0"/>
              <a:t>.txt using - as a separator</a:t>
            </a:r>
            <a:endParaRPr lang="en-AU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42AD-8C9D-4410-88A1-646315725064}"/>
              </a:ext>
            </a:extLst>
          </p:cNvPr>
          <p:cNvSpPr txBox="1"/>
          <p:nvPr/>
        </p:nvSpPr>
        <p:spPr>
          <a:xfrm>
            <a:off x="1847528" y="3514283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+mj-lt"/>
              </a:rPr>
              <a:t>x,y</a:t>
            </a:r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1,10</a:t>
            </a:r>
          </a:p>
          <a:p>
            <a:r>
              <a:rPr lang="es-ES" sz="2400" dirty="0">
                <a:latin typeface="+mj-lt"/>
              </a:rPr>
              <a:t>2,20</a:t>
            </a:r>
          </a:p>
          <a:p>
            <a:r>
              <a:rPr lang="es-ES" sz="2400" dirty="0">
                <a:latin typeface="+mj-lt"/>
              </a:rPr>
              <a:t>3,30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>
                <a:latin typeface="+mj-lt"/>
              </a:rPr>
              <a:t>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417DC-636E-4AF2-8509-5BDFA03A4C49}"/>
              </a:ext>
            </a:extLst>
          </p:cNvPr>
          <p:cNvSpPr txBox="1"/>
          <p:nvPr/>
        </p:nvSpPr>
        <p:spPr>
          <a:xfrm>
            <a:off x="4907868" y="3501008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+mj-lt"/>
              </a:rPr>
              <a:t>x	y</a:t>
            </a:r>
          </a:p>
          <a:p>
            <a:r>
              <a:rPr lang="es-ES" sz="2400" dirty="0">
                <a:latin typeface="+mj-lt"/>
              </a:rPr>
              <a:t>1	10</a:t>
            </a:r>
          </a:p>
          <a:p>
            <a:r>
              <a:rPr lang="es-ES" sz="2400" dirty="0">
                <a:latin typeface="+mj-lt"/>
              </a:rPr>
              <a:t>2	20</a:t>
            </a:r>
          </a:p>
          <a:p>
            <a:r>
              <a:rPr lang="es-ES" sz="2400" dirty="0">
                <a:latin typeface="+mj-lt"/>
              </a:rPr>
              <a:t>3	30</a:t>
            </a:r>
          </a:p>
          <a:p>
            <a:endParaRPr lang="es-ES" sz="2400" dirty="0">
              <a:latin typeface="+mj-lt"/>
            </a:endParaRPr>
          </a:p>
          <a:p>
            <a:r>
              <a:rPr lang="es-ES" sz="2400" dirty="0"/>
              <a:t>.TSV</a:t>
            </a:r>
          </a:p>
        </p:txBody>
      </p:sp>
    </p:spTree>
    <p:extLst>
      <p:ext uri="{BB962C8B-B14F-4D97-AF65-F5344CB8AC3E}">
        <p14:creationId xmlns:p14="http://schemas.microsoft.com/office/powerpoint/2010/main" val="38647697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6b198-50f9-4ffc-beae-58b5a64aed12" xsi:nil="true"/>
    <lcf76f155ced4ddcb4097134ff3c332f xmlns="ad4c159c-1a4d-4378-b9a2-bf79f453c1b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D089686C65F84CBA08EE86D1442A74" ma:contentTypeVersion="12" ma:contentTypeDescription="Create a new document." ma:contentTypeScope="" ma:versionID="aac6334be810a427d53a45fe042c7001">
  <xsd:schema xmlns:xsd="http://www.w3.org/2001/XMLSchema" xmlns:xs="http://www.w3.org/2001/XMLSchema" xmlns:p="http://schemas.microsoft.com/office/2006/metadata/properties" xmlns:ns2="ad4c159c-1a4d-4378-b9a2-bf79f453c1ba" xmlns:ns3="1f16b198-50f9-4ffc-beae-58b5a64aed12" targetNamespace="http://schemas.microsoft.com/office/2006/metadata/properties" ma:root="true" ma:fieldsID="b667418583e3db4ddd308c6a20d85a3e" ns2:_="" ns3:_="">
    <xsd:import namespace="ad4c159c-1a4d-4378-b9a2-bf79f453c1ba"/>
    <xsd:import namespace="1f16b198-50f9-4ffc-beae-58b5a64ae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c159c-1a4d-4378-b9a2-bf79f453c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b198-50f9-4ffc-beae-58b5a64aed12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400128f-2bfa-45c4-939a-3b6bac97b324}" ma:internalName="TaxCatchAll" ma:showField="CatchAllData" ma:web="1f16b198-50f9-4ffc-beae-58b5a64aed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6E8AFE-4D49-4D39-A580-5BD43176F5C8}"/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147977-A3DC-47D7-B1DD-427FC4A6068B}"/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3879</TotalTime>
  <Words>95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Candara</vt:lpstr>
      <vt:lpstr>Consolas</vt:lpstr>
      <vt:lpstr>Tech Computer 16x9</vt:lpstr>
      <vt:lpstr>Experimental data</vt:lpstr>
      <vt:lpstr>Experimental data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34</cp:revision>
  <dcterms:created xsi:type="dcterms:W3CDTF">2019-01-10T23:40:23Z</dcterms:created>
  <dcterms:modified xsi:type="dcterms:W3CDTF">2022-10-06T03:33:38Z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0x01010086D089686C65F84CBA08EE86D1442A74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