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7" r:id="rId7"/>
    <p:sldId id="268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8" d="100"/>
          <a:sy n="68" d="100"/>
        </p:scale>
        <p:origin x="580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374147"/>
            <a:ext cx="10058400" cy="1711037"/>
          </a:xfrm>
        </p:spPr>
        <p:txBody>
          <a:bodyPr>
            <a:normAutofit/>
          </a:bodyPr>
          <a:lstStyle/>
          <a:p>
            <a:r>
              <a:rPr lang="en-US" dirty="0"/>
              <a:t>Time dependent DEs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91472"/>
            <a:ext cx="10058400" cy="685800"/>
          </a:xfrm>
        </p:spPr>
        <p:txBody>
          <a:bodyPr/>
          <a:lstStyle/>
          <a:p>
            <a:r>
              <a:rPr lang="en-AU" dirty="0"/>
              <a:t>PHYS3112 – Tutorial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by stepping forward in time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using Crank-Nicholson method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Space AND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heat equation, which gives us the distribution of temperature throughout a continuous body, has a spatially varying and temporally varying component: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going to be a bit of a challenge to model! We will need to adopt a slightly more complicated method than our 1D Poisson matrix from last week.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6789-C3E3-4441-B595-6A52600A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7" y="2842867"/>
            <a:ext cx="263842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A3AE4-EC5E-4AB9-819B-46727431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43" y="2833342"/>
            <a:ext cx="4953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018-0E1B-4014-B357-F2EEB2F9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strategy: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04C5-D6E3-40BD-80E9-505A623B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are very fortunate that </a:t>
            </a:r>
            <a:r>
              <a:rPr lang="en-AU" b="1" dirty="0"/>
              <a:t>time only goes forwards</a:t>
            </a:r>
            <a:r>
              <a:rPr lang="en-AU" dirty="0"/>
              <a:t>. This means that we can develop an iterative method that </a:t>
            </a:r>
            <a:r>
              <a:rPr lang="en-AU" b="1" dirty="0"/>
              <a:t>solves for all spatial co-ordinates first </a:t>
            </a:r>
            <a:r>
              <a:rPr lang="en-AU" dirty="0"/>
              <a:t>(via a tri-diagonal matrix), </a:t>
            </a:r>
            <a:r>
              <a:rPr lang="en-AU" b="1" dirty="0"/>
              <a:t>and then steps forward in time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will get two equations: one for moving forward in time, the other for space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83B8-F739-4F0D-A487-2749E618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077072"/>
            <a:ext cx="4752528" cy="25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E934-EAA6-4EA4-9470-4B3DE6C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Regular stepping solution</a:t>
            </a:r>
            <a:br>
              <a:rPr lang="en-AU" dirty="0"/>
            </a:br>
            <a:r>
              <a:rPr lang="en-AU" dirty="0"/>
              <a:t>Time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It should be noted that this method becomes unstable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becomes too big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65A5D7-A66D-49C5-9DBE-D659FB24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569567"/>
            <a:ext cx="7222122" cy="17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202A5-F8B4-4CE6-9117-4281819B7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l="12500" r="12500" b="33201"/>
          <a:stretch/>
        </p:blipFill>
        <p:spPr>
          <a:xfrm>
            <a:off x="863554" y="807554"/>
            <a:ext cx="10464891" cy="52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0DE4-DD29-4746-836B-0EECBD1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Crank-Nicolson method.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ED770-9793-4891-8D0C-B92AB44E3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Solution? With T(</a:t>
                </a:r>
                <a:r>
                  <a:rPr lang="en-AU" dirty="0" err="1"/>
                  <a:t>ti</a:t>
                </a:r>
                <a:r>
                  <a:rPr lang="en-AU" dirty="0"/>
                  <a:t>), compute both matrixes (front and back), and then:</a:t>
                </a:r>
              </a:p>
              <a:p>
                <a:pPr marL="457200" indent="-457200">
                  <a:buAutoNum type="arabicParenR"/>
                </a:pPr>
                <a:r>
                  <a:rPr lang="en-AU" dirty="0"/>
                  <a:t>Combine the back matrix and vector into a single vector leaving it in the form: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dirty="0"/>
              </a:p>
              <a:p>
                <a:pPr marL="457200" indent="-457200">
                  <a:buAutoNum type="arabicParenR"/>
                </a:pPr>
                <a:r>
                  <a:rPr lang="en-AU" dirty="0"/>
                  <a:t>Solve for T(t i+1) with </a:t>
                </a:r>
                <a:r>
                  <a:rPr lang="en-AU" dirty="0" err="1"/>
                  <a:t>linalg.solve</a:t>
                </a:r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Note </a:t>
                </a:r>
                <a:r>
                  <a:rPr lang="en-AU" dirty="0" err="1"/>
                  <a:t>linalg.solve</a:t>
                </a:r>
                <a:r>
                  <a:rPr lang="en-AU" dirty="0"/>
                  <a:t> is ok for 3x3 matrix but becomes inefficient for larger cases, better to use the Thomas algorithm.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ED770-9793-4891-8D0C-B92AB44E3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454F62-D978-4DB8-98A4-41D32CE1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26" y="2132856"/>
            <a:ext cx="8329947" cy="11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30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5438</TotalTime>
  <Words>247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Candara</vt:lpstr>
      <vt:lpstr>Consolas</vt:lpstr>
      <vt:lpstr>Tech Computer 16x9</vt:lpstr>
      <vt:lpstr>Time dependent DEs</vt:lpstr>
      <vt:lpstr>Today we will:</vt:lpstr>
      <vt:lpstr>Space AND Time?</vt:lpstr>
      <vt:lpstr>The strategy:</vt:lpstr>
      <vt:lpstr>Regular stepping solution Time evolution</vt:lpstr>
      <vt:lpstr>PowerPoint Presentation</vt:lpstr>
      <vt:lpstr>The Crank-Nicolson method.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87</cp:revision>
  <dcterms:created xsi:type="dcterms:W3CDTF">2019-01-10T23:40:23Z</dcterms:created>
  <dcterms:modified xsi:type="dcterms:W3CDTF">2022-04-05T04:54:10Z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