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4" r:id="rId2"/>
  </p:sldIdLst>
  <p:sldSz cx="11949113" cy="6721475"/>
  <p:notesSz cx="7315200" cy="96012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1C2C"/>
    <a:srgbClr val="0563BB"/>
    <a:srgbClr val="0354B0"/>
    <a:srgbClr val="0049A6"/>
    <a:srgbClr val="0457B5"/>
    <a:srgbClr val="10A2ED"/>
    <a:srgbClr val="087CE3"/>
    <a:srgbClr val="055CB9"/>
    <a:srgbClr val="035CB8"/>
    <a:srgbClr val="066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6814" autoAdjust="0"/>
  </p:normalViewPr>
  <p:slideViewPr>
    <p:cSldViewPr snapToGrid="0" snapToObjects="1">
      <p:cViewPr varScale="1">
        <p:scale>
          <a:sx n="85" d="100"/>
          <a:sy n="85" d="100"/>
        </p:scale>
        <p:origin x="288" y="5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65150" y="515938"/>
            <a:ext cx="6237288" cy="3508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8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2" y="9227280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2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06.05.2019 19:43 Russia TZ 2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>
                <a:solidFill>
                  <a:schemeClr val="bg1"/>
                </a:solidFill>
                <a:latin typeface="+mn-lt"/>
              </a:rPr>
              <a:t>Any use of this material without specific permission is strictly prohibited</a:t>
            </a:r>
            <a:endParaRPr lang="en-US" sz="800" baseline="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LogoImage" hidden="1">
            <a:extLst>
              <a:ext uri="{FF2B5EF4-FFF2-40B4-BE49-F238E27FC236}">
                <a16:creationId xmlns:a16="http://schemas.microsoft.com/office/drawing/2014/main" id="{EAB2229D-6370-488C-937F-1A93CFBD7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29003" y="258214"/>
            <a:ext cx="1706951" cy="542847"/>
            <a:chOff x="0" y="973"/>
            <a:chExt cx="7680" cy="2374"/>
          </a:xfrm>
        </p:grpSpPr>
        <p:sp>
          <p:nvSpPr>
            <p:cNvPr id="16" name="AutoShape 3" hidden="1">
              <a:extLst>
                <a:ext uri="{FF2B5EF4-FFF2-40B4-BE49-F238E27FC236}">
                  <a16:creationId xmlns:a16="http://schemas.microsoft.com/office/drawing/2014/main" id="{8E86CEE8-2C1E-45F7-BFA1-BEDA55D3573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Freeform 5" hidden="1">
              <a:extLst>
                <a:ext uri="{FF2B5EF4-FFF2-40B4-BE49-F238E27FC236}">
                  <a16:creationId xmlns:a16="http://schemas.microsoft.com/office/drawing/2014/main" id="{EB2102CC-8FC1-437F-921D-FAB1EA658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5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0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 hidden="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8256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832458" y="1940592"/>
            <a:ext cx="204703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06.05.2019 19:43 Russia TZ 2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CLIENT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B2AB9-5DAC-4722-B788-34A2B42021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5688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think-cell Slide" r:id="rId4" imgW="451" imgH="450" progId="TCLayout.ActiveDocument.1">
                  <p:embed/>
                </p:oleObj>
              </mc:Choice>
              <mc:Fallback>
                <p:oleObj name="think-cell Slide" r:id="rId4" imgW="451" imgH="4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65A0F4E6-3D35-490E-8EF3-B67A52448467}"/>
              </a:ext>
            </a:extLst>
          </p:cNvPr>
          <p:cNvGrpSpPr/>
          <p:nvPr/>
        </p:nvGrpSpPr>
        <p:grpSpPr>
          <a:xfrm>
            <a:off x="2507304" y="1944710"/>
            <a:ext cx="7264004" cy="2655194"/>
            <a:chOff x="1766769" y="2000519"/>
            <a:chExt cx="7264004" cy="265519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A9086E1-3965-44B3-B2F6-D97A3A0ECB7E}"/>
                </a:ext>
              </a:extLst>
            </p:cNvPr>
            <p:cNvSpPr/>
            <p:nvPr/>
          </p:nvSpPr>
          <p:spPr>
            <a:xfrm>
              <a:off x="4546243" y="2000519"/>
              <a:ext cx="2459865" cy="80492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Агент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E054273-46EA-4292-AF10-B1AF8A7015EA}"/>
                </a:ext>
              </a:extLst>
            </p:cNvPr>
            <p:cNvSpPr/>
            <p:nvPr/>
          </p:nvSpPr>
          <p:spPr>
            <a:xfrm>
              <a:off x="4546243" y="3794975"/>
              <a:ext cx="2459865" cy="80492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Среда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D86D192-0980-4572-B2B1-060020D0F7E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108" y="2402984"/>
              <a:ext cx="12700" cy="1794456"/>
            </a:xfrm>
            <a:prstGeom prst="bentConnector3">
              <a:avLst>
                <a:gd name="adj1" fmla="val 524788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A0C8DE-BB05-4150-833E-50040FDE67C0}"/>
                </a:ext>
              </a:extLst>
            </p:cNvPr>
            <p:cNvSpPr txBox="1"/>
            <p:nvPr/>
          </p:nvSpPr>
          <p:spPr>
            <a:xfrm>
              <a:off x="7966075" y="2805448"/>
              <a:ext cx="1064698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ru-RU" dirty="0"/>
                <a:t>Действие</a:t>
              </a:r>
            </a:p>
            <a:p>
              <a:r>
                <a:rPr lang="en-US" i="1" dirty="0"/>
                <a:t>A</a:t>
              </a:r>
              <a:r>
                <a:rPr lang="en-US" i="1" baseline="-25000" dirty="0"/>
                <a:t>t</a:t>
              </a:r>
              <a:endParaRPr lang="ru-RU" i="1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C4A4E2-52D2-4E39-AF2F-F93E8A1C8589}"/>
                </a:ext>
              </a:extLst>
            </p:cNvPr>
            <p:cNvCxnSpPr/>
            <p:nvPr/>
          </p:nvCxnSpPr>
          <p:spPr>
            <a:xfrm flipH="1">
              <a:off x="3870101" y="4449651"/>
              <a:ext cx="676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470B81C-EF2D-4E66-905A-0BA667E252CA}"/>
                </a:ext>
              </a:extLst>
            </p:cNvPr>
            <p:cNvCxnSpPr/>
            <p:nvPr/>
          </p:nvCxnSpPr>
          <p:spPr>
            <a:xfrm flipH="1">
              <a:off x="3870101" y="4009623"/>
              <a:ext cx="6761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98A067-9BC1-46AD-A7B6-D9CC74394F2A}"/>
                </a:ext>
              </a:extLst>
            </p:cNvPr>
            <p:cNvCxnSpPr>
              <a:cxnSpLocks/>
            </p:cNvCxnSpPr>
            <p:nvPr/>
          </p:nvCxnSpPr>
          <p:spPr>
            <a:xfrm>
              <a:off x="3870101" y="3794975"/>
              <a:ext cx="0" cy="86073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3134C4-20A1-404E-B6F7-C02684B82DC6}"/>
                </a:ext>
              </a:extLst>
            </p:cNvPr>
            <p:cNvSpPr/>
            <p:nvPr/>
          </p:nvSpPr>
          <p:spPr>
            <a:xfrm>
              <a:off x="3870101" y="3620333"/>
              <a:ext cx="5261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i="1" baseline="-25000" dirty="0"/>
                <a:t>t+1</a:t>
              </a:r>
              <a:endParaRPr lang="ru-RU" i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6F1FED-ECA1-41F9-9E38-1F829F84316B}"/>
                </a:ext>
              </a:extLst>
            </p:cNvPr>
            <p:cNvSpPr/>
            <p:nvPr/>
          </p:nvSpPr>
          <p:spPr>
            <a:xfrm>
              <a:off x="3870101" y="4060360"/>
              <a:ext cx="5261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i="1" baseline="-25000" dirty="0"/>
                <a:t>t+1</a:t>
              </a:r>
              <a:endParaRPr lang="ru-RU" i="1" dirty="0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29E9B2DC-D19E-42CD-B3E6-61A05C6ECC0C}"/>
                </a:ext>
              </a:extLst>
            </p:cNvPr>
            <p:cNvCxnSpPr>
              <a:cxnSpLocks/>
            </p:cNvCxnSpPr>
            <p:nvPr/>
          </p:nvCxnSpPr>
          <p:spPr>
            <a:xfrm>
              <a:off x="2922140" y="2159360"/>
              <a:ext cx="16241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0">
              <a:extLst>
                <a:ext uri="{FF2B5EF4-FFF2-40B4-BE49-F238E27FC236}">
                  <a16:creationId xmlns:a16="http://schemas.microsoft.com/office/drawing/2014/main" id="{1E478F75-B967-4E1F-81A5-6ECA53D2421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113" y="2575777"/>
              <a:ext cx="12621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1B65D8-DF62-41C5-9186-ADBAABBEC7F5}"/>
                </a:ext>
              </a:extLst>
            </p:cNvPr>
            <p:cNvCxnSpPr>
              <a:cxnSpLocks/>
            </p:cNvCxnSpPr>
            <p:nvPr/>
          </p:nvCxnSpPr>
          <p:spPr>
            <a:xfrm>
              <a:off x="3284113" y="2575777"/>
              <a:ext cx="0" cy="14338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2CF8770-73D9-4B48-A15D-39D465FD3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1413" y="4009623"/>
              <a:ext cx="62055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3AB46E-3229-4CDC-BAF0-78D5E6D6D3B8}"/>
                </a:ext>
              </a:extLst>
            </p:cNvPr>
            <p:cNvCxnSpPr>
              <a:cxnSpLocks/>
            </p:cNvCxnSpPr>
            <p:nvPr/>
          </p:nvCxnSpPr>
          <p:spPr>
            <a:xfrm>
              <a:off x="2934166" y="2159360"/>
              <a:ext cx="0" cy="2290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1DE040-993D-4B43-8700-4B5754145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2140" y="4449652"/>
              <a:ext cx="94796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BB14006-DE99-4814-B8E9-7A8719F9592D}"/>
                </a:ext>
              </a:extLst>
            </p:cNvPr>
            <p:cNvSpPr txBox="1"/>
            <p:nvPr/>
          </p:nvSpPr>
          <p:spPr>
            <a:xfrm>
              <a:off x="3382828" y="3082518"/>
              <a:ext cx="1607721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ru-RU" dirty="0"/>
                <a:t>Вознаграждение</a:t>
              </a:r>
            </a:p>
            <a:p>
              <a:r>
                <a:rPr lang="en-US" i="1" dirty="0"/>
                <a:t>R</a:t>
              </a:r>
              <a:r>
                <a:rPr lang="en-US" i="1" baseline="-25000" dirty="0"/>
                <a:t>t</a:t>
              </a:r>
              <a:endParaRPr lang="ru-RU" i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1374C1-00F5-4D91-B8FA-C240E5B313D9}"/>
                </a:ext>
              </a:extLst>
            </p:cNvPr>
            <p:cNvSpPr txBox="1"/>
            <p:nvPr/>
          </p:nvSpPr>
          <p:spPr>
            <a:xfrm>
              <a:off x="1766769" y="3082518"/>
              <a:ext cx="1088319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lang="en-US" baseline="0" dirty="0">
                  <a:latin typeface="+mn-lt"/>
                </a:defRPr>
              </a:lvl1pPr>
              <a:lvl2pPr marL="194400" lvl="1" indent="-190800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en-US" baseline="0" dirty="0">
                  <a:latin typeface="+mn-lt"/>
                </a:defRPr>
              </a:lvl2pPr>
              <a:lvl3pPr marL="446400" lvl="2" indent="-2484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en-US" baseline="0" dirty="0">
                  <a:latin typeface="+mn-lt"/>
                </a:defRPr>
              </a:lvl3pPr>
              <a:lvl4pPr marL="615600" lvl="3" indent="-154800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en-US" baseline="0" dirty="0">
                  <a:latin typeface="+mn-lt"/>
                </a:defRPr>
              </a:lvl4pPr>
              <a:lvl5pPr marL="748800" lvl="4" indent="-129600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en-US" baseline="0" dirty="0">
                  <a:latin typeface="+mn-lt"/>
                </a:defRPr>
              </a:lvl5pPr>
              <a:lvl6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6pPr>
              <a:lvl7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7pPr>
              <a:lvl8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8pPr>
              <a:lvl9pPr marL="999794" indent="-173575" defTabSz="119386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2133" baseline="0">
                  <a:latin typeface="+mn-lt"/>
                </a:defRPr>
              </a:lvl9pPr>
            </a:lstStyle>
            <a:p>
              <a:r>
                <a:rPr lang="ru-RU" dirty="0"/>
                <a:t>Состояние</a:t>
              </a:r>
            </a:p>
            <a:p>
              <a:r>
                <a:rPr lang="en-US" i="1" dirty="0"/>
                <a:t>S</a:t>
              </a:r>
              <a:r>
                <a:rPr lang="en-US" i="1" baseline="-25000" dirty="0"/>
                <a:t>t</a:t>
              </a:r>
              <a:endParaRPr lang="ru-RU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1644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2" val="True"/>
  <p:tag name="PREVIOUSNAME" val="C:\Temp\Development\McK FirmFormat\McKinsey.FirmFormat-insiders\McK FirmFormat Templates\Templates\Firm Format - template - LOP - wide - RL.po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56773C1-6908-4CBF-B5D9-C915CDB687C7}" vid="{2E542057-194C-4F25-B22F-33A34DA172F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Firm Format - template_Blue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2019-05-06T16:20:52Z</dcterms:created>
  <dcterms:modified xsi:type="dcterms:W3CDTF">2019-05-06T16:43:13Z</dcterms:modified>
  <cp:category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PT">
    <vt:lpwstr>Hello</vt:lpwstr>
  </property>
</Properties>
</file>