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modernComment_1C8_D4EA806C.xml" ContentType="application/vnd.ms-powerpoint.comments+xml"/>
  <Override PartName="/ppt/comments/modernComment_1F0_322E1525.xml" ContentType="application/vnd.ms-powerpoint.comments+xml"/>
  <Override PartName="/ppt/notesSlides/notesSlide1.xml" ContentType="application/vnd.openxmlformats-officedocument.presentationml.notesSlide+xml"/>
  <Override PartName="/ppt/comments/modernComment_1DA_E2629AB.xml" ContentType="application/vnd.ms-powerpoint.comments+xml"/>
  <Override PartName="/ppt/notesSlides/notesSlide2.xml" ContentType="application/vnd.openxmlformats-officedocument.presentationml.notesSlide+xml"/>
  <Override PartName="/ppt/comments/modernComment_1DB_40ADB37D.xml" ContentType="application/vnd.ms-powerpoint.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handoutMasterIdLst>
    <p:handoutMasterId r:id="rId30"/>
  </p:handoutMasterIdLst>
  <p:sldIdLst>
    <p:sldId id="453" r:id="rId5"/>
    <p:sldId id="456" r:id="rId6"/>
    <p:sldId id="473" r:id="rId7"/>
    <p:sldId id="496" r:id="rId8"/>
    <p:sldId id="474" r:id="rId9"/>
    <p:sldId id="475" r:id="rId10"/>
    <p:sldId id="486" r:id="rId11"/>
    <p:sldId id="492" r:id="rId12"/>
    <p:sldId id="493" r:id="rId13"/>
    <p:sldId id="482" r:id="rId14"/>
    <p:sldId id="494" r:id="rId15"/>
    <p:sldId id="476" r:id="rId16"/>
    <p:sldId id="488" r:id="rId17"/>
    <p:sldId id="477" r:id="rId18"/>
    <p:sldId id="489" r:id="rId19"/>
    <p:sldId id="478" r:id="rId20"/>
    <p:sldId id="490" r:id="rId21"/>
    <p:sldId id="491" r:id="rId22"/>
    <p:sldId id="485" r:id="rId23"/>
    <p:sldId id="483" r:id="rId24"/>
    <p:sldId id="484" r:id="rId25"/>
    <p:sldId id="479" r:id="rId26"/>
    <p:sldId id="495" r:id="rId27"/>
    <p:sldId id="413" r:id="rId28"/>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8B89A0A-825A-9440-D89B-C7B2384079DF}" name="Bijkerk, Lotje" initials="" userId="S::lbijkerk@redcross.nl::2368e3ad-5db7-4b3f-92e9-e4bd2fb52b79" providerId="AD"/>
  <p188:author id="{3F4F60B1-BA89-E23D-0277-F48C49516320}" name="Houston, Sander" initials="HS" userId="S::shouston@redcross.nl::4717b11e-f2f2-44ed-9172-4069da68f6c5" providerId="AD"/>
  <p188:author id="{366A03E4-EBBB-9B53-6224-6B8D65586352}" name="Luca, Anca" initials="" userId="S::aluca@redcross.nl::6c4d3d19-a8e2-4173-a9bd-14cf9ad5b0ee"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Houston, Sander" initials="HS" lastIdx="1" clrIdx="0">
    <p:extLst>
      <p:ext uri="{19B8F6BF-5375-455C-9EA6-DF929625EA0E}">
        <p15:presenceInfo xmlns:p15="http://schemas.microsoft.com/office/powerpoint/2012/main" userId="S::shouston@redcross.nl::4717b11e-f2f2-44ed-9172-4069da68f6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214D"/>
    <a:srgbClr val="19233E"/>
    <a:srgbClr val="FFEE3C"/>
    <a:srgbClr val="0D99E3"/>
    <a:srgbClr val="EF463E"/>
    <a:srgbClr val="3333FF"/>
    <a:srgbClr val="655DC6"/>
    <a:srgbClr val="CFD1B8"/>
    <a:srgbClr val="FFFFFF"/>
    <a:srgbClr val="FFAD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69F469-F844-4FBB-AF96-9A63B106E42C}" v="272" dt="2024-04-11T11:59:07.0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2517" autoAdjust="0"/>
  </p:normalViewPr>
  <p:slideViewPr>
    <p:cSldViewPr snapToGrid="0">
      <p:cViewPr varScale="1">
        <p:scale>
          <a:sx n="70" d="100"/>
          <a:sy n="70" d="100"/>
        </p:scale>
        <p:origin x="302" y="6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jkerk, Lotje" userId="2368e3ad-5db7-4b3f-92e9-e4bd2fb52b79" providerId="ADAL" clId="{1A69F469-F844-4FBB-AF96-9A63B106E42C}"/>
    <pc:docChg chg="undo redo custSel addSld modSld sldOrd">
      <pc:chgData name="Bijkerk, Lotje" userId="2368e3ad-5db7-4b3f-92e9-e4bd2fb52b79" providerId="ADAL" clId="{1A69F469-F844-4FBB-AF96-9A63B106E42C}" dt="2024-04-11T11:59:07.068" v="1077"/>
      <pc:docMkLst>
        <pc:docMk/>
      </pc:docMkLst>
      <pc:sldChg chg="modSp mod modAnim modCm">
        <pc:chgData name="Bijkerk, Lotje" userId="2368e3ad-5db7-4b3f-92e9-e4bd2fb52b79" providerId="ADAL" clId="{1A69F469-F844-4FBB-AF96-9A63B106E42C}" dt="2024-04-11T11:53:35.555" v="1071" actId="20577"/>
        <pc:sldMkLst>
          <pc:docMk/>
          <pc:sldMk cId="3572138092" sldId="456"/>
        </pc:sldMkLst>
        <pc:spChg chg="mod">
          <ac:chgData name="Bijkerk, Lotje" userId="2368e3ad-5db7-4b3f-92e9-e4bd2fb52b79" providerId="ADAL" clId="{1A69F469-F844-4FBB-AF96-9A63B106E42C}" dt="2024-04-11T11:53:35.555" v="1071" actId="20577"/>
          <ac:spMkLst>
            <pc:docMk/>
            <pc:sldMk cId="3572138092" sldId="456"/>
            <ac:spMk id="3" creationId="{C6D1B144-89FE-A0B1-8220-D7D226A2F8F5}"/>
          </ac:spMkLst>
        </pc:spChg>
        <pc:extLst>
          <p:ext xmlns:p="http://schemas.openxmlformats.org/presentationml/2006/main" uri="{D6D511B9-2390-475A-947B-AFAB55BFBCF1}">
            <pc226:cmChg xmlns:pc226="http://schemas.microsoft.com/office/powerpoint/2022/06/main/command" chg="mod">
              <pc226:chgData name="Bijkerk, Lotje" userId="2368e3ad-5db7-4b3f-92e9-e4bd2fb52b79" providerId="ADAL" clId="{1A69F469-F844-4FBB-AF96-9A63B106E42C}" dt="2024-04-11T10:46:35.896" v="601" actId="20577"/>
              <pc2:cmMkLst xmlns:pc2="http://schemas.microsoft.com/office/powerpoint/2019/9/main/command">
                <pc:docMk/>
                <pc:sldMk cId="3572138092" sldId="456"/>
                <pc2:cmMk id="{A5542602-5708-9448-B219-A7146B766728}"/>
              </pc2:cmMkLst>
            </pc226:cmChg>
            <pc226:cmChg xmlns:pc226="http://schemas.microsoft.com/office/powerpoint/2022/06/main/command" chg="mod">
              <pc226:chgData name="Bijkerk, Lotje" userId="2368e3ad-5db7-4b3f-92e9-e4bd2fb52b79" providerId="ADAL" clId="{1A69F469-F844-4FBB-AF96-9A63B106E42C}" dt="2024-04-11T10:46:35.896" v="601" actId="20577"/>
              <pc2:cmMkLst xmlns:pc2="http://schemas.microsoft.com/office/powerpoint/2019/9/main/command">
                <pc:docMk/>
                <pc:sldMk cId="3572138092" sldId="456"/>
                <pc2:cmMk id="{20E914A6-C420-154D-84AF-61E927FC0B04}"/>
              </pc2:cmMkLst>
            </pc226:cmChg>
            <pc226:cmChg xmlns:pc226="http://schemas.microsoft.com/office/powerpoint/2022/06/main/command" chg="mod">
              <pc226:chgData name="Bijkerk, Lotje" userId="2368e3ad-5db7-4b3f-92e9-e4bd2fb52b79" providerId="ADAL" clId="{1A69F469-F844-4FBB-AF96-9A63B106E42C}" dt="2024-04-11T10:46:29.995" v="599"/>
              <pc2:cmMkLst xmlns:pc2="http://schemas.microsoft.com/office/powerpoint/2019/9/main/command">
                <pc:docMk/>
                <pc:sldMk cId="3572138092" sldId="456"/>
                <pc2:cmMk id="{4F5FD3A8-7D3E-A242-B5D4-3339B71932A6}"/>
              </pc2:cmMkLst>
            </pc226:cmChg>
            <pc226:cmChg xmlns:pc226="http://schemas.microsoft.com/office/powerpoint/2022/06/main/command" chg="mod">
              <pc226:chgData name="Bijkerk, Lotje" userId="2368e3ad-5db7-4b3f-92e9-e4bd2fb52b79" providerId="ADAL" clId="{1A69F469-F844-4FBB-AF96-9A63B106E42C}" dt="2024-04-11T10:46:35.896" v="601" actId="20577"/>
              <pc2:cmMkLst xmlns:pc2="http://schemas.microsoft.com/office/powerpoint/2019/9/main/command">
                <pc:docMk/>
                <pc:sldMk cId="3572138092" sldId="456"/>
                <pc2:cmMk id="{9D848DB9-FE52-2149-84CB-B73BC889ECD4}"/>
              </pc2:cmMkLst>
            </pc226:cmChg>
          </p:ext>
        </pc:extLst>
      </pc:sldChg>
      <pc:sldChg chg="modAnim">
        <pc:chgData name="Bijkerk, Lotje" userId="2368e3ad-5db7-4b3f-92e9-e4bd2fb52b79" providerId="ADAL" clId="{1A69F469-F844-4FBB-AF96-9A63B106E42C}" dt="2024-04-11T11:59:07.068" v="1077"/>
        <pc:sldMkLst>
          <pc:docMk/>
          <pc:sldMk cId="2946352952" sldId="473"/>
        </pc:sldMkLst>
      </pc:sldChg>
      <pc:sldChg chg="modSp mod modAnim modCm">
        <pc:chgData name="Bijkerk, Lotje" userId="2368e3ad-5db7-4b3f-92e9-e4bd2fb52b79" providerId="ADAL" clId="{1A69F469-F844-4FBB-AF96-9A63B106E42C}" dt="2024-04-11T10:50:26.576" v="741"/>
        <pc:sldMkLst>
          <pc:docMk/>
          <pc:sldMk cId="237382059" sldId="474"/>
        </pc:sldMkLst>
        <pc:spChg chg="mod">
          <ac:chgData name="Bijkerk, Lotje" userId="2368e3ad-5db7-4b3f-92e9-e4bd2fb52b79" providerId="ADAL" clId="{1A69F469-F844-4FBB-AF96-9A63B106E42C}" dt="2024-04-11T10:49:49.023" v="735" actId="113"/>
          <ac:spMkLst>
            <pc:docMk/>
            <pc:sldMk cId="237382059" sldId="474"/>
            <ac:spMk id="3" creationId="{C6D1B144-89FE-A0B1-8220-D7D226A2F8F5}"/>
          </ac:spMkLst>
        </pc:spChg>
        <pc:extLst>
          <p:ext xmlns:p="http://schemas.openxmlformats.org/presentationml/2006/main" uri="{D6D511B9-2390-475A-947B-AFAB55BFBCF1}">
            <pc226:cmChg xmlns:pc226="http://schemas.microsoft.com/office/powerpoint/2022/06/main/command" chg="mod">
              <pc226:chgData name="Bijkerk, Lotje" userId="2368e3ad-5db7-4b3f-92e9-e4bd2fb52b79" providerId="ADAL" clId="{1A69F469-F844-4FBB-AF96-9A63B106E42C}" dt="2024-04-11T10:49:42.153" v="734"/>
              <pc2:cmMkLst xmlns:pc2="http://schemas.microsoft.com/office/powerpoint/2019/9/main/command">
                <pc:docMk/>
                <pc:sldMk cId="237382059" sldId="474"/>
                <pc2:cmMk id="{EC56DA91-6458-7E45-94B7-DEB84EE353F8}"/>
              </pc2:cmMkLst>
            </pc226:cmChg>
            <pc226:cmChg xmlns:pc226="http://schemas.microsoft.com/office/powerpoint/2022/06/main/command" chg="mod">
              <pc226:chgData name="Bijkerk, Lotje" userId="2368e3ad-5db7-4b3f-92e9-e4bd2fb52b79" providerId="ADAL" clId="{1A69F469-F844-4FBB-AF96-9A63B106E42C}" dt="2024-04-11T10:49:34.600" v="732"/>
              <pc2:cmMkLst xmlns:pc2="http://schemas.microsoft.com/office/powerpoint/2019/9/main/command">
                <pc:docMk/>
                <pc:sldMk cId="237382059" sldId="474"/>
                <pc2:cmMk id="{26E590E4-78D7-4540-A383-B36D60022800}"/>
              </pc2:cmMkLst>
            </pc226:cmChg>
          </p:ext>
        </pc:extLst>
      </pc:sldChg>
      <pc:sldChg chg="modSp mod modCm">
        <pc:chgData name="Bijkerk, Lotje" userId="2368e3ad-5db7-4b3f-92e9-e4bd2fb52b79" providerId="ADAL" clId="{1A69F469-F844-4FBB-AF96-9A63B106E42C}" dt="2024-04-11T10:50:50.418" v="743"/>
        <pc:sldMkLst>
          <pc:docMk/>
          <pc:sldMk cId="1085125501" sldId="475"/>
        </pc:sldMkLst>
        <pc:spChg chg="mod">
          <ac:chgData name="Bijkerk, Lotje" userId="2368e3ad-5db7-4b3f-92e9-e4bd2fb52b79" providerId="ADAL" clId="{1A69F469-F844-4FBB-AF96-9A63B106E42C}" dt="2024-04-11T10:50:41.656" v="742" actId="207"/>
          <ac:spMkLst>
            <pc:docMk/>
            <pc:sldMk cId="1085125501" sldId="475"/>
            <ac:spMk id="6" creationId="{D172860A-C488-B505-7DE6-ABF725A7C5C8}"/>
          </ac:spMkLst>
        </pc:spChg>
        <pc:spChg chg="mod">
          <ac:chgData name="Bijkerk, Lotje" userId="2368e3ad-5db7-4b3f-92e9-e4bd2fb52b79" providerId="ADAL" clId="{1A69F469-F844-4FBB-AF96-9A63B106E42C}" dt="2024-04-11T10:50:41.656" v="742" actId="207"/>
          <ac:spMkLst>
            <pc:docMk/>
            <pc:sldMk cId="1085125501" sldId="475"/>
            <ac:spMk id="7" creationId="{7448AB6C-7B9D-D7E5-E4DD-9D641E4AF13E}"/>
          </ac:spMkLst>
        </pc:spChg>
        <pc:spChg chg="mod">
          <ac:chgData name="Bijkerk, Lotje" userId="2368e3ad-5db7-4b3f-92e9-e4bd2fb52b79" providerId="ADAL" clId="{1A69F469-F844-4FBB-AF96-9A63B106E42C}" dt="2024-04-11T10:50:41.656" v="742" actId="207"/>
          <ac:spMkLst>
            <pc:docMk/>
            <pc:sldMk cId="1085125501" sldId="475"/>
            <ac:spMk id="8" creationId="{24A95F3B-9332-E007-97E5-67640043589F}"/>
          </ac:spMkLst>
        </pc:spChg>
        <pc:extLst>
          <p:ext xmlns:p="http://schemas.openxmlformats.org/presentationml/2006/main" uri="{D6D511B9-2390-475A-947B-AFAB55BFBCF1}">
            <pc226:cmChg xmlns:pc226="http://schemas.microsoft.com/office/powerpoint/2022/06/main/command" chg="mod">
              <pc226:chgData name="Bijkerk, Lotje" userId="2368e3ad-5db7-4b3f-92e9-e4bd2fb52b79" providerId="ADAL" clId="{1A69F469-F844-4FBB-AF96-9A63B106E42C}" dt="2024-04-11T10:50:50.418" v="743"/>
              <pc2:cmMkLst xmlns:pc2="http://schemas.microsoft.com/office/powerpoint/2019/9/main/command">
                <pc:docMk/>
                <pc:sldMk cId="1085125501" sldId="475"/>
                <pc2:cmMk id="{A62F1DA9-19D3-9442-94C0-81121C871CE1}"/>
              </pc2:cmMkLst>
            </pc226:cmChg>
          </p:ext>
        </pc:extLst>
      </pc:sldChg>
      <pc:sldChg chg="modSp mod">
        <pc:chgData name="Bijkerk, Lotje" userId="2368e3ad-5db7-4b3f-92e9-e4bd2fb52b79" providerId="ADAL" clId="{1A69F469-F844-4FBB-AF96-9A63B106E42C}" dt="2024-04-11T10:51:26.842" v="747" actId="207"/>
        <pc:sldMkLst>
          <pc:docMk/>
          <pc:sldMk cId="218024115" sldId="476"/>
        </pc:sldMkLst>
        <pc:spChg chg="mod">
          <ac:chgData name="Bijkerk, Lotje" userId="2368e3ad-5db7-4b3f-92e9-e4bd2fb52b79" providerId="ADAL" clId="{1A69F469-F844-4FBB-AF96-9A63B106E42C}" dt="2024-04-11T10:51:26.842" v="747" actId="207"/>
          <ac:spMkLst>
            <pc:docMk/>
            <pc:sldMk cId="218024115" sldId="476"/>
            <ac:spMk id="4" creationId="{A9CF68BA-3011-DA31-B48B-1F5821150032}"/>
          </ac:spMkLst>
        </pc:spChg>
        <pc:spChg chg="mod">
          <ac:chgData name="Bijkerk, Lotje" userId="2368e3ad-5db7-4b3f-92e9-e4bd2fb52b79" providerId="ADAL" clId="{1A69F469-F844-4FBB-AF96-9A63B106E42C}" dt="2024-04-11T10:51:26.842" v="747" actId="207"/>
          <ac:spMkLst>
            <pc:docMk/>
            <pc:sldMk cId="218024115" sldId="476"/>
            <ac:spMk id="6" creationId="{6E203481-302C-CF5E-EE15-45CD1886CF9A}"/>
          </ac:spMkLst>
        </pc:spChg>
        <pc:spChg chg="mod">
          <ac:chgData name="Bijkerk, Lotje" userId="2368e3ad-5db7-4b3f-92e9-e4bd2fb52b79" providerId="ADAL" clId="{1A69F469-F844-4FBB-AF96-9A63B106E42C}" dt="2024-04-11T10:51:26.842" v="747" actId="207"/>
          <ac:spMkLst>
            <pc:docMk/>
            <pc:sldMk cId="218024115" sldId="476"/>
            <ac:spMk id="9" creationId="{ECE59A84-76FA-3827-217F-2DC5847DD91A}"/>
          </ac:spMkLst>
        </pc:spChg>
        <pc:spChg chg="mod">
          <ac:chgData name="Bijkerk, Lotje" userId="2368e3ad-5db7-4b3f-92e9-e4bd2fb52b79" providerId="ADAL" clId="{1A69F469-F844-4FBB-AF96-9A63B106E42C}" dt="2024-04-11T10:51:26.842" v="747" actId="207"/>
          <ac:spMkLst>
            <pc:docMk/>
            <pc:sldMk cId="218024115" sldId="476"/>
            <ac:spMk id="10" creationId="{FBF0E66D-7926-D2A9-9D9D-8A86E3FDDA3E}"/>
          </ac:spMkLst>
        </pc:spChg>
      </pc:sldChg>
      <pc:sldChg chg="modSp mod">
        <pc:chgData name="Bijkerk, Lotje" userId="2368e3ad-5db7-4b3f-92e9-e4bd2fb52b79" providerId="ADAL" clId="{1A69F469-F844-4FBB-AF96-9A63B106E42C}" dt="2024-04-11T10:51:49.834" v="750" actId="113"/>
        <pc:sldMkLst>
          <pc:docMk/>
          <pc:sldMk cId="849725743" sldId="477"/>
        </pc:sldMkLst>
        <pc:spChg chg="mod">
          <ac:chgData name="Bijkerk, Lotje" userId="2368e3ad-5db7-4b3f-92e9-e4bd2fb52b79" providerId="ADAL" clId="{1A69F469-F844-4FBB-AF96-9A63B106E42C}" dt="2024-04-11T10:51:38.387" v="748" actId="207"/>
          <ac:spMkLst>
            <pc:docMk/>
            <pc:sldMk cId="849725743" sldId="477"/>
            <ac:spMk id="4" creationId="{62F2146E-A143-416A-482C-D9D12E0A929B}"/>
          </ac:spMkLst>
        </pc:spChg>
        <pc:spChg chg="mod">
          <ac:chgData name="Bijkerk, Lotje" userId="2368e3ad-5db7-4b3f-92e9-e4bd2fb52b79" providerId="ADAL" clId="{1A69F469-F844-4FBB-AF96-9A63B106E42C}" dt="2024-04-11T10:51:38.387" v="748" actId="207"/>
          <ac:spMkLst>
            <pc:docMk/>
            <pc:sldMk cId="849725743" sldId="477"/>
            <ac:spMk id="7" creationId="{A5E24D8B-392F-5409-629C-14C163CAAF7F}"/>
          </ac:spMkLst>
        </pc:spChg>
        <pc:spChg chg="mod">
          <ac:chgData name="Bijkerk, Lotje" userId="2368e3ad-5db7-4b3f-92e9-e4bd2fb52b79" providerId="ADAL" clId="{1A69F469-F844-4FBB-AF96-9A63B106E42C}" dt="2024-04-11T10:51:38.387" v="748" actId="207"/>
          <ac:spMkLst>
            <pc:docMk/>
            <pc:sldMk cId="849725743" sldId="477"/>
            <ac:spMk id="10" creationId="{3553F73F-9578-71B5-0042-9FF1374F99D4}"/>
          </ac:spMkLst>
        </pc:spChg>
        <pc:spChg chg="mod">
          <ac:chgData name="Bijkerk, Lotje" userId="2368e3ad-5db7-4b3f-92e9-e4bd2fb52b79" providerId="ADAL" clId="{1A69F469-F844-4FBB-AF96-9A63B106E42C}" dt="2024-04-11T10:51:49.834" v="750" actId="113"/>
          <ac:spMkLst>
            <pc:docMk/>
            <pc:sldMk cId="849725743" sldId="477"/>
            <ac:spMk id="11" creationId="{B3950774-1E1F-665D-D660-28B7DB01E196}"/>
          </ac:spMkLst>
        </pc:spChg>
      </pc:sldChg>
      <pc:sldChg chg="modSp mod">
        <pc:chgData name="Bijkerk, Lotje" userId="2368e3ad-5db7-4b3f-92e9-e4bd2fb52b79" providerId="ADAL" clId="{1A69F469-F844-4FBB-AF96-9A63B106E42C}" dt="2024-04-11T10:51:59.006" v="751" actId="207"/>
        <pc:sldMkLst>
          <pc:docMk/>
          <pc:sldMk cId="1479798210" sldId="478"/>
        </pc:sldMkLst>
        <pc:spChg chg="mod">
          <ac:chgData name="Bijkerk, Lotje" userId="2368e3ad-5db7-4b3f-92e9-e4bd2fb52b79" providerId="ADAL" clId="{1A69F469-F844-4FBB-AF96-9A63B106E42C}" dt="2024-04-11T10:51:59.006" v="751" actId="207"/>
          <ac:spMkLst>
            <pc:docMk/>
            <pc:sldMk cId="1479798210" sldId="478"/>
            <ac:spMk id="5" creationId="{4B2BD60F-09C4-2CEF-005C-96E0DACFCC89}"/>
          </ac:spMkLst>
        </pc:spChg>
        <pc:spChg chg="mod">
          <ac:chgData name="Bijkerk, Lotje" userId="2368e3ad-5db7-4b3f-92e9-e4bd2fb52b79" providerId="ADAL" clId="{1A69F469-F844-4FBB-AF96-9A63B106E42C}" dt="2024-04-11T10:51:59.006" v="751" actId="207"/>
          <ac:spMkLst>
            <pc:docMk/>
            <pc:sldMk cId="1479798210" sldId="478"/>
            <ac:spMk id="8" creationId="{4A9E6A17-B9FB-EDD2-3AC6-AEA247D062C3}"/>
          </ac:spMkLst>
        </pc:spChg>
        <pc:spChg chg="mod">
          <ac:chgData name="Bijkerk, Lotje" userId="2368e3ad-5db7-4b3f-92e9-e4bd2fb52b79" providerId="ADAL" clId="{1A69F469-F844-4FBB-AF96-9A63B106E42C}" dt="2024-04-11T10:51:59.006" v="751" actId="207"/>
          <ac:spMkLst>
            <pc:docMk/>
            <pc:sldMk cId="1479798210" sldId="478"/>
            <ac:spMk id="10" creationId="{4DC4A525-7CF4-A566-142A-C2B9DADB91A5}"/>
          </ac:spMkLst>
        </pc:spChg>
        <pc:spChg chg="mod">
          <ac:chgData name="Bijkerk, Lotje" userId="2368e3ad-5db7-4b3f-92e9-e4bd2fb52b79" providerId="ADAL" clId="{1A69F469-F844-4FBB-AF96-9A63B106E42C}" dt="2024-04-11T10:51:59.006" v="751" actId="207"/>
          <ac:spMkLst>
            <pc:docMk/>
            <pc:sldMk cId="1479798210" sldId="478"/>
            <ac:spMk id="15" creationId="{220ACCEF-694C-0BE4-B37B-42CA053BB65F}"/>
          </ac:spMkLst>
        </pc:spChg>
      </pc:sldChg>
      <pc:sldChg chg="modSp">
        <pc:chgData name="Bijkerk, Lotje" userId="2368e3ad-5db7-4b3f-92e9-e4bd2fb52b79" providerId="ADAL" clId="{1A69F469-F844-4FBB-AF96-9A63B106E42C}" dt="2024-04-11T10:55:30.488" v="924" actId="20577"/>
        <pc:sldMkLst>
          <pc:docMk/>
          <pc:sldMk cId="1672172031" sldId="479"/>
        </pc:sldMkLst>
        <pc:spChg chg="mod">
          <ac:chgData name="Bijkerk, Lotje" userId="2368e3ad-5db7-4b3f-92e9-e4bd2fb52b79" providerId="ADAL" clId="{1A69F469-F844-4FBB-AF96-9A63B106E42C}" dt="2024-04-11T10:55:30.488" v="924" actId="20577"/>
          <ac:spMkLst>
            <pc:docMk/>
            <pc:sldMk cId="1672172031" sldId="479"/>
            <ac:spMk id="3" creationId="{C6D1B144-89FE-A0B1-8220-D7D226A2F8F5}"/>
          </ac:spMkLst>
        </pc:spChg>
      </pc:sldChg>
      <pc:sldChg chg="modSp mod">
        <pc:chgData name="Bijkerk, Lotje" userId="2368e3ad-5db7-4b3f-92e9-e4bd2fb52b79" providerId="ADAL" clId="{1A69F469-F844-4FBB-AF96-9A63B106E42C}" dt="2024-04-11T10:51:15.654" v="746" actId="207"/>
        <pc:sldMkLst>
          <pc:docMk/>
          <pc:sldMk cId="157147027" sldId="482"/>
        </pc:sldMkLst>
        <pc:spChg chg="mod">
          <ac:chgData name="Bijkerk, Lotje" userId="2368e3ad-5db7-4b3f-92e9-e4bd2fb52b79" providerId="ADAL" clId="{1A69F469-F844-4FBB-AF96-9A63B106E42C}" dt="2024-04-11T10:51:15.654" v="746" actId="207"/>
          <ac:spMkLst>
            <pc:docMk/>
            <pc:sldMk cId="157147027" sldId="482"/>
            <ac:spMk id="5" creationId="{5A1C7C16-40DB-C53A-A5DD-11898ED2E421}"/>
          </ac:spMkLst>
        </pc:spChg>
        <pc:spChg chg="mod">
          <ac:chgData name="Bijkerk, Lotje" userId="2368e3ad-5db7-4b3f-92e9-e4bd2fb52b79" providerId="ADAL" clId="{1A69F469-F844-4FBB-AF96-9A63B106E42C}" dt="2024-04-11T10:51:15.654" v="746" actId="207"/>
          <ac:spMkLst>
            <pc:docMk/>
            <pc:sldMk cId="157147027" sldId="482"/>
            <ac:spMk id="6" creationId="{615BFFA8-1BC0-376F-3CAC-19B6F0FE0FE4}"/>
          </ac:spMkLst>
        </pc:spChg>
        <pc:spChg chg="mod">
          <ac:chgData name="Bijkerk, Lotje" userId="2368e3ad-5db7-4b3f-92e9-e4bd2fb52b79" providerId="ADAL" clId="{1A69F469-F844-4FBB-AF96-9A63B106E42C}" dt="2024-04-11T10:51:15.654" v="746" actId="207"/>
          <ac:spMkLst>
            <pc:docMk/>
            <pc:sldMk cId="157147027" sldId="482"/>
            <ac:spMk id="7" creationId="{6A45A7AC-922E-71A1-F789-7E710257BC1C}"/>
          </ac:spMkLst>
        </pc:spChg>
      </pc:sldChg>
      <pc:sldChg chg="modSp mod">
        <pc:chgData name="Bijkerk, Lotje" userId="2368e3ad-5db7-4b3f-92e9-e4bd2fb52b79" providerId="ADAL" clId="{1A69F469-F844-4FBB-AF96-9A63B106E42C}" dt="2024-04-11T10:53:49.214" v="890" actId="20577"/>
        <pc:sldMkLst>
          <pc:docMk/>
          <pc:sldMk cId="2446509341" sldId="483"/>
        </pc:sldMkLst>
        <pc:spChg chg="mod">
          <ac:chgData name="Bijkerk, Lotje" userId="2368e3ad-5db7-4b3f-92e9-e4bd2fb52b79" providerId="ADAL" clId="{1A69F469-F844-4FBB-AF96-9A63B106E42C}" dt="2024-04-11T10:53:49.214" v="890" actId="20577"/>
          <ac:spMkLst>
            <pc:docMk/>
            <pc:sldMk cId="2446509341" sldId="483"/>
            <ac:spMk id="3" creationId="{C6D1B144-89FE-A0B1-8220-D7D226A2F8F5}"/>
          </ac:spMkLst>
        </pc:spChg>
        <pc:spChg chg="mod">
          <ac:chgData name="Bijkerk, Lotje" userId="2368e3ad-5db7-4b3f-92e9-e4bd2fb52b79" providerId="ADAL" clId="{1A69F469-F844-4FBB-AF96-9A63B106E42C}" dt="2024-04-11T10:52:38.447" v="756" actId="113"/>
          <ac:spMkLst>
            <pc:docMk/>
            <pc:sldMk cId="2446509341" sldId="483"/>
            <ac:spMk id="4" creationId="{8DA97016-060C-C927-3CFE-07E5FE55D72B}"/>
          </ac:spMkLst>
        </pc:spChg>
        <pc:spChg chg="mod">
          <ac:chgData name="Bijkerk, Lotje" userId="2368e3ad-5db7-4b3f-92e9-e4bd2fb52b79" providerId="ADAL" clId="{1A69F469-F844-4FBB-AF96-9A63B106E42C}" dt="2024-04-11T10:52:29.591" v="755" actId="207"/>
          <ac:spMkLst>
            <pc:docMk/>
            <pc:sldMk cId="2446509341" sldId="483"/>
            <ac:spMk id="5" creationId="{32A1491E-2207-FDC4-4106-CEAEF75DFA85}"/>
          </ac:spMkLst>
        </pc:spChg>
      </pc:sldChg>
      <pc:sldChg chg="modSp mod">
        <pc:chgData name="Bijkerk, Lotje" userId="2368e3ad-5db7-4b3f-92e9-e4bd2fb52b79" providerId="ADAL" clId="{1A69F469-F844-4FBB-AF96-9A63B106E42C}" dt="2024-04-11T10:53:57.864" v="891" actId="207"/>
        <pc:sldMkLst>
          <pc:docMk/>
          <pc:sldMk cId="3178253437" sldId="484"/>
        </pc:sldMkLst>
        <pc:spChg chg="mod">
          <ac:chgData name="Bijkerk, Lotje" userId="2368e3ad-5db7-4b3f-92e9-e4bd2fb52b79" providerId="ADAL" clId="{1A69F469-F844-4FBB-AF96-9A63B106E42C}" dt="2024-04-11T10:53:57.864" v="891" actId="207"/>
          <ac:spMkLst>
            <pc:docMk/>
            <pc:sldMk cId="3178253437" sldId="484"/>
            <ac:spMk id="7" creationId="{A81D1A88-742B-C0A6-6D21-7BF69B92BDE5}"/>
          </ac:spMkLst>
        </pc:spChg>
        <pc:spChg chg="mod">
          <ac:chgData name="Bijkerk, Lotje" userId="2368e3ad-5db7-4b3f-92e9-e4bd2fb52b79" providerId="ADAL" clId="{1A69F469-F844-4FBB-AF96-9A63B106E42C}" dt="2024-04-11T10:53:57.864" v="891" actId="207"/>
          <ac:spMkLst>
            <pc:docMk/>
            <pc:sldMk cId="3178253437" sldId="484"/>
            <ac:spMk id="8" creationId="{651B8584-EA50-1433-CAA2-A8367EAE8B6C}"/>
          </ac:spMkLst>
        </pc:spChg>
      </pc:sldChg>
      <pc:sldChg chg="mod modShow">
        <pc:chgData name="Bijkerk, Lotje" userId="2368e3ad-5db7-4b3f-92e9-e4bd2fb52b79" providerId="ADAL" clId="{1A69F469-F844-4FBB-AF96-9A63B106E42C}" dt="2024-04-11T11:58:25.120" v="1072" actId="729"/>
        <pc:sldMkLst>
          <pc:docMk/>
          <pc:sldMk cId="2646147678" sldId="488"/>
        </pc:sldMkLst>
      </pc:sldChg>
      <pc:sldChg chg="mod modShow">
        <pc:chgData name="Bijkerk, Lotje" userId="2368e3ad-5db7-4b3f-92e9-e4bd2fb52b79" providerId="ADAL" clId="{1A69F469-F844-4FBB-AF96-9A63B106E42C}" dt="2024-04-11T11:58:27.759" v="1073" actId="729"/>
        <pc:sldMkLst>
          <pc:docMk/>
          <pc:sldMk cId="1625352540" sldId="489"/>
        </pc:sldMkLst>
      </pc:sldChg>
      <pc:sldChg chg="modSp mod">
        <pc:chgData name="Bijkerk, Lotje" userId="2368e3ad-5db7-4b3f-92e9-e4bd2fb52b79" providerId="ADAL" clId="{1A69F469-F844-4FBB-AF96-9A63B106E42C}" dt="2024-04-11T10:50:54.947" v="744" actId="207"/>
        <pc:sldMkLst>
          <pc:docMk/>
          <pc:sldMk cId="2305522188" sldId="492"/>
        </pc:sldMkLst>
        <pc:spChg chg="mod">
          <ac:chgData name="Bijkerk, Lotje" userId="2368e3ad-5db7-4b3f-92e9-e4bd2fb52b79" providerId="ADAL" clId="{1A69F469-F844-4FBB-AF96-9A63B106E42C}" dt="2024-04-11T10:50:54.947" v="744" actId="207"/>
          <ac:spMkLst>
            <pc:docMk/>
            <pc:sldMk cId="2305522188" sldId="492"/>
            <ac:spMk id="5" creationId="{6864871F-F452-8CDD-B5F4-A16662EF3F7D}"/>
          </ac:spMkLst>
        </pc:spChg>
      </pc:sldChg>
      <pc:sldChg chg="modSp mod">
        <pc:chgData name="Bijkerk, Lotje" userId="2368e3ad-5db7-4b3f-92e9-e4bd2fb52b79" providerId="ADAL" clId="{1A69F469-F844-4FBB-AF96-9A63B106E42C}" dt="2024-04-11T10:51:00.785" v="745" actId="207"/>
        <pc:sldMkLst>
          <pc:docMk/>
          <pc:sldMk cId="2859703151" sldId="493"/>
        </pc:sldMkLst>
        <pc:spChg chg="mod">
          <ac:chgData name="Bijkerk, Lotje" userId="2368e3ad-5db7-4b3f-92e9-e4bd2fb52b79" providerId="ADAL" clId="{1A69F469-F844-4FBB-AF96-9A63B106E42C}" dt="2024-04-11T10:51:00.785" v="745" actId="207"/>
          <ac:spMkLst>
            <pc:docMk/>
            <pc:sldMk cId="2859703151" sldId="493"/>
            <ac:spMk id="4" creationId="{BB16527B-DE2C-A6F5-D873-95347D1BFD88}"/>
          </ac:spMkLst>
        </pc:spChg>
      </pc:sldChg>
      <pc:sldChg chg="mod modShow">
        <pc:chgData name="Bijkerk, Lotje" userId="2368e3ad-5db7-4b3f-92e9-e4bd2fb52b79" providerId="ADAL" clId="{1A69F469-F844-4FBB-AF96-9A63B106E42C}" dt="2024-04-11T10:52:15.342" v="752" actId="729"/>
        <pc:sldMkLst>
          <pc:docMk/>
          <pc:sldMk cId="3100074046" sldId="494"/>
        </pc:sldMkLst>
      </pc:sldChg>
      <pc:sldChg chg="modSp mod">
        <pc:chgData name="Bijkerk, Lotje" userId="2368e3ad-5db7-4b3f-92e9-e4bd2fb52b79" providerId="ADAL" clId="{1A69F469-F844-4FBB-AF96-9A63B106E42C}" dt="2024-04-11T10:56:11.096" v="983" actId="113"/>
        <pc:sldMkLst>
          <pc:docMk/>
          <pc:sldMk cId="154604172" sldId="495"/>
        </pc:sldMkLst>
        <pc:spChg chg="mod">
          <ac:chgData name="Bijkerk, Lotje" userId="2368e3ad-5db7-4b3f-92e9-e4bd2fb52b79" providerId="ADAL" clId="{1A69F469-F844-4FBB-AF96-9A63B106E42C}" dt="2024-04-11T10:56:11.096" v="983" actId="113"/>
          <ac:spMkLst>
            <pc:docMk/>
            <pc:sldMk cId="154604172" sldId="495"/>
            <ac:spMk id="3" creationId="{C6D1B144-89FE-A0B1-8220-D7D226A2F8F5}"/>
          </ac:spMkLst>
        </pc:spChg>
      </pc:sldChg>
      <pc:sldChg chg="modSp add mod ord delCm modCm">
        <pc:chgData name="Bijkerk, Lotje" userId="2368e3ad-5db7-4b3f-92e9-e4bd2fb52b79" providerId="ADAL" clId="{1A69F469-F844-4FBB-AF96-9A63B106E42C}" dt="2024-04-11T10:47:42.382" v="643" actId="20577"/>
        <pc:sldMkLst>
          <pc:docMk/>
          <pc:sldMk cId="841880869" sldId="496"/>
        </pc:sldMkLst>
        <pc:spChg chg="mod">
          <ac:chgData name="Bijkerk, Lotje" userId="2368e3ad-5db7-4b3f-92e9-e4bd2fb52b79" providerId="ADAL" clId="{1A69F469-F844-4FBB-AF96-9A63B106E42C}" dt="2024-04-11T10:47:25.572" v="639" actId="20577"/>
          <ac:spMkLst>
            <pc:docMk/>
            <pc:sldMk cId="841880869" sldId="496"/>
            <ac:spMk id="2" creationId="{51A5C2F3-C68D-58B5-94A9-29BC27334333}"/>
          </ac:spMkLst>
        </pc:spChg>
        <pc:spChg chg="mod">
          <ac:chgData name="Bijkerk, Lotje" userId="2368e3ad-5db7-4b3f-92e9-e4bd2fb52b79" providerId="ADAL" clId="{1A69F469-F844-4FBB-AF96-9A63B106E42C}" dt="2024-04-11T10:47:42.382" v="643" actId="20577"/>
          <ac:spMkLst>
            <pc:docMk/>
            <pc:sldMk cId="841880869" sldId="496"/>
            <ac:spMk id="3" creationId="{C6D1B144-89FE-A0B1-8220-D7D226A2F8F5}"/>
          </ac:spMkLst>
        </pc:spChg>
        <pc:extLst>
          <p:ext xmlns:p="http://schemas.openxmlformats.org/presentationml/2006/main" uri="{D6D511B9-2390-475A-947B-AFAB55BFBCF1}">
            <pc226:cmChg xmlns:pc226="http://schemas.microsoft.com/office/powerpoint/2022/06/main/command" chg="mod">
              <pc226:chgData name="Bijkerk, Lotje" userId="2368e3ad-5db7-4b3f-92e9-e4bd2fb52b79" providerId="ADAL" clId="{1A69F469-F844-4FBB-AF96-9A63B106E42C}" dt="2024-04-11T10:47:25.572" v="639" actId="20577"/>
              <pc2:cmMkLst xmlns:pc2="http://schemas.microsoft.com/office/powerpoint/2019/9/main/command">
                <pc:docMk/>
                <pc:sldMk cId="841880869" sldId="496"/>
                <pc2:cmMk id="{88DC8B52-59EE-487F-AF87-581A073F3902}"/>
              </pc2:cmMkLst>
            </pc226:cmChg>
            <pc226:cmChg xmlns:pc226="http://schemas.microsoft.com/office/powerpoint/2022/06/main/command" chg="mod">
              <pc226:chgData name="Bijkerk, Lotje" userId="2368e3ad-5db7-4b3f-92e9-e4bd2fb52b79" providerId="ADAL" clId="{1A69F469-F844-4FBB-AF96-9A63B106E42C}" dt="2024-04-11T10:47:42.382" v="643" actId="20577"/>
              <pc2:cmMkLst xmlns:pc2="http://schemas.microsoft.com/office/powerpoint/2019/9/main/command">
                <pc:docMk/>
                <pc:sldMk cId="841880869" sldId="496"/>
                <pc2:cmMk id="{FFD83662-13A7-4219-9C77-2266B95A0BA3}"/>
              </pc2:cmMkLst>
            </pc226:cmChg>
            <pc226:cmChg xmlns:pc226="http://schemas.microsoft.com/office/powerpoint/2022/06/main/command" chg="mod">
              <pc226:chgData name="Bijkerk, Lotje" userId="2368e3ad-5db7-4b3f-92e9-e4bd2fb52b79" providerId="ADAL" clId="{1A69F469-F844-4FBB-AF96-9A63B106E42C}" dt="2024-04-11T10:47:42.382" v="643" actId="20577"/>
              <pc2:cmMkLst xmlns:pc2="http://schemas.microsoft.com/office/powerpoint/2019/9/main/command">
                <pc:docMk/>
                <pc:sldMk cId="841880869" sldId="496"/>
                <pc2:cmMk id="{E1E74BE0-2B15-4D1E-93CC-423D6942703E}"/>
              </pc2:cmMkLst>
            </pc226:cmChg>
            <pc226:cmChg xmlns:pc226="http://schemas.microsoft.com/office/powerpoint/2022/06/main/command" chg="del">
              <pc226:chgData name="Bijkerk, Lotje" userId="2368e3ad-5db7-4b3f-92e9-e4bd2fb52b79" providerId="ADAL" clId="{1A69F469-F844-4FBB-AF96-9A63B106E42C}" dt="2024-04-11T10:47:08.072" v="609"/>
              <pc2:cmMkLst xmlns:pc2="http://schemas.microsoft.com/office/powerpoint/2019/9/main/command">
                <pc:docMk/>
                <pc:sldMk cId="841880869" sldId="496"/>
                <pc2:cmMk id="{88B683E4-CB6A-4FA1-903A-A4B1C1466438}"/>
              </pc2:cmMkLst>
            </pc226:cmChg>
          </p:ext>
        </pc:extLst>
      </pc:sldChg>
    </pc:docChg>
  </pc:docChgLst>
  <pc:docChgLst>
    <pc:chgData name="Luca, Anca" userId="6c4d3d19-a8e2-4173-a9bd-14cf9ad5b0ee" providerId="ADAL" clId="{D826CA70-06E7-7644-9F56-97E117209117}"/>
    <pc:docChg chg="undo custSel modSld">
      <pc:chgData name="Luca, Anca" userId="6c4d3d19-a8e2-4173-a9bd-14cf9ad5b0ee" providerId="ADAL" clId="{D826CA70-06E7-7644-9F56-97E117209117}" dt="2024-04-11T10:14:12.595" v="12"/>
      <pc:docMkLst>
        <pc:docMk/>
      </pc:docMkLst>
      <pc:sldChg chg="addCm modCm">
        <pc:chgData name="Luca, Anca" userId="6c4d3d19-a8e2-4173-a9bd-14cf9ad5b0ee" providerId="ADAL" clId="{D826CA70-06E7-7644-9F56-97E117209117}" dt="2024-04-11T10:11:36.425" v="6"/>
        <pc:sldMkLst>
          <pc:docMk/>
          <pc:sldMk cId="3572138092" sldId="456"/>
        </pc:sldMkLst>
        <pc:extLst>
          <p:ext xmlns:p="http://schemas.openxmlformats.org/presentationml/2006/main" uri="{D6D511B9-2390-475A-947B-AFAB55BFBCF1}">
            <pc226:cmChg xmlns:pc226="http://schemas.microsoft.com/office/powerpoint/2022/06/main/command" chg="add mod">
              <pc226:chgData name="Luca, Anca" userId="6c4d3d19-a8e2-4173-a9bd-14cf9ad5b0ee" providerId="ADAL" clId="{D826CA70-06E7-7644-9F56-97E117209117}" dt="2024-04-11T10:06:05.599" v="3"/>
              <pc2:cmMkLst xmlns:pc2="http://schemas.microsoft.com/office/powerpoint/2019/9/main/command">
                <pc:docMk/>
                <pc:sldMk cId="3572138092" sldId="456"/>
                <pc2:cmMk id="{A5542602-5708-9448-B219-A7146B766728}"/>
              </pc2:cmMkLst>
            </pc226:cmChg>
            <pc226:cmChg xmlns:pc226="http://schemas.microsoft.com/office/powerpoint/2022/06/main/command" chg="add">
              <pc226:chgData name="Luca, Anca" userId="6c4d3d19-a8e2-4173-a9bd-14cf9ad5b0ee" providerId="ADAL" clId="{D826CA70-06E7-7644-9F56-97E117209117}" dt="2024-04-11T10:07:59.698" v="4"/>
              <pc2:cmMkLst xmlns:pc2="http://schemas.microsoft.com/office/powerpoint/2019/9/main/command">
                <pc:docMk/>
                <pc:sldMk cId="3572138092" sldId="456"/>
                <pc2:cmMk id="{20E914A6-C420-154D-84AF-61E927FC0B04}"/>
              </pc2:cmMkLst>
            </pc226:cmChg>
            <pc226:cmChg xmlns:pc226="http://schemas.microsoft.com/office/powerpoint/2022/06/main/command" chg="add">
              <pc226:chgData name="Luca, Anca" userId="6c4d3d19-a8e2-4173-a9bd-14cf9ad5b0ee" providerId="ADAL" clId="{D826CA70-06E7-7644-9F56-97E117209117}" dt="2024-04-11T10:03:13.776" v="0"/>
              <pc2:cmMkLst xmlns:pc2="http://schemas.microsoft.com/office/powerpoint/2019/9/main/command">
                <pc:docMk/>
                <pc:sldMk cId="3572138092" sldId="456"/>
                <pc2:cmMk id="{4F5FD3A8-7D3E-A242-B5D4-3339B71932A6}"/>
              </pc2:cmMkLst>
            </pc226:cmChg>
            <pc226:cmChg xmlns:pc226="http://schemas.microsoft.com/office/powerpoint/2022/06/main/command" chg="add">
              <pc226:chgData name="Luca, Anca" userId="6c4d3d19-a8e2-4173-a9bd-14cf9ad5b0ee" providerId="ADAL" clId="{D826CA70-06E7-7644-9F56-97E117209117}" dt="2024-04-11T10:11:36.425" v="6"/>
              <pc2:cmMkLst xmlns:pc2="http://schemas.microsoft.com/office/powerpoint/2019/9/main/command">
                <pc:docMk/>
                <pc:sldMk cId="3572138092" sldId="456"/>
                <pc2:cmMk id="{9D848DB9-FE52-2149-84CB-B73BC889ECD4}"/>
              </pc2:cmMkLst>
              <pc226:cmRplyChg chg="add">
                <pc226:chgData name="Luca, Anca" userId="6c4d3d19-a8e2-4173-a9bd-14cf9ad5b0ee" providerId="ADAL" clId="{D826CA70-06E7-7644-9F56-97E117209117}" dt="2024-04-11T10:11:36.425" v="6"/>
                <pc2:cmRplyMkLst xmlns:pc2="http://schemas.microsoft.com/office/powerpoint/2019/9/main/command">
                  <pc:docMk/>
                  <pc:sldMk cId="3572138092" sldId="456"/>
                  <pc2:cmMk id="{9D848DB9-FE52-2149-84CB-B73BC889ECD4}"/>
                  <pc2:cmRplyMk id="{69715179-AC3A-F147-AF7A-93E3728E33C9}"/>
                </pc2:cmRplyMkLst>
              </pc226:cmRplyChg>
            </pc226:cmChg>
          </p:ext>
        </pc:extLst>
      </pc:sldChg>
      <pc:sldChg chg="addCm">
        <pc:chgData name="Luca, Anca" userId="6c4d3d19-a8e2-4173-a9bd-14cf9ad5b0ee" providerId="ADAL" clId="{D826CA70-06E7-7644-9F56-97E117209117}" dt="2024-04-11T10:12:17.301" v="7"/>
        <pc:sldMkLst>
          <pc:docMk/>
          <pc:sldMk cId="237382059" sldId="474"/>
        </pc:sldMkLst>
        <pc:extLst>
          <p:ext xmlns:p="http://schemas.openxmlformats.org/presentationml/2006/main" uri="{D6D511B9-2390-475A-947B-AFAB55BFBCF1}">
            <pc226:cmChg xmlns:pc226="http://schemas.microsoft.com/office/powerpoint/2022/06/main/command" chg="add">
              <pc226:chgData name="Luca, Anca" userId="6c4d3d19-a8e2-4173-a9bd-14cf9ad5b0ee" providerId="ADAL" clId="{D826CA70-06E7-7644-9F56-97E117209117}" dt="2024-04-11T10:12:17.301" v="7"/>
              <pc2:cmMkLst xmlns:pc2="http://schemas.microsoft.com/office/powerpoint/2019/9/main/command">
                <pc:docMk/>
                <pc:sldMk cId="237382059" sldId="474"/>
                <pc2:cmMk id="{EC56DA91-6458-7E45-94B7-DEB84EE353F8}"/>
              </pc2:cmMkLst>
            </pc226:cmChg>
            <pc226:cmChg xmlns:pc226="http://schemas.microsoft.com/office/powerpoint/2022/06/main/command" chg="add">
              <pc226:chgData name="Luca, Anca" userId="6c4d3d19-a8e2-4173-a9bd-14cf9ad5b0ee" providerId="ADAL" clId="{D826CA70-06E7-7644-9F56-97E117209117}" dt="2024-04-11T10:10:14.167" v="5"/>
              <pc2:cmMkLst xmlns:pc2="http://schemas.microsoft.com/office/powerpoint/2019/9/main/command">
                <pc:docMk/>
                <pc:sldMk cId="237382059" sldId="474"/>
                <pc2:cmMk id="{26E590E4-78D7-4540-A383-B36D60022800}"/>
              </pc2:cmMkLst>
            </pc226:cmChg>
          </p:ext>
        </pc:extLst>
      </pc:sldChg>
      <pc:sldChg chg="modSp mod addCm">
        <pc:chgData name="Luca, Anca" userId="6c4d3d19-a8e2-4173-a9bd-14cf9ad5b0ee" providerId="ADAL" clId="{D826CA70-06E7-7644-9F56-97E117209117}" dt="2024-04-11T10:14:12.595" v="12"/>
        <pc:sldMkLst>
          <pc:docMk/>
          <pc:sldMk cId="1085125501" sldId="475"/>
        </pc:sldMkLst>
        <pc:spChg chg="mod">
          <ac:chgData name="Luca, Anca" userId="6c4d3d19-a8e2-4173-a9bd-14cf9ad5b0ee" providerId="ADAL" clId="{D826CA70-06E7-7644-9F56-97E117209117}" dt="2024-04-11T10:13:27.788" v="11" actId="207"/>
          <ac:spMkLst>
            <pc:docMk/>
            <pc:sldMk cId="1085125501" sldId="475"/>
            <ac:spMk id="6" creationId="{D172860A-C488-B505-7DE6-ABF725A7C5C8}"/>
          </ac:spMkLst>
        </pc:spChg>
        <pc:spChg chg="mod">
          <ac:chgData name="Luca, Anca" userId="6c4d3d19-a8e2-4173-a9bd-14cf9ad5b0ee" providerId="ADAL" clId="{D826CA70-06E7-7644-9F56-97E117209117}" dt="2024-04-11T10:13:27.407" v="10" actId="207"/>
          <ac:spMkLst>
            <pc:docMk/>
            <pc:sldMk cId="1085125501" sldId="475"/>
            <ac:spMk id="7" creationId="{7448AB6C-7B9D-D7E5-E4DD-9D641E4AF13E}"/>
          </ac:spMkLst>
        </pc:spChg>
        <pc:extLst>
          <p:ext xmlns:p="http://schemas.openxmlformats.org/presentationml/2006/main" uri="{D6D511B9-2390-475A-947B-AFAB55BFBCF1}">
            <pc226:cmChg xmlns:pc226="http://schemas.microsoft.com/office/powerpoint/2022/06/main/command" chg="add">
              <pc226:chgData name="Luca, Anca" userId="6c4d3d19-a8e2-4173-a9bd-14cf9ad5b0ee" providerId="ADAL" clId="{D826CA70-06E7-7644-9F56-97E117209117}" dt="2024-04-11T10:14:12.595" v="12"/>
              <pc2:cmMkLst xmlns:pc2="http://schemas.microsoft.com/office/powerpoint/2019/9/main/command">
                <pc:docMk/>
                <pc:sldMk cId="1085125501" sldId="475"/>
                <pc2:cmMk id="{A62F1DA9-19D3-9442-94C0-81121C871CE1}"/>
              </pc2:cmMkLst>
            </pc226:cmChg>
          </p:ext>
        </pc:extLst>
      </pc:sldChg>
    </pc:docChg>
  </pc:docChgLst>
  <pc:docChgLst>
    <pc:chgData name="Bijkerk, Lotje" userId="2368e3ad-5db7-4b3f-92e9-e4bd2fb52b79" providerId="ADAL" clId="{E30CD797-7A42-46FD-A2AB-183427B59A93}"/>
    <pc:docChg chg="undo redo custSel addSld delSld modSld sldOrd">
      <pc:chgData name="Bijkerk, Lotje" userId="2368e3ad-5db7-4b3f-92e9-e4bd2fb52b79" providerId="ADAL" clId="{E30CD797-7A42-46FD-A2AB-183427B59A93}" dt="2024-04-09T17:59:01.284" v="35485" actId="20577"/>
      <pc:docMkLst>
        <pc:docMk/>
      </pc:docMkLst>
      <pc:sldChg chg="del">
        <pc:chgData name="Bijkerk, Lotje" userId="2368e3ad-5db7-4b3f-92e9-e4bd2fb52b79" providerId="ADAL" clId="{E30CD797-7A42-46FD-A2AB-183427B59A93}" dt="2024-03-21T10:57:50.881" v="72" actId="47"/>
        <pc:sldMkLst>
          <pc:docMk/>
          <pc:sldMk cId="2020486387" sldId="370"/>
        </pc:sldMkLst>
      </pc:sldChg>
      <pc:sldChg chg="del">
        <pc:chgData name="Bijkerk, Lotje" userId="2368e3ad-5db7-4b3f-92e9-e4bd2fb52b79" providerId="ADAL" clId="{E30CD797-7A42-46FD-A2AB-183427B59A93}" dt="2024-03-21T10:57:51.472" v="73" actId="47"/>
        <pc:sldMkLst>
          <pc:docMk/>
          <pc:sldMk cId="16710716" sldId="371"/>
        </pc:sldMkLst>
      </pc:sldChg>
      <pc:sldChg chg="del">
        <pc:chgData name="Bijkerk, Lotje" userId="2368e3ad-5db7-4b3f-92e9-e4bd2fb52b79" providerId="ADAL" clId="{E30CD797-7A42-46FD-A2AB-183427B59A93}" dt="2024-03-21T10:57:51.882" v="74" actId="47"/>
        <pc:sldMkLst>
          <pc:docMk/>
          <pc:sldMk cId="50049829" sldId="372"/>
        </pc:sldMkLst>
      </pc:sldChg>
      <pc:sldChg chg="add del">
        <pc:chgData name="Bijkerk, Lotje" userId="2368e3ad-5db7-4b3f-92e9-e4bd2fb52b79" providerId="ADAL" clId="{E30CD797-7A42-46FD-A2AB-183427B59A93}" dt="2024-04-09T17:37:06.873" v="33562" actId="47"/>
        <pc:sldMkLst>
          <pc:docMk/>
          <pc:sldMk cId="2705266832" sldId="413"/>
        </pc:sldMkLst>
      </pc:sldChg>
      <pc:sldChg chg="del">
        <pc:chgData name="Bijkerk, Lotje" userId="2368e3ad-5db7-4b3f-92e9-e4bd2fb52b79" providerId="ADAL" clId="{E30CD797-7A42-46FD-A2AB-183427B59A93}" dt="2024-03-21T10:57:50.172" v="71" actId="47"/>
        <pc:sldMkLst>
          <pc:docMk/>
          <pc:sldMk cId="3137632649" sldId="434"/>
        </pc:sldMkLst>
      </pc:sldChg>
      <pc:sldChg chg="del">
        <pc:chgData name="Bijkerk, Lotje" userId="2368e3ad-5db7-4b3f-92e9-e4bd2fb52b79" providerId="ADAL" clId="{E30CD797-7A42-46FD-A2AB-183427B59A93}" dt="2024-03-21T10:18:39.525" v="0" actId="47"/>
        <pc:sldMkLst>
          <pc:docMk/>
          <pc:sldMk cId="3119841967" sldId="435"/>
        </pc:sldMkLst>
      </pc:sldChg>
      <pc:sldChg chg="del">
        <pc:chgData name="Bijkerk, Lotje" userId="2368e3ad-5db7-4b3f-92e9-e4bd2fb52b79" providerId="ADAL" clId="{E30CD797-7A42-46FD-A2AB-183427B59A93}" dt="2024-03-21T10:18:41.799" v="1" actId="47"/>
        <pc:sldMkLst>
          <pc:docMk/>
          <pc:sldMk cId="3540365760" sldId="451"/>
        </pc:sldMkLst>
      </pc:sldChg>
      <pc:sldChg chg="delSp modSp mod">
        <pc:chgData name="Bijkerk, Lotje" userId="2368e3ad-5db7-4b3f-92e9-e4bd2fb52b79" providerId="ADAL" clId="{E30CD797-7A42-46FD-A2AB-183427B59A93}" dt="2024-04-01T15:17:14.252" v="15997" actId="20577"/>
        <pc:sldMkLst>
          <pc:docMk/>
          <pc:sldMk cId="839969245" sldId="453"/>
        </pc:sldMkLst>
        <pc:spChg chg="mod">
          <ac:chgData name="Bijkerk, Lotje" userId="2368e3ad-5db7-4b3f-92e9-e4bd2fb52b79" providerId="ADAL" clId="{E30CD797-7A42-46FD-A2AB-183427B59A93}" dt="2024-03-21T10:18:58.858" v="48" actId="20577"/>
          <ac:spMkLst>
            <pc:docMk/>
            <pc:sldMk cId="839969245" sldId="453"/>
            <ac:spMk id="4" creationId="{C47A7D7C-F87D-48C7-BF7B-264165AC8075}"/>
          </ac:spMkLst>
        </pc:spChg>
        <pc:spChg chg="mod">
          <ac:chgData name="Bijkerk, Lotje" userId="2368e3ad-5db7-4b3f-92e9-e4bd2fb52b79" providerId="ADAL" clId="{E30CD797-7A42-46FD-A2AB-183427B59A93}" dt="2024-03-21T10:19:09.072" v="70" actId="20577"/>
          <ac:spMkLst>
            <pc:docMk/>
            <pc:sldMk cId="839969245" sldId="453"/>
            <ac:spMk id="9" creationId="{2308606D-9010-4434-A1BF-717D231EB935}"/>
          </ac:spMkLst>
        </pc:spChg>
        <pc:spChg chg="mod">
          <ac:chgData name="Bijkerk, Lotje" userId="2368e3ad-5db7-4b3f-92e9-e4bd2fb52b79" providerId="ADAL" clId="{E30CD797-7A42-46FD-A2AB-183427B59A93}" dt="2024-04-01T15:17:14.252" v="15997" actId="20577"/>
          <ac:spMkLst>
            <pc:docMk/>
            <pc:sldMk cId="839969245" sldId="453"/>
            <ac:spMk id="13" creationId="{8C1B2D89-13C0-4648-8E32-5037677AA4FC}"/>
          </ac:spMkLst>
        </pc:spChg>
        <pc:grpChg chg="del">
          <ac:chgData name="Bijkerk, Lotje" userId="2368e3ad-5db7-4b3f-92e9-e4bd2fb52b79" providerId="ADAL" clId="{E30CD797-7A42-46FD-A2AB-183427B59A93}" dt="2024-03-21T10:18:44.796" v="2" actId="478"/>
          <ac:grpSpMkLst>
            <pc:docMk/>
            <pc:sldMk cId="839969245" sldId="453"/>
            <ac:grpSpMk id="28" creationId="{B8F46956-DFB9-F77D-8931-FE1C97F2F758}"/>
          </ac:grpSpMkLst>
        </pc:grpChg>
        <pc:grpChg chg="del">
          <ac:chgData name="Bijkerk, Lotje" userId="2368e3ad-5db7-4b3f-92e9-e4bd2fb52b79" providerId="ADAL" clId="{E30CD797-7A42-46FD-A2AB-183427B59A93}" dt="2024-03-21T10:18:45.406" v="3" actId="478"/>
          <ac:grpSpMkLst>
            <pc:docMk/>
            <pc:sldMk cId="839969245" sldId="453"/>
            <ac:grpSpMk id="31" creationId="{8FD61ACB-E8B3-BDDF-810C-1D51DEB7C79F}"/>
          </ac:grpSpMkLst>
        </pc:grpChg>
      </pc:sldChg>
      <pc:sldChg chg="modSp mod">
        <pc:chgData name="Bijkerk, Lotje" userId="2368e3ad-5db7-4b3f-92e9-e4bd2fb52b79" providerId="ADAL" clId="{E30CD797-7A42-46FD-A2AB-183427B59A93}" dt="2024-04-09T17:59:01.284" v="35485" actId="20577"/>
        <pc:sldMkLst>
          <pc:docMk/>
          <pc:sldMk cId="3572138092" sldId="456"/>
        </pc:sldMkLst>
        <pc:spChg chg="mod">
          <ac:chgData name="Bijkerk, Lotje" userId="2368e3ad-5db7-4b3f-92e9-e4bd2fb52b79" providerId="ADAL" clId="{E30CD797-7A42-46FD-A2AB-183427B59A93}" dt="2024-03-21T10:59:01.810" v="91" actId="20577"/>
          <ac:spMkLst>
            <pc:docMk/>
            <pc:sldMk cId="3572138092" sldId="456"/>
            <ac:spMk id="2" creationId="{51A5C2F3-C68D-58B5-94A9-29BC27334333}"/>
          </ac:spMkLst>
        </pc:spChg>
        <pc:spChg chg="mod">
          <ac:chgData name="Bijkerk, Lotje" userId="2368e3ad-5db7-4b3f-92e9-e4bd2fb52b79" providerId="ADAL" clId="{E30CD797-7A42-46FD-A2AB-183427B59A93}" dt="2024-04-09T17:59:01.284" v="35485" actId="20577"/>
          <ac:spMkLst>
            <pc:docMk/>
            <pc:sldMk cId="3572138092" sldId="456"/>
            <ac:spMk id="3" creationId="{C6D1B144-89FE-A0B1-8220-D7D226A2F8F5}"/>
          </ac:spMkLst>
        </pc:spChg>
      </pc:sldChg>
      <pc:sldChg chg="del">
        <pc:chgData name="Bijkerk, Lotje" userId="2368e3ad-5db7-4b3f-92e9-e4bd2fb52b79" providerId="ADAL" clId="{E30CD797-7A42-46FD-A2AB-183427B59A93}" dt="2024-03-21T10:58:11.009" v="79" actId="47"/>
        <pc:sldMkLst>
          <pc:docMk/>
          <pc:sldMk cId="1027491168" sldId="464"/>
        </pc:sldMkLst>
      </pc:sldChg>
      <pc:sldChg chg="del">
        <pc:chgData name="Bijkerk, Lotje" userId="2368e3ad-5db7-4b3f-92e9-e4bd2fb52b79" providerId="ADAL" clId="{E30CD797-7A42-46FD-A2AB-183427B59A93}" dt="2024-03-21T10:58:09.912" v="78" actId="47"/>
        <pc:sldMkLst>
          <pc:docMk/>
          <pc:sldMk cId="3422538244" sldId="465"/>
        </pc:sldMkLst>
      </pc:sldChg>
      <pc:sldChg chg="del">
        <pc:chgData name="Bijkerk, Lotje" userId="2368e3ad-5db7-4b3f-92e9-e4bd2fb52b79" providerId="ADAL" clId="{E30CD797-7A42-46FD-A2AB-183427B59A93}" dt="2024-03-21T10:57:59.066" v="76" actId="47"/>
        <pc:sldMkLst>
          <pc:docMk/>
          <pc:sldMk cId="3989664864" sldId="466"/>
        </pc:sldMkLst>
      </pc:sldChg>
      <pc:sldChg chg="del">
        <pc:chgData name="Bijkerk, Lotje" userId="2368e3ad-5db7-4b3f-92e9-e4bd2fb52b79" providerId="ADAL" clId="{E30CD797-7A42-46FD-A2AB-183427B59A93}" dt="2024-03-21T10:57:53.069" v="75" actId="47"/>
        <pc:sldMkLst>
          <pc:docMk/>
          <pc:sldMk cId="3002120886" sldId="467"/>
        </pc:sldMkLst>
      </pc:sldChg>
      <pc:sldChg chg="del">
        <pc:chgData name="Bijkerk, Lotje" userId="2368e3ad-5db7-4b3f-92e9-e4bd2fb52b79" providerId="ADAL" clId="{E30CD797-7A42-46FD-A2AB-183427B59A93}" dt="2024-04-09T17:37:04.373" v="33559" actId="47"/>
        <pc:sldMkLst>
          <pc:docMk/>
          <pc:sldMk cId="294897177" sldId="468"/>
        </pc:sldMkLst>
      </pc:sldChg>
      <pc:sldChg chg="del">
        <pc:chgData name="Bijkerk, Lotje" userId="2368e3ad-5db7-4b3f-92e9-e4bd2fb52b79" providerId="ADAL" clId="{E30CD797-7A42-46FD-A2AB-183427B59A93}" dt="2024-03-21T10:58:03.400" v="77" actId="47"/>
        <pc:sldMkLst>
          <pc:docMk/>
          <pc:sldMk cId="1057786100" sldId="469"/>
        </pc:sldMkLst>
      </pc:sldChg>
      <pc:sldChg chg="del">
        <pc:chgData name="Bijkerk, Lotje" userId="2368e3ad-5db7-4b3f-92e9-e4bd2fb52b79" providerId="ADAL" clId="{E30CD797-7A42-46FD-A2AB-183427B59A93}" dt="2024-04-09T17:37:05.499" v="33560" actId="47"/>
        <pc:sldMkLst>
          <pc:docMk/>
          <pc:sldMk cId="2529276591" sldId="470"/>
        </pc:sldMkLst>
      </pc:sldChg>
      <pc:sldChg chg="del">
        <pc:chgData name="Bijkerk, Lotje" userId="2368e3ad-5db7-4b3f-92e9-e4bd2fb52b79" providerId="ADAL" clId="{E30CD797-7A42-46FD-A2AB-183427B59A93}" dt="2024-04-01T12:44:54.571" v="9418" actId="47"/>
        <pc:sldMkLst>
          <pc:docMk/>
          <pc:sldMk cId="1891427462" sldId="471"/>
        </pc:sldMkLst>
      </pc:sldChg>
      <pc:sldChg chg="del">
        <pc:chgData name="Bijkerk, Lotje" userId="2368e3ad-5db7-4b3f-92e9-e4bd2fb52b79" providerId="ADAL" clId="{E30CD797-7A42-46FD-A2AB-183427B59A93}" dt="2024-04-01T12:44:55.443" v="9419" actId="47"/>
        <pc:sldMkLst>
          <pc:docMk/>
          <pc:sldMk cId="4134620677" sldId="472"/>
        </pc:sldMkLst>
      </pc:sldChg>
      <pc:sldChg chg="modSp add mod">
        <pc:chgData name="Bijkerk, Lotje" userId="2368e3ad-5db7-4b3f-92e9-e4bd2fb52b79" providerId="ADAL" clId="{E30CD797-7A42-46FD-A2AB-183427B59A93}" dt="2024-04-09T17:46:45.820" v="34189" actId="113"/>
        <pc:sldMkLst>
          <pc:docMk/>
          <pc:sldMk cId="2946352952" sldId="473"/>
        </pc:sldMkLst>
        <pc:spChg chg="mod">
          <ac:chgData name="Bijkerk, Lotje" userId="2368e3ad-5db7-4b3f-92e9-e4bd2fb52b79" providerId="ADAL" clId="{E30CD797-7A42-46FD-A2AB-183427B59A93}" dt="2024-03-21T10:59:08.825" v="103" actId="20577"/>
          <ac:spMkLst>
            <pc:docMk/>
            <pc:sldMk cId="2946352952" sldId="473"/>
            <ac:spMk id="2" creationId="{51A5C2F3-C68D-58B5-94A9-29BC27334333}"/>
          </ac:spMkLst>
        </pc:spChg>
        <pc:spChg chg="mod">
          <ac:chgData name="Bijkerk, Lotje" userId="2368e3ad-5db7-4b3f-92e9-e4bd2fb52b79" providerId="ADAL" clId="{E30CD797-7A42-46FD-A2AB-183427B59A93}" dt="2024-04-09T17:46:45.820" v="34189" actId="113"/>
          <ac:spMkLst>
            <pc:docMk/>
            <pc:sldMk cId="2946352952" sldId="473"/>
            <ac:spMk id="3" creationId="{C6D1B144-89FE-A0B1-8220-D7D226A2F8F5}"/>
          </ac:spMkLst>
        </pc:spChg>
      </pc:sldChg>
      <pc:sldChg chg="modSp add mod modNotesTx">
        <pc:chgData name="Bijkerk, Lotje" userId="2368e3ad-5db7-4b3f-92e9-e4bd2fb52b79" providerId="ADAL" clId="{E30CD797-7A42-46FD-A2AB-183427B59A93}" dt="2024-04-09T17:44:13.930" v="34116" actId="20577"/>
        <pc:sldMkLst>
          <pc:docMk/>
          <pc:sldMk cId="237382059" sldId="474"/>
        </pc:sldMkLst>
        <pc:spChg chg="mod">
          <ac:chgData name="Bijkerk, Lotje" userId="2368e3ad-5db7-4b3f-92e9-e4bd2fb52b79" providerId="ADAL" clId="{E30CD797-7A42-46FD-A2AB-183427B59A93}" dt="2024-03-21T10:59:19.047" v="116" actId="20577"/>
          <ac:spMkLst>
            <pc:docMk/>
            <pc:sldMk cId="237382059" sldId="474"/>
            <ac:spMk id="2" creationId="{51A5C2F3-C68D-58B5-94A9-29BC27334333}"/>
          </ac:spMkLst>
        </pc:spChg>
        <pc:spChg chg="mod">
          <ac:chgData name="Bijkerk, Lotje" userId="2368e3ad-5db7-4b3f-92e9-e4bd2fb52b79" providerId="ADAL" clId="{E30CD797-7A42-46FD-A2AB-183427B59A93}" dt="2024-04-09T17:41:41.216" v="33778" actId="20577"/>
          <ac:spMkLst>
            <pc:docMk/>
            <pc:sldMk cId="237382059" sldId="474"/>
            <ac:spMk id="3" creationId="{C6D1B144-89FE-A0B1-8220-D7D226A2F8F5}"/>
          </ac:spMkLst>
        </pc:spChg>
      </pc:sldChg>
      <pc:sldChg chg="addSp delSp modSp add mod modNotesTx">
        <pc:chgData name="Bijkerk, Lotje" userId="2368e3ad-5db7-4b3f-92e9-e4bd2fb52b79" providerId="ADAL" clId="{E30CD797-7A42-46FD-A2AB-183427B59A93}" dt="2024-04-09T17:44:19.219" v="34117" actId="20577"/>
        <pc:sldMkLst>
          <pc:docMk/>
          <pc:sldMk cId="1085125501" sldId="475"/>
        </pc:sldMkLst>
        <pc:spChg chg="mod">
          <ac:chgData name="Bijkerk, Lotje" userId="2368e3ad-5db7-4b3f-92e9-e4bd2fb52b79" providerId="ADAL" clId="{E30CD797-7A42-46FD-A2AB-183427B59A93}" dt="2024-04-09T15:01:40.325" v="25308" actId="20577"/>
          <ac:spMkLst>
            <pc:docMk/>
            <pc:sldMk cId="1085125501" sldId="475"/>
            <ac:spMk id="2" creationId="{51A5C2F3-C68D-58B5-94A9-29BC27334333}"/>
          </ac:spMkLst>
        </pc:spChg>
        <pc:spChg chg="mod">
          <ac:chgData name="Bijkerk, Lotje" userId="2368e3ad-5db7-4b3f-92e9-e4bd2fb52b79" providerId="ADAL" clId="{E30CD797-7A42-46FD-A2AB-183427B59A93}" dt="2024-04-09T15:03:49.855" v="25617" actId="20577"/>
          <ac:spMkLst>
            <pc:docMk/>
            <pc:sldMk cId="1085125501" sldId="475"/>
            <ac:spMk id="3" creationId="{C6D1B144-89FE-A0B1-8220-D7D226A2F8F5}"/>
          </ac:spMkLst>
        </pc:spChg>
        <pc:spChg chg="add del mod">
          <ac:chgData name="Bijkerk, Lotje" userId="2368e3ad-5db7-4b3f-92e9-e4bd2fb52b79" providerId="ADAL" clId="{E30CD797-7A42-46FD-A2AB-183427B59A93}" dt="2024-04-09T15:00:48.662" v="25275" actId="478"/>
          <ac:spMkLst>
            <pc:docMk/>
            <pc:sldMk cId="1085125501" sldId="475"/>
            <ac:spMk id="4" creationId="{BB16527B-DE2C-A6F5-D873-95347D1BFD88}"/>
          </ac:spMkLst>
        </pc:spChg>
        <pc:spChg chg="add del mod">
          <ac:chgData name="Bijkerk, Lotje" userId="2368e3ad-5db7-4b3f-92e9-e4bd2fb52b79" providerId="ADAL" clId="{E30CD797-7A42-46FD-A2AB-183427B59A93}" dt="2024-04-09T15:00:47.053" v="25274" actId="478"/>
          <ac:spMkLst>
            <pc:docMk/>
            <pc:sldMk cId="1085125501" sldId="475"/>
            <ac:spMk id="5" creationId="{6864871F-F452-8CDD-B5F4-A16662EF3F7D}"/>
          </ac:spMkLst>
        </pc:spChg>
        <pc:spChg chg="add mod">
          <ac:chgData name="Bijkerk, Lotje" userId="2368e3ad-5db7-4b3f-92e9-e4bd2fb52b79" providerId="ADAL" clId="{E30CD797-7A42-46FD-A2AB-183427B59A93}" dt="2024-04-09T15:46:41.525" v="27825" actId="14100"/>
          <ac:spMkLst>
            <pc:docMk/>
            <pc:sldMk cId="1085125501" sldId="475"/>
            <ac:spMk id="6" creationId="{D172860A-C488-B505-7DE6-ABF725A7C5C8}"/>
          </ac:spMkLst>
        </pc:spChg>
        <pc:spChg chg="add mod">
          <ac:chgData name="Bijkerk, Lotje" userId="2368e3ad-5db7-4b3f-92e9-e4bd2fb52b79" providerId="ADAL" clId="{E30CD797-7A42-46FD-A2AB-183427B59A93}" dt="2024-04-09T15:46:44.660" v="27826" actId="1076"/>
          <ac:spMkLst>
            <pc:docMk/>
            <pc:sldMk cId="1085125501" sldId="475"/>
            <ac:spMk id="7" creationId="{7448AB6C-7B9D-D7E5-E4DD-9D641E4AF13E}"/>
          </ac:spMkLst>
        </pc:spChg>
        <pc:spChg chg="add mod">
          <ac:chgData name="Bijkerk, Lotje" userId="2368e3ad-5db7-4b3f-92e9-e4bd2fb52b79" providerId="ADAL" clId="{E30CD797-7A42-46FD-A2AB-183427B59A93}" dt="2024-04-09T15:47:00.819" v="27830" actId="14100"/>
          <ac:spMkLst>
            <pc:docMk/>
            <pc:sldMk cId="1085125501" sldId="475"/>
            <ac:spMk id="8" creationId="{24A95F3B-9332-E007-97E5-67640043589F}"/>
          </ac:spMkLst>
        </pc:spChg>
      </pc:sldChg>
      <pc:sldChg chg="addSp delSp modSp add mod modAnim">
        <pc:chgData name="Bijkerk, Lotje" userId="2368e3ad-5db7-4b3f-92e9-e4bd2fb52b79" providerId="ADAL" clId="{E30CD797-7A42-46FD-A2AB-183427B59A93}" dt="2024-04-09T15:35:47.177" v="26718"/>
        <pc:sldMkLst>
          <pc:docMk/>
          <pc:sldMk cId="218024115" sldId="476"/>
        </pc:sldMkLst>
        <pc:spChg chg="mod">
          <ac:chgData name="Bijkerk, Lotje" userId="2368e3ad-5db7-4b3f-92e9-e4bd2fb52b79" providerId="ADAL" clId="{E30CD797-7A42-46FD-A2AB-183427B59A93}" dt="2024-04-01T14:29:03.728" v="14796" actId="20577"/>
          <ac:spMkLst>
            <pc:docMk/>
            <pc:sldMk cId="218024115" sldId="476"/>
            <ac:spMk id="2" creationId="{51A5C2F3-C68D-58B5-94A9-29BC27334333}"/>
          </ac:spMkLst>
        </pc:spChg>
        <pc:spChg chg="mod">
          <ac:chgData name="Bijkerk, Lotje" userId="2368e3ad-5db7-4b3f-92e9-e4bd2fb52b79" providerId="ADAL" clId="{E30CD797-7A42-46FD-A2AB-183427B59A93}" dt="2024-04-09T15:35:11.144" v="26713" actId="20577"/>
          <ac:spMkLst>
            <pc:docMk/>
            <pc:sldMk cId="218024115" sldId="476"/>
            <ac:spMk id="3" creationId="{C6D1B144-89FE-A0B1-8220-D7D226A2F8F5}"/>
          </ac:spMkLst>
        </pc:spChg>
        <pc:spChg chg="add mod">
          <ac:chgData name="Bijkerk, Lotje" userId="2368e3ad-5db7-4b3f-92e9-e4bd2fb52b79" providerId="ADAL" clId="{E30CD797-7A42-46FD-A2AB-183427B59A93}" dt="2024-04-09T15:34:16.156" v="26536" actId="1076"/>
          <ac:spMkLst>
            <pc:docMk/>
            <pc:sldMk cId="218024115" sldId="476"/>
            <ac:spMk id="4" creationId="{A9CF68BA-3011-DA31-B48B-1F5821150032}"/>
          </ac:spMkLst>
        </pc:spChg>
        <pc:spChg chg="add del mod">
          <ac:chgData name="Bijkerk, Lotje" userId="2368e3ad-5db7-4b3f-92e9-e4bd2fb52b79" providerId="ADAL" clId="{E30CD797-7A42-46FD-A2AB-183427B59A93}" dt="2024-04-09T15:25:37.925" v="26015" actId="21"/>
          <ac:spMkLst>
            <pc:docMk/>
            <pc:sldMk cId="218024115" sldId="476"/>
            <ac:spMk id="5" creationId="{2307C46D-66FF-85F1-37D9-F1E72B1FFE17}"/>
          </ac:spMkLst>
        </pc:spChg>
        <pc:spChg chg="add mod">
          <ac:chgData name="Bijkerk, Lotje" userId="2368e3ad-5db7-4b3f-92e9-e4bd2fb52b79" providerId="ADAL" clId="{E30CD797-7A42-46FD-A2AB-183427B59A93}" dt="2024-04-09T15:30:11.187" v="26466" actId="14100"/>
          <ac:spMkLst>
            <pc:docMk/>
            <pc:sldMk cId="218024115" sldId="476"/>
            <ac:spMk id="6" creationId="{6E203481-302C-CF5E-EE15-45CD1886CF9A}"/>
          </ac:spMkLst>
        </pc:spChg>
        <pc:spChg chg="add del mod">
          <ac:chgData name="Bijkerk, Lotje" userId="2368e3ad-5db7-4b3f-92e9-e4bd2fb52b79" providerId="ADAL" clId="{E30CD797-7A42-46FD-A2AB-183427B59A93}" dt="2024-04-09T15:25:37.925" v="26015" actId="21"/>
          <ac:spMkLst>
            <pc:docMk/>
            <pc:sldMk cId="218024115" sldId="476"/>
            <ac:spMk id="7" creationId="{8DBCB906-85BA-BBC6-8E75-89F8F156DF95}"/>
          </ac:spMkLst>
        </pc:spChg>
        <pc:spChg chg="add del mod">
          <ac:chgData name="Bijkerk, Lotje" userId="2368e3ad-5db7-4b3f-92e9-e4bd2fb52b79" providerId="ADAL" clId="{E30CD797-7A42-46FD-A2AB-183427B59A93}" dt="2024-04-09T15:25:37.925" v="26015" actId="21"/>
          <ac:spMkLst>
            <pc:docMk/>
            <pc:sldMk cId="218024115" sldId="476"/>
            <ac:spMk id="8" creationId="{D06C53C3-7B28-CB80-9FEF-B8169F64FD98}"/>
          </ac:spMkLst>
        </pc:spChg>
        <pc:spChg chg="add mod">
          <ac:chgData name="Bijkerk, Lotje" userId="2368e3ad-5db7-4b3f-92e9-e4bd2fb52b79" providerId="ADAL" clId="{E30CD797-7A42-46FD-A2AB-183427B59A93}" dt="2024-04-09T15:29:27.013" v="26427" actId="14100"/>
          <ac:spMkLst>
            <pc:docMk/>
            <pc:sldMk cId="218024115" sldId="476"/>
            <ac:spMk id="9" creationId="{ECE59A84-76FA-3827-217F-2DC5847DD91A}"/>
          </ac:spMkLst>
        </pc:spChg>
        <pc:spChg chg="add mod">
          <ac:chgData name="Bijkerk, Lotje" userId="2368e3ad-5db7-4b3f-92e9-e4bd2fb52b79" providerId="ADAL" clId="{E30CD797-7A42-46FD-A2AB-183427B59A93}" dt="2024-04-09T15:29:45.168" v="26433" actId="14100"/>
          <ac:spMkLst>
            <pc:docMk/>
            <pc:sldMk cId="218024115" sldId="476"/>
            <ac:spMk id="10" creationId="{FBF0E66D-7926-D2A9-9D9D-8A86E3FDDA3E}"/>
          </ac:spMkLst>
        </pc:spChg>
      </pc:sldChg>
      <pc:sldChg chg="addSp delSp modSp add mod modAnim modNotesTx">
        <pc:chgData name="Bijkerk, Lotje" userId="2368e3ad-5db7-4b3f-92e9-e4bd2fb52b79" providerId="ADAL" clId="{E30CD797-7A42-46FD-A2AB-183427B59A93}" dt="2024-04-09T16:06:59.325" v="28047"/>
        <pc:sldMkLst>
          <pc:docMk/>
          <pc:sldMk cId="849725743" sldId="477"/>
        </pc:sldMkLst>
        <pc:spChg chg="mod">
          <ac:chgData name="Bijkerk, Lotje" userId="2368e3ad-5db7-4b3f-92e9-e4bd2fb52b79" providerId="ADAL" clId="{E30CD797-7A42-46FD-A2AB-183427B59A93}" dt="2024-04-01T14:29:08.406" v="14804" actId="20577"/>
          <ac:spMkLst>
            <pc:docMk/>
            <pc:sldMk cId="849725743" sldId="477"/>
            <ac:spMk id="2" creationId="{51A5C2F3-C68D-58B5-94A9-29BC27334333}"/>
          </ac:spMkLst>
        </pc:spChg>
        <pc:spChg chg="mod">
          <ac:chgData name="Bijkerk, Lotje" userId="2368e3ad-5db7-4b3f-92e9-e4bd2fb52b79" providerId="ADAL" clId="{E30CD797-7A42-46FD-A2AB-183427B59A93}" dt="2024-04-09T16:06:52.571" v="28046" actId="20577"/>
          <ac:spMkLst>
            <pc:docMk/>
            <pc:sldMk cId="849725743" sldId="477"/>
            <ac:spMk id="3" creationId="{C6D1B144-89FE-A0B1-8220-D7D226A2F8F5}"/>
          </ac:spMkLst>
        </pc:spChg>
        <pc:spChg chg="add mod">
          <ac:chgData name="Bijkerk, Lotje" userId="2368e3ad-5db7-4b3f-92e9-e4bd2fb52b79" providerId="ADAL" clId="{E30CD797-7A42-46FD-A2AB-183427B59A93}" dt="2024-04-09T16:03:47.726" v="27868" actId="1076"/>
          <ac:spMkLst>
            <pc:docMk/>
            <pc:sldMk cId="849725743" sldId="477"/>
            <ac:spMk id="4" creationId="{62F2146E-A143-416A-482C-D9D12E0A929B}"/>
          </ac:spMkLst>
        </pc:spChg>
        <pc:spChg chg="add del mod">
          <ac:chgData name="Bijkerk, Lotje" userId="2368e3ad-5db7-4b3f-92e9-e4bd2fb52b79" providerId="ADAL" clId="{E30CD797-7A42-46FD-A2AB-183427B59A93}" dt="2024-04-09T15:46:04.589" v="27823" actId="21"/>
          <ac:spMkLst>
            <pc:docMk/>
            <pc:sldMk cId="849725743" sldId="477"/>
            <ac:spMk id="5" creationId="{D265E7A5-B801-31F7-D779-ACC0D8C22DCA}"/>
          </ac:spMkLst>
        </pc:spChg>
        <pc:spChg chg="add del mod">
          <ac:chgData name="Bijkerk, Lotje" userId="2368e3ad-5db7-4b3f-92e9-e4bd2fb52b79" providerId="ADAL" clId="{E30CD797-7A42-46FD-A2AB-183427B59A93}" dt="2024-04-09T15:46:04.589" v="27823" actId="21"/>
          <ac:spMkLst>
            <pc:docMk/>
            <pc:sldMk cId="849725743" sldId="477"/>
            <ac:spMk id="6" creationId="{FE7FB5C4-0756-39A0-9646-701138E78CF0}"/>
          </ac:spMkLst>
        </pc:spChg>
        <pc:spChg chg="add mod">
          <ac:chgData name="Bijkerk, Lotje" userId="2368e3ad-5db7-4b3f-92e9-e4bd2fb52b79" providerId="ADAL" clId="{E30CD797-7A42-46FD-A2AB-183427B59A93}" dt="2024-04-09T15:43:40.870" v="27794" actId="1076"/>
          <ac:spMkLst>
            <pc:docMk/>
            <pc:sldMk cId="849725743" sldId="477"/>
            <ac:spMk id="7" creationId="{A5E24D8B-392F-5409-629C-14C163CAAF7F}"/>
          </ac:spMkLst>
        </pc:spChg>
        <pc:spChg chg="add del mod">
          <ac:chgData name="Bijkerk, Lotje" userId="2368e3ad-5db7-4b3f-92e9-e4bd2fb52b79" providerId="ADAL" clId="{E30CD797-7A42-46FD-A2AB-183427B59A93}" dt="2024-04-09T15:46:04.589" v="27823" actId="21"/>
          <ac:spMkLst>
            <pc:docMk/>
            <pc:sldMk cId="849725743" sldId="477"/>
            <ac:spMk id="8" creationId="{7E02F757-4798-31E8-815E-7620F2BCB490}"/>
          </ac:spMkLst>
        </pc:spChg>
        <pc:spChg chg="add del mod">
          <ac:chgData name="Bijkerk, Lotje" userId="2368e3ad-5db7-4b3f-92e9-e4bd2fb52b79" providerId="ADAL" clId="{E30CD797-7A42-46FD-A2AB-183427B59A93}" dt="2024-04-09T15:46:04.589" v="27823" actId="21"/>
          <ac:spMkLst>
            <pc:docMk/>
            <pc:sldMk cId="849725743" sldId="477"/>
            <ac:spMk id="9" creationId="{94FFD120-16B9-2C79-0855-B15916224CC2}"/>
          </ac:spMkLst>
        </pc:spChg>
        <pc:spChg chg="add mod">
          <ac:chgData name="Bijkerk, Lotje" userId="2368e3ad-5db7-4b3f-92e9-e4bd2fb52b79" providerId="ADAL" clId="{E30CD797-7A42-46FD-A2AB-183427B59A93}" dt="2024-04-09T15:43:35.682" v="27793" actId="14100"/>
          <ac:spMkLst>
            <pc:docMk/>
            <pc:sldMk cId="849725743" sldId="477"/>
            <ac:spMk id="10" creationId="{3553F73F-9578-71B5-0042-9FF1374F99D4}"/>
          </ac:spMkLst>
        </pc:spChg>
        <pc:spChg chg="add mod">
          <ac:chgData name="Bijkerk, Lotje" userId="2368e3ad-5db7-4b3f-92e9-e4bd2fb52b79" providerId="ADAL" clId="{E30CD797-7A42-46FD-A2AB-183427B59A93}" dt="2024-04-09T16:03:54.067" v="27869" actId="1076"/>
          <ac:spMkLst>
            <pc:docMk/>
            <pc:sldMk cId="849725743" sldId="477"/>
            <ac:spMk id="11" creationId="{B3950774-1E1F-665D-D660-28B7DB01E196}"/>
          </ac:spMkLst>
        </pc:spChg>
      </pc:sldChg>
      <pc:sldChg chg="addSp delSp modSp add mod modAnim">
        <pc:chgData name="Bijkerk, Lotje" userId="2368e3ad-5db7-4b3f-92e9-e4bd2fb52b79" providerId="ADAL" clId="{E30CD797-7A42-46FD-A2AB-183427B59A93}" dt="2024-04-09T17:16:56.734" v="31108"/>
        <pc:sldMkLst>
          <pc:docMk/>
          <pc:sldMk cId="1479798210" sldId="478"/>
        </pc:sldMkLst>
        <pc:spChg chg="mod">
          <ac:chgData name="Bijkerk, Lotje" userId="2368e3ad-5db7-4b3f-92e9-e4bd2fb52b79" providerId="ADAL" clId="{E30CD797-7A42-46FD-A2AB-183427B59A93}" dt="2024-04-01T14:29:12.925" v="14812" actId="20577"/>
          <ac:spMkLst>
            <pc:docMk/>
            <pc:sldMk cId="1479798210" sldId="478"/>
            <ac:spMk id="2" creationId="{51A5C2F3-C68D-58B5-94A9-29BC27334333}"/>
          </ac:spMkLst>
        </pc:spChg>
        <pc:spChg chg="mod">
          <ac:chgData name="Bijkerk, Lotje" userId="2368e3ad-5db7-4b3f-92e9-e4bd2fb52b79" providerId="ADAL" clId="{E30CD797-7A42-46FD-A2AB-183427B59A93}" dt="2024-04-09T17:16:18.585" v="31101" actId="14100"/>
          <ac:spMkLst>
            <pc:docMk/>
            <pc:sldMk cId="1479798210" sldId="478"/>
            <ac:spMk id="3" creationId="{C6D1B144-89FE-A0B1-8220-D7D226A2F8F5}"/>
          </ac:spMkLst>
        </pc:spChg>
        <pc:spChg chg="add del mod">
          <ac:chgData name="Bijkerk, Lotje" userId="2368e3ad-5db7-4b3f-92e9-e4bd2fb52b79" providerId="ADAL" clId="{E30CD797-7A42-46FD-A2AB-183427B59A93}" dt="2024-04-09T16:46:54.818" v="29374" actId="21"/>
          <ac:spMkLst>
            <pc:docMk/>
            <pc:sldMk cId="1479798210" sldId="478"/>
            <ac:spMk id="4" creationId="{84E5FEAD-FB51-C4B9-596D-C5EDC12099C8}"/>
          </ac:spMkLst>
        </pc:spChg>
        <pc:spChg chg="add mod">
          <ac:chgData name="Bijkerk, Lotje" userId="2368e3ad-5db7-4b3f-92e9-e4bd2fb52b79" providerId="ADAL" clId="{E30CD797-7A42-46FD-A2AB-183427B59A93}" dt="2024-04-09T16:36:04.417" v="29184" actId="1076"/>
          <ac:spMkLst>
            <pc:docMk/>
            <pc:sldMk cId="1479798210" sldId="478"/>
            <ac:spMk id="5" creationId="{4B2BD60F-09C4-2CEF-005C-96E0DACFCC89}"/>
          </ac:spMkLst>
        </pc:spChg>
        <pc:spChg chg="add del mod">
          <ac:chgData name="Bijkerk, Lotje" userId="2368e3ad-5db7-4b3f-92e9-e4bd2fb52b79" providerId="ADAL" clId="{E30CD797-7A42-46FD-A2AB-183427B59A93}" dt="2024-04-09T16:46:43.607" v="29371" actId="21"/>
          <ac:spMkLst>
            <pc:docMk/>
            <pc:sldMk cId="1479798210" sldId="478"/>
            <ac:spMk id="6" creationId="{0364D720-8394-C4F5-61AC-90939BFAF662}"/>
          </ac:spMkLst>
        </pc:spChg>
        <pc:spChg chg="add del mod">
          <ac:chgData name="Bijkerk, Lotje" userId="2368e3ad-5db7-4b3f-92e9-e4bd2fb52b79" providerId="ADAL" clId="{E30CD797-7A42-46FD-A2AB-183427B59A93}" dt="2024-04-09T16:46:43.607" v="29371" actId="21"/>
          <ac:spMkLst>
            <pc:docMk/>
            <pc:sldMk cId="1479798210" sldId="478"/>
            <ac:spMk id="7" creationId="{DAF6B313-4CDD-41C5-2A9E-5F7C2CF9E94E}"/>
          </ac:spMkLst>
        </pc:spChg>
        <pc:spChg chg="add mod">
          <ac:chgData name="Bijkerk, Lotje" userId="2368e3ad-5db7-4b3f-92e9-e4bd2fb52b79" providerId="ADAL" clId="{E30CD797-7A42-46FD-A2AB-183427B59A93}" dt="2024-04-09T16:37:02.317" v="29216" actId="14100"/>
          <ac:spMkLst>
            <pc:docMk/>
            <pc:sldMk cId="1479798210" sldId="478"/>
            <ac:spMk id="8" creationId="{4A9E6A17-B9FB-EDD2-3AC6-AEA247D062C3}"/>
          </ac:spMkLst>
        </pc:spChg>
        <pc:spChg chg="add del mod">
          <ac:chgData name="Bijkerk, Lotje" userId="2368e3ad-5db7-4b3f-92e9-e4bd2fb52b79" providerId="ADAL" clId="{E30CD797-7A42-46FD-A2AB-183427B59A93}" dt="2024-04-01T15:38:36.981" v="18463" actId="478"/>
          <ac:spMkLst>
            <pc:docMk/>
            <pc:sldMk cId="1479798210" sldId="478"/>
            <ac:spMk id="8" creationId="{8474B542-222F-5092-5913-B40B4DC31530}"/>
          </ac:spMkLst>
        </pc:spChg>
        <pc:spChg chg="add del mod">
          <ac:chgData name="Bijkerk, Lotje" userId="2368e3ad-5db7-4b3f-92e9-e4bd2fb52b79" providerId="ADAL" clId="{E30CD797-7A42-46FD-A2AB-183427B59A93}" dt="2024-04-09T16:46:43.607" v="29371" actId="21"/>
          <ac:spMkLst>
            <pc:docMk/>
            <pc:sldMk cId="1479798210" sldId="478"/>
            <ac:spMk id="9" creationId="{5ED27A36-F015-6CA8-D1F7-F9220AC26BDF}"/>
          </ac:spMkLst>
        </pc:spChg>
        <pc:spChg chg="add mod">
          <ac:chgData name="Bijkerk, Lotje" userId="2368e3ad-5db7-4b3f-92e9-e4bd2fb52b79" providerId="ADAL" clId="{E30CD797-7A42-46FD-A2AB-183427B59A93}" dt="2024-04-09T16:43:49.151" v="29323" actId="14100"/>
          <ac:spMkLst>
            <pc:docMk/>
            <pc:sldMk cId="1479798210" sldId="478"/>
            <ac:spMk id="10" creationId="{4DC4A525-7CF4-A566-142A-C2B9DADB91A5}"/>
          </ac:spMkLst>
        </pc:spChg>
        <pc:spChg chg="add del mod">
          <ac:chgData name="Bijkerk, Lotje" userId="2368e3ad-5db7-4b3f-92e9-e4bd2fb52b79" providerId="ADAL" clId="{E30CD797-7A42-46FD-A2AB-183427B59A93}" dt="2024-04-09T16:46:54.818" v="29374" actId="21"/>
          <ac:spMkLst>
            <pc:docMk/>
            <pc:sldMk cId="1479798210" sldId="478"/>
            <ac:spMk id="11" creationId="{9F1B0F13-C537-1211-69D3-5018298DA6A6}"/>
          </ac:spMkLst>
        </pc:spChg>
        <pc:spChg chg="add del mod">
          <ac:chgData name="Bijkerk, Lotje" userId="2368e3ad-5db7-4b3f-92e9-e4bd2fb52b79" providerId="ADAL" clId="{E30CD797-7A42-46FD-A2AB-183427B59A93}" dt="2024-04-09T16:46:43.607" v="29371" actId="21"/>
          <ac:spMkLst>
            <pc:docMk/>
            <pc:sldMk cId="1479798210" sldId="478"/>
            <ac:spMk id="12" creationId="{0256CE70-2589-8E4F-9F1C-3220CCA9432D}"/>
          </ac:spMkLst>
        </pc:spChg>
        <pc:spChg chg="add del mod">
          <ac:chgData name="Bijkerk, Lotje" userId="2368e3ad-5db7-4b3f-92e9-e4bd2fb52b79" providerId="ADAL" clId="{E30CD797-7A42-46FD-A2AB-183427B59A93}" dt="2024-04-09T16:37:36.489" v="29220" actId="478"/>
          <ac:spMkLst>
            <pc:docMk/>
            <pc:sldMk cId="1479798210" sldId="478"/>
            <ac:spMk id="13" creationId="{A8743C4B-0800-0FF7-F28B-8669869E7B4B}"/>
          </ac:spMkLst>
        </pc:spChg>
        <pc:spChg chg="add mod">
          <ac:chgData name="Bijkerk, Lotje" userId="2368e3ad-5db7-4b3f-92e9-e4bd2fb52b79" providerId="ADAL" clId="{E30CD797-7A42-46FD-A2AB-183427B59A93}" dt="2024-04-09T16:44:54.128" v="29348" actId="14100"/>
          <ac:spMkLst>
            <pc:docMk/>
            <pc:sldMk cId="1479798210" sldId="478"/>
            <ac:spMk id="14" creationId="{64607B1C-EB3A-07A1-701A-9CBF21B8E278}"/>
          </ac:spMkLst>
        </pc:spChg>
        <pc:spChg chg="add mod">
          <ac:chgData name="Bijkerk, Lotje" userId="2368e3ad-5db7-4b3f-92e9-e4bd2fb52b79" providerId="ADAL" clId="{E30CD797-7A42-46FD-A2AB-183427B59A93}" dt="2024-04-09T16:44:46.598" v="29347" actId="1076"/>
          <ac:spMkLst>
            <pc:docMk/>
            <pc:sldMk cId="1479798210" sldId="478"/>
            <ac:spMk id="15" creationId="{220ACCEF-694C-0BE4-B37B-42CA053BB65F}"/>
          </ac:spMkLst>
        </pc:spChg>
      </pc:sldChg>
      <pc:sldChg chg="modSp add mod modAnim">
        <pc:chgData name="Bijkerk, Lotje" userId="2368e3ad-5db7-4b3f-92e9-e4bd2fb52b79" providerId="ADAL" clId="{E30CD797-7A42-46FD-A2AB-183427B59A93}" dt="2024-04-09T17:43:40.896" v="34115"/>
        <pc:sldMkLst>
          <pc:docMk/>
          <pc:sldMk cId="1672172031" sldId="479"/>
        </pc:sldMkLst>
        <pc:spChg chg="mod">
          <ac:chgData name="Bijkerk, Lotje" userId="2368e3ad-5db7-4b3f-92e9-e4bd2fb52b79" providerId="ADAL" clId="{E30CD797-7A42-46FD-A2AB-183427B59A93}" dt="2024-04-09T17:19:09.624" v="31153" actId="20577"/>
          <ac:spMkLst>
            <pc:docMk/>
            <pc:sldMk cId="1672172031" sldId="479"/>
            <ac:spMk id="2" creationId="{51A5C2F3-C68D-58B5-94A9-29BC27334333}"/>
          </ac:spMkLst>
        </pc:spChg>
        <pc:spChg chg="mod">
          <ac:chgData name="Bijkerk, Lotje" userId="2368e3ad-5db7-4b3f-92e9-e4bd2fb52b79" providerId="ADAL" clId="{E30CD797-7A42-46FD-A2AB-183427B59A93}" dt="2024-04-09T17:43:28.704" v="34114" actId="404"/>
          <ac:spMkLst>
            <pc:docMk/>
            <pc:sldMk cId="1672172031" sldId="479"/>
            <ac:spMk id="3" creationId="{C6D1B144-89FE-A0B1-8220-D7D226A2F8F5}"/>
          </ac:spMkLst>
        </pc:spChg>
      </pc:sldChg>
      <pc:sldChg chg="modSp add del mod">
        <pc:chgData name="Bijkerk, Lotje" userId="2368e3ad-5db7-4b3f-92e9-e4bd2fb52b79" providerId="ADAL" clId="{E30CD797-7A42-46FD-A2AB-183427B59A93}" dt="2024-04-09T17:19:19.587" v="31155" actId="47"/>
        <pc:sldMkLst>
          <pc:docMk/>
          <pc:sldMk cId="3135121391" sldId="480"/>
        </pc:sldMkLst>
        <pc:spChg chg="mod">
          <ac:chgData name="Bijkerk, Lotje" userId="2368e3ad-5db7-4b3f-92e9-e4bd2fb52b79" providerId="ADAL" clId="{E30CD797-7A42-46FD-A2AB-183427B59A93}" dt="2024-03-21T11:00:35.788" v="238" actId="20577"/>
          <ac:spMkLst>
            <pc:docMk/>
            <pc:sldMk cId="3135121391" sldId="480"/>
            <ac:spMk id="2" creationId="{51A5C2F3-C68D-58B5-94A9-29BC27334333}"/>
          </ac:spMkLst>
        </pc:spChg>
      </pc:sldChg>
      <pc:sldChg chg="addSp modSp add del mod">
        <pc:chgData name="Bijkerk, Lotje" userId="2368e3ad-5db7-4b3f-92e9-e4bd2fb52b79" providerId="ADAL" clId="{E30CD797-7A42-46FD-A2AB-183427B59A93}" dt="2024-04-01T14:13:25.932" v="13346" actId="47"/>
        <pc:sldMkLst>
          <pc:docMk/>
          <pc:sldMk cId="153544623" sldId="481"/>
        </pc:sldMkLst>
        <pc:spChg chg="mod">
          <ac:chgData name="Bijkerk, Lotje" userId="2368e3ad-5db7-4b3f-92e9-e4bd2fb52b79" providerId="ADAL" clId="{E30CD797-7A42-46FD-A2AB-183427B59A93}" dt="2024-03-21T11:02:11.556" v="243" actId="20577"/>
          <ac:spMkLst>
            <pc:docMk/>
            <pc:sldMk cId="153544623" sldId="481"/>
            <ac:spMk id="2" creationId="{51A5C2F3-C68D-58B5-94A9-29BC27334333}"/>
          </ac:spMkLst>
        </pc:spChg>
        <pc:spChg chg="add mod">
          <ac:chgData name="Bijkerk, Lotje" userId="2368e3ad-5db7-4b3f-92e9-e4bd2fb52b79" providerId="ADAL" clId="{E30CD797-7A42-46FD-A2AB-183427B59A93}" dt="2024-03-21T16:09:44.944" v="8256"/>
          <ac:spMkLst>
            <pc:docMk/>
            <pc:sldMk cId="153544623" sldId="481"/>
            <ac:spMk id="4" creationId="{8DA97016-060C-C927-3CFE-07E5FE55D72B}"/>
          </ac:spMkLst>
        </pc:spChg>
        <pc:spChg chg="add mod">
          <ac:chgData name="Bijkerk, Lotje" userId="2368e3ad-5db7-4b3f-92e9-e4bd2fb52b79" providerId="ADAL" clId="{E30CD797-7A42-46FD-A2AB-183427B59A93}" dt="2024-03-21T16:09:44.944" v="8256"/>
          <ac:spMkLst>
            <pc:docMk/>
            <pc:sldMk cId="153544623" sldId="481"/>
            <ac:spMk id="5" creationId="{32A1491E-2207-FDC4-4106-CEAEF75DFA85}"/>
          </ac:spMkLst>
        </pc:spChg>
        <pc:spChg chg="add mod">
          <ac:chgData name="Bijkerk, Lotje" userId="2368e3ad-5db7-4b3f-92e9-e4bd2fb52b79" providerId="ADAL" clId="{E30CD797-7A42-46FD-A2AB-183427B59A93}" dt="2024-03-21T16:09:44.944" v="8256"/>
          <ac:spMkLst>
            <pc:docMk/>
            <pc:sldMk cId="153544623" sldId="481"/>
            <ac:spMk id="6" creationId="{205AECE3-9DA4-97EF-8D90-3AE1C82C5E81}"/>
          </ac:spMkLst>
        </pc:spChg>
        <pc:spChg chg="add mod">
          <ac:chgData name="Bijkerk, Lotje" userId="2368e3ad-5db7-4b3f-92e9-e4bd2fb52b79" providerId="ADAL" clId="{E30CD797-7A42-46FD-A2AB-183427B59A93}" dt="2024-03-21T16:09:44.944" v="8256"/>
          <ac:spMkLst>
            <pc:docMk/>
            <pc:sldMk cId="153544623" sldId="481"/>
            <ac:spMk id="7" creationId="{A81D1A88-742B-C0A6-6D21-7BF69B92BDE5}"/>
          </ac:spMkLst>
        </pc:spChg>
      </pc:sldChg>
      <pc:sldChg chg="addSp delSp modSp add mod modNotesTx">
        <pc:chgData name="Bijkerk, Lotje" userId="2368e3ad-5db7-4b3f-92e9-e4bd2fb52b79" providerId="ADAL" clId="{E30CD797-7A42-46FD-A2AB-183427B59A93}" dt="2024-04-09T17:56:42.190" v="35056" actId="20577"/>
        <pc:sldMkLst>
          <pc:docMk/>
          <pc:sldMk cId="157147027" sldId="482"/>
        </pc:sldMkLst>
        <pc:spChg chg="mod">
          <ac:chgData name="Bijkerk, Lotje" userId="2368e3ad-5db7-4b3f-92e9-e4bd2fb52b79" providerId="ADAL" clId="{E30CD797-7A42-46FD-A2AB-183427B59A93}" dt="2024-04-09T17:56:42.190" v="35056" actId="20577"/>
          <ac:spMkLst>
            <pc:docMk/>
            <pc:sldMk cId="157147027" sldId="482"/>
            <ac:spMk id="2" creationId="{51A5C2F3-C68D-58B5-94A9-29BC27334333}"/>
          </ac:spMkLst>
        </pc:spChg>
        <pc:spChg chg="mod">
          <ac:chgData name="Bijkerk, Lotje" userId="2368e3ad-5db7-4b3f-92e9-e4bd2fb52b79" providerId="ADAL" clId="{E30CD797-7A42-46FD-A2AB-183427B59A93}" dt="2024-04-09T15:24:34.736" v="26005" actId="20577"/>
          <ac:spMkLst>
            <pc:docMk/>
            <pc:sldMk cId="157147027" sldId="482"/>
            <ac:spMk id="3" creationId="{C6D1B144-89FE-A0B1-8220-D7D226A2F8F5}"/>
          </ac:spMkLst>
        </pc:spChg>
        <pc:spChg chg="del mod">
          <ac:chgData name="Bijkerk, Lotje" userId="2368e3ad-5db7-4b3f-92e9-e4bd2fb52b79" providerId="ADAL" clId="{E30CD797-7A42-46FD-A2AB-183427B59A93}" dt="2024-04-09T15:23:05.658" v="25984" actId="478"/>
          <ac:spMkLst>
            <pc:docMk/>
            <pc:sldMk cId="157147027" sldId="482"/>
            <ac:spMk id="4" creationId="{BB16527B-DE2C-A6F5-D873-95347D1BFD88}"/>
          </ac:spMkLst>
        </pc:spChg>
        <pc:spChg chg="add mod">
          <ac:chgData name="Bijkerk, Lotje" userId="2368e3ad-5db7-4b3f-92e9-e4bd2fb52b79" providerId="ADAL" clId="{E30CD797-7A42-46FD-A2AB-183427B59A93}" dt="2024-04-09T15:23:09.061" v="25985" actId="1076"/>
          <ac:spMkLst>
            <pc:docMk/>
            <pc:sldMk cId="157147027" sldId="482"/>
            <ac:spMk id="5" creationId="{5A1C7C16-40DB-C53A-A5DD-11898ED2E421}"/>
          </ac:spMkLst>
        </pc:spChg>
        <pc:spChg chg="add mod">
          <ac:chgData name="Bijkerk, Lotje" userId="2368e3ad-5db7-4b3f-92e9-e4bd2fb52b79" providerId="ADAL" clId="{E30CD797-7A42-46FD-A2AB-183427B59A93}" dt="2024-04-09T15:22:09.207" v="25849" actId="1076"/>
          <ac:spMkLst>
            <pc:docMk/>
            <pc:sldMk cId="157147027" sldId="482"/>
            <ac:spMk id="6" creationId="{615BFFA8-1BC0-376F-3CAC-19B6F0FE0FE4}"/>
          </ac:spMkLst>
        </pc:spChg>
        <pc:spChg chg="add mod">
          <ac:chgData name="Bijkerk, Lotje" userId="2368e3ad-5db7-4b3f-92e9-e4bd2fb52b79" providerId="ADAL" clId="{E30CD797-7A42-46FD-A2AB-183427B59A93}" dt="2024-03-21T15:45:41.575" v="7928"/>
          <ac:spMkLst>
            <pc:docMk/>
            <pc:sldMk cId="157147027" sldId="482"/>
            <ac:spMk id="6" creationId="{657666DF-8C77-2DF6-4582-F9EA456D654D}"/>
          </ac:spMkLst>
        </pc:spChg>
        <pc:spChg chg="add mod">
          <ac:chgData name="Bijkerk, Lotje" userId="2368e3ad-5db7-4b3f-92e9-e4bd2fb52b79" providerId="ADAL" clId="{E30CD797-7A42-46FD-A2AB-183427B59A93}" dt="2024-04-09T15:22:14.214" v="25850" actId="1076"/>
          <ac:spMkLst>
            <pc:docMk/>
            <pc:sldMk cId="157147027" sldId="482"/>
            <ac:spMk id="7" creationId="{6A45A7AC-922E-71A1-F789-7E710257BC1C}"/>
          </ac:spMkLst>
        </pc:spChg>
        <pc:spChg chg="add del mod">
          <ac:chgData name="Bijkerk, Lotje" userId="2368e3ad-5db7-4b3f-92e9-e4bd2fb52b79" providerId="ADAL" clId="{E30CD797-7A42-46FD-A2AB-183427B59A93}" dt="2024-04-09T15:21:54.504" v="25846" actId="478"/>
          <ac:spMkLst>
            <pc:docMk/>
            <pc:sldMk cId="157147027" sldId="482"/>
            <ac:spMk id="8" creationId="{7DD93198-99ED-9EEE-1728-5D41B06468BB}"/>
          </ac:spMkLst>
        </pc:spChg>
        <pc:spChg chg="add del mod">
          <ac:chgData name="Bijkerk, Lotje" userId="2368e3ad-5db7-4b3f-92e9-e4bd2fb52b79" providerId="ADAL" clId="{E30CD797-7A42-46FD-A2AB-183427B59A93}" dt="2024-04-09T15:20:16.899" v="25828" actId="478"/>
          <ac:spMkLst>
            <pc:docMk/>
            <pc:sldMk cId="157147027" sldId="482"/>
            <ac:spMk id="9" creationId="{39B9C69B-4B35-5F40-4A01-3A216C7E803B}"/>
          </ac:spMkLst>
        </pc:spChg>
        <pc:spChg chg="add del mod">
          <ac:chgData name="Bijkerk, Lotje" userId="2368e3ad-5db7-4b3f-92e9-e4bd2fb52b79" providerId="ADAL" clId="{E30CD797-7A42-46FD-A2AB-183427B59A93}" dt="2024-04-09T09:27:30.163" v="22258" actId="478"/>
          <ac:spMkLst>
            <pc:docMk/>
            <pc:sldMk cId="157147027" sldId="482"/>
            <ac:spMk id="10" creationId="{9A51625A-A5E9-91E7-D69C-F43DAA92AF70}"/>
          </ac:spMkLst>
        </pc:spChg>
      </pc:sldChg>
      <pc:sldChg chg="delSp modSp add mod delAnim modAnim">
        <pc:chgData name="Bijkerk, Lotje" userId="2368e3ad-5db7-4b3f-92e9-e4bd2fb52b79" providerId="ADAL" clId="{E30CD797-7A42-46FD-A2AB-183427B59A93}" dt="2024-04-09T17:17:51.729" v="31119" actId="20577"/>
        <pc:sldMkLst>
          <pc:docMk/>
          <pc:sldMk cId="2446509341" sldId="483"/>
        </pc:sldMkLst>
        <pc:spChg chg="mod">
          <ac:chgData name="Bijkerk, Lotje" userId="2368e3ad-5db7-4b3f-92e9-e4bd2fb52b79" providerId="ADAL" clId="{E30CD797-7A42-46FD-A2AB-183427B59A93}" dt="2024-04-09T16:33:17.095" v="29152" actId="20577"/>
          <ac:spMkLst>
            <pc:docMk/>
            <pc:sldMk cId="2446509341" sldId="483"/>
            <ac:spMk id="2" creationId="{51A5C2F3-C68D-58B5-94A9-29BC27334333}"/>
          </ac:spMkLst>
        </pc:spChg>
        <pc:spChg chg="mod">
          <ac:chgData name="Bijkerk, Lotje" userId="2368e3ad-5db7-4b3f-92e9-e4bd2fb52b79" providerId="ADAL" clId="{E30CD797-7A42-46FD-A2AB-183427B59A93}" dt="2024-04-09T17:17:51.729" v="31119" actId="20577"/>
          <ac:spMkLst>
            <pc:docMk/>
            <pc:sldMk cId="2446509341" sldId="483"/>
            <ac:spMk id="3" creationId="{C6D1B144-89FE-A0B1-8220-D7D226A2F8F5}"/>
          </ac:spMkLst>
        </pc:spChg>
        <pc:spChg chg="mod">
          <ac:chgData name="Bijkerk, Lotje" userId="2368e3ad-5db7-4b3f-92e9-e4bd2fb52b79" providerId="ADAL" clId="{E30CD797-7A42-46FD-A2AB-183427B59A93}" dt="2024-04-09T17:15:20.099" v="31070" actId="20577"/>
          <ac:spMkLst>
            <pc:docMk/>
            <pc:sldMk cId="2446509341" sldId="483"/>
            <ac:spMk id="4" creationId="{8DA97016-060C-C927-3CFE-07E5FE55D72B}"/>
          </ac:spMkLst>
        </pc:spChg>
        <pc:spChg chg="mod">
          <ac:chgData name="Bijkerk, Lotje" userId="2368e3ad-5db7-4b3f-92e9-e4bd2fb52b79" providerId="ADAL" clId="{E30CD797-7A42-46FD-A2AB-183427B59A93}" dt="2024-04-01T15:54:29.054" v="20050" actId="1076"/>
          <ac:spMkLst>
            <pc:docMk/>
            <pc:sldMk cId="2446509341" sldId="483"/>
            <ac:spMk id="5" creationId="{32A1491E-2207-FDC4-4106-CEAEF75DFA85}"/>
          </ac:spMkLst>
        </pc:spChg>
        <pc:spChg chg="del mod">
          <ac:chgData name="Bijkerk, Lotje" userId="2368e3ad-5db7-4b3f-92e9-e4bd2fb52b79" providerId="ADAL" clId="{E30CD797-7A42-46FD-A2AB-183427B59A93}" dt="2024-04-09T17:17:43.565" v="31117" actId="478"/>
          <ac:spMkLst>
            <pc:docMk/>
            <pc:sldMk cId="2446509341" sldId="483"/>
            <ac:spMk id="6" creationId="{205AECE3-9DA4-97EF-8D90-3AE1C82C5E81}"/>
          </ac:spMkLst>
        </pc:spChg>
        <pc:spChg chg="del mod">
          <ac:chgData name="Bijkerk, Lotje" userId="2368e3ad-5db7-4b3f-92e9-e4bd2fb52b79" providerId="ADAL" clId="{E30CD797-7A42-46FD-A2AB-183427B59A93}" dt="2024-04-09T17:17:41.574" v="31116" actId="478"/>
          <ac:spMkLst>
            <pc:docMk/>
            <pc:sldMk cId="2446509341" sldId="483"/>
            <ac:spMk id="7" creationId="{A81D1A88-742B-C0A6-6D21-7BF69B92BDE5}"/>
          </ac:spMkLst>
        </pc:spChg>
      </pc:sldChg>
      <pc:sldChg chg="addSp delSp modSp add mod">
        <pc:chgData name="Bijkerk, Lotje" userId="2368e3ad-5db7-4b3f-92e9-e4bd2fb52b79" providerId="ADAL" clId="{E30CD797-7A42-46FD-A2AB-183427B59A93}" dt="2024-04-09T17:18:54.200" v="31135" actId="14100"/>
        <pc:sldMkLst>
          <pc:docMk/>
          <pc:sldMk cId="3178253437" sldId="484"/>
        </pc:sldMkLst>
        <pc:spChg chg="mod">
          <ac:chgData name="Bijkerk, Lotje" userId="2368e3ad-5db7-4b3f-92e9-e4bd2fb52b79" providerId="ADAL" clId="{E30CD797-7A42-46FD-A2AB-183427B59A93}" dt="2024-04-09T16:33:28.532" v="29162" actId="20577"/>
          <ac:spMkLst>
            <pc:docMk/>
            <pc:sldMk cId="3178253437" sldId="484"/>
            <ac:spMk id="2" creationId="{51A5C2F3-C68D-58B5-94A9-29BC27334333}"/>
          </ac:spMkLst>
        </pc:spChg>
        <pc:spChg chg="mod">
          <ac:chgData name="Bijkerk, Lotje" userId="2368e3ad-5db7-4b3f-92e9-e4bd2fb52b79" providerId="ADAL" clId="{E30CD797-7A42-46FD-A2AB-183427B59A93}" dt="2024-04-01T15:58:45.130" v="20841" actId="20577"/>
          <ac:spMkLst>
            <pc:docMk/>
            <pc:sldMk cId="3178253437" sldId="484"/>
            <ac:spMk id="3" creationId="{C6D1B144-89FE-A0B1-8220-D7D226A2F8F5}"/>
          </ac:spMkLst>
        </pc:spChg>
        <pc:spChg chg="del mod">
          <ac:chgData name="Bijkerk, Lotje" userId="2368e3ad-5db7-4b3f-92e9-e4bd2fb52b79" providerId="ADAL" clId="{E30CD797-7A42-46FD-A2AB-183427B59A93}" dt="2024-04-09T17:18:28.286" v="31125" actId="478"/>
          <ac:spMkLst>
            <pc:docMk/>
            <pc:sldMk cId="3178253437" sldId="484"/>
            <ac:spMk id="4" creationId="{8DA97016-060C-C927-3CFE-07E5FE55D72B}"/>
          </ac:spMkLst>
        </pc:spChg>
        <pc:spChg chg="del mod">
          <ac:chgData name="Bijkerk, Lotje" userId="2368e3ad-5db7-4b3f-92e9-e4bd2fb52b79" providerId="ADAL" clId="{E30CD797-7A42-46FD-A2AB-183427B59A93}" dt="2024-04-09T17:18:14.840" v="31122" actId="478"/>
          <ac:spMkLst>
            <pc:docMk/>
            <pc:sldMk cId="3178253437" sldId="484"/>
            <ac:spMk id="5" creationId="{32A1491E-2207-FDC4-4106-CEAEF75DFA85}"/>
          </ac:spMkLst>
        </pc:spChg>
        <pc:spChg chg="del mod">
          <ac:chgData name="Bijkerk, Lotje" userId="2368e3ad-5db7-4b3f-92e9-e4bd2fb52b79" providerId="ADAL" clId="{E30CD797-7A42-46FD-A2AB-183427B59A93}" dt="2024-04-09T17:18:18.744" v="31123" actId="478"/>
          <ac:spMkLst>
            <pc:docMk/>
            <pc:sldMk cId="3178253437" sldId="484"/>
            <ac:spMk id="6" creationId="{205AECE3-9DA4-97EF-8D90-3AE1C82C5E81}"/>
          </ac:spMkLst>
        </pc:spChg>
        <pc:spChg chg="mod">
          <ac:chgData name="Bijkerk, Lotje" userId="2368e3ad-5db7-4b3f-92e9-e4bd2fb52b79" providerId="ADAL" clId="{E30CD797-7A42-46FD-A2AB-183427B59A93}" dt="2024-04-09T17:18:54.200" v="31135" actId="14100"/>
          <ac:spMkLst>
            <pc:docMk/>
            <pc:sldMk cId="3178253437" sldId="484"/>
            <ac:spMk id="7" creationId="{A81D1A88-742B-C0A6-6D21-7BF69B92BDE5}"/>
          </ac:spMkLst>
        </pc:spChg>
        <pc:spChg chg="add mod">
          <ac:chgData name="Bijkerk, Lotje" userId="2368e3ad-5db7-4b3f-92e9-e4bd2fb52b79" providerId="ADAL" clId="{E30CD797-7A42-46FD-A2AB-183427B59A93}" dt="2024-04-09T17:18:43.243" v="31130" actId="14100"/>
          <ac:spMkLst>
            <pc:docMk/>
            <pc:sldMk cId="3178253437" sldId="484"/>
            <ac:spMk id="8" creationId="{651B8584-EA50-1433-CAA2-A8367EAE8B6C}"/>
          </ac:spMkLst>
        </pc:spChg>
      </pc:sldChg>
      <pc:sldChg chg="delSp modSp add mod">
        <pc:chgData name="Bijkerk, Lotje" userId="2368e3ad-5db7-4b3f-92e9-e4bd2fb52b79" providerId="ADAL" clId="{E30CD797-7A42-46FD-A2AB-183427B59A93}" dt="2024-04-09T17:11:20.593" v="30248" actId="113"/>
        <pc:sldMkLst>
          <pc:docMk/>
          <pc:sldMk cId="160347626" sldId="485"/>
        </pc:sldMkLst>
        <pc:spChg chg="mod">
          <ac:chgData name="Bijkerk, Lotje" userId="2368e3ad-5db7-4b3f-92e9-e4bd2fb52b79" providerId="ADAL" clId="{E30CD797-7A42-46FD-A2AB-183427B59A93}" dt="2024-04-09T16:33:08.289" v="29142" actId="20577"/>
          <ac:spMkLst>
            <pc:docMk/>
            <pc:sldMk cId="160347626" sldId="485"/>
            <ac:spMk id="2" creationId="{51A5C2F3-C68D-58B5-94A9-29BC27334333}"/>
          </ac:spMkLst>
        </pc:spChg>
        <pc:spChg chg="mod">
          <ac:chgData name="Bijkerk, Lotje" userId="2368e3ad-5db7-4b3f-92e9-e4bd2fb52b79" providerId="ADAL" clId="{E30CD797-7A42-46FD-A2AB-183427B59A93}" dt="2024-04-09T17:11:20.593" v="30248" actId="113"/>
          <ac:spMkLst>
            <pc:docMk/>
            <pc:sldMk cId="160347626" sldId="485"/>
            <ac:spMk id="3" creationId="{C6D1B144-89FE-A0B1-8220-D7D226A2F8F5}"/>
          </ac:spMkLst>
        </pc:spChg>
        <pc:spChg chg="del">
          <ac:chgData name="Bijkerk, Lotje" userId="2368e3ad-5db7-4b3f-92e9-e4bd2fb52b79" providerId="ADAL" clId="{E30CD797-7A42-46FD-A2AB-183427B59A93}" dt="2024-04-01T15:38:05.381" v="18450" actId="478"/>
          <ac:spMkLst>
            <pc:docMk/>
            <pc:sldMk cId="160347626" sldId="485"/>
            <ac:spMk id="4" creationId="{84E5FEAD-FB51-C4B9-596D-C5EDC12099C8}"/>
          </ac:spMkLst>
        </pc:spChg>
        <pc:spChg chg="del">
          <ac:chgData name="Bijkerk, Lotje" userId="2368e3ad-5db7-4b3f-92e9-e4bd2fb52b79" providerId="ADAL" clId="{E30CD797-7A42-46FD-A2AB-183427B59A93}" dt="2024-04-01T15:38:05.381" v="18450" actId="478"/>
          <ac:spMkLst>
            <pc:docMk/>
            <pc:sldMk cId="160347626" sldId="485"/>
            <ac:spMk id="5" creationId="{4B2BD60F-09C4-2CEF-005C-96E0DACFCC89}"/>
          </ac:spMkLst>
        </pc:spChg>
        <pc:spChg chg="del">
          <ac:chgData name="Bijkerk, Lotje" userId="2368e3ad-5db7-4b3f-92e9-e4bd2fb52b79" providerId="ADAL" clId="{E30CD797-7A42-46FD-A2AB-183427B59A93}" dt="2024-04-01T15:38:05.381" v="18450" actId="478"/>
          <ac:spMkLst>
            <pc:docMk/>
            <pc:sldMk cId="160347626" sldId="485"/>
            <ac:spMk id="6" creationId="{0364D720-8394-C4F5-61AC-90939BFAF662}"/>
          </ac:spMkLst>
        </pc:spChg>
        <pc:spChg chg="del">
          <ac:chgData name="Bijkerk, Lotje" userId="2368e3ad-5db7-4b3f-92e9-e4bd2fb52b79" providerId="ADAL" clId="{E30CD797-7A42-46FD-A2AB-183427B59A93}" dt="2024-04-01T15:37:56.493" v="18448" actId="478"/>
          <ac:spMkLst>
            <pc:docMk/>
            <pc:sldMk cId="160347626" sldId="485"/>
            <ac:spMk id="7" creationId="{DAF6B313-4CDD-41C5-2A9E-5F7C2CF9E94E}"/>
          </ac:spMkLst>
        </pc:spChg>
        <pc:spChg chg="del mod">
          <ac:chgData name="Bijkerk, Lotje" userId="2368e3ad-5db7-4b3f-92e9-e4bd2fb52b79" providerId="ADAL" clId="{E30CD797-7A42-46FD-A2AB-183427B59A93}" dt="2024-04-09T17:10:44.036" v="30220" actId="478"/>
          <ac:spMkLst>
            <pc:docMk/>
            <pc:sldMk cId="160347626" sldId="485"/>
            <ac:spMk id="8" creationId="{8474B542-222F-5092-5913-B40B4DC31530}"/>
          </ac:spMkLst>
        </pc:spChg>
        <pc:spChg chg="del">
          <ac:chgData name="Bijkerk, Lotje" userId="2368e3ad-5db7-4b3f-92e9-e4bd2fb52b79" providerId="ADAL" clId="{E30CD797-7A42-46FD-A2AB-183427B59A93}" dt="2024-04-01T15:37:53.815" v="18446" actId="478"/>
          <ac:spMkLst>
            <pc:docMk/>
            <pc:sldMk cId="160347626" sldId="485"/>
            <ac:spMk id="9" creationId="{5ED27A36-F015-6CA8-D1F7-F9220AC26BDF}"/>
          </ac:spMkLst>
        </pc:spChg>
        <pc:spChg chg="del">
          <ac:chgData name="Bijkerk, Lotje" userId="2368e3ad-5db7-4b3f-92e9-e4bd2fb52b79" providerId="ADAL" clId="{E30CD797-7A42-46FD-A2AB-183427B59A93}" dt="2024-04-01T15:37:59.453" v="18449" actId="478"/>
          <ac:spMkLst>
            <pc:docMk/>
            <pc:sldMk cId="160347626" sldId="485"/>
            <ac:spMk id="10" creationId="{4DC4A525-7CF4-A566-142A-C2B9DADB91A5}"/>
          </ac:spMkLst>
        </pc:spChg>
        <pc:spChg chg="del">
          <ac:chgData name="Bijkerk, Lotje" userId="2368e3ad-5db7-4b3f-92e9-e4bd2fb52b79" providerId="ADAL" clId="{E30CD797-7A42-46FD-A2AB-183427B59A93}" dt="2024-04-01T15:37:52.648" v="18445" actId="478"/>
          <ac:spMkLst>
            <pc:docMk/>
            <pc:sldMk cId="160347626" sldId="485"/>
            <ac:spMk id="11" creationId="{9F1B0F13-C537-1211-69D3-5018298DA6A6}"/>
          </ac:spMkLst>
        </pc:spChg>
        <pc:spChg chg="del">
          <ac:chgData name="Bijkerk, Lotje" userId="2368e3ad-5db7-4b3f-92e9-e4bd2fb52b79" providerId="ADAL" clId="{E30CD797-7A42-46FD-A2AB-183427B59A93}" dt="2024-04-01T15:37:55.257" v="18447" actId="478"/>
          <ac:spMkLst>
            <pc:docMk/>
            <pc:sldMk cId="160347626" sldId="485"/>
            <ac:spMk id="12" creationId="{0256CE70-2589-8E4F-9F1C-3220CCA9432D}"/>
          </ac:spMkLst>
        </pc:spChg>
      </pc:sldChg>
      <pc:sldChg chg="new del">
        <pc:chgData name="Bijkerk, Lotje" userId="2368e3ad-5db7-4b3f-92e9-e4bd2fb52b79" providerId="ADAL" clId="{E30CD797-7A42-46FD-A2AB-183427B59A93}" dt="2024-04-01T15:50:39.176" v="19450" actId="47"/>
        <pc:sldMkLst>
          <pc:docMk/>
          <pc:sldMk cId="2160305375" sldId="486"/>
        </pc:sldMkLst>
      </pc:sldChg>
      <pc:sldChg chg="addSp delSp modSp add mod ord modShow">
        <pc:chgData name="Bijkerk, Lotje" userId="2368e3ad-5db7-4b3f-92e9-e4bd2fb52b79" providerId="ADAL" clId="{E30CD797-7A42-46FD-A2AB-183427B59A93}" dt="2024-04-09T15:17:59.839" v="25787"/>
        <pc:sldMkLst>
          <pc:docMk/>
          <pc:sldMk cId="3039300169" sldId="486"/>
        </pc:sldMkLst>
        <pc:spChg chg="mod">
          <ac:chgData name="Bijkerk, Lotje" userId="2368e3ad-5db7-4b3f-92e9-e4bd2fb52b79" providerId="ADAL" clId="{E30CD797-7A42-46FD-A2AB-183427B59A93}" dt="2024-04-09T15:17:56.924" v="25785" actId="20577"/>
          <ac:spMkLst>
            <pc:docMk/>
            <pc:sldMk cId="3039300169" sldId="486"/>
            <ac:spMk id="2" creationId="{51A5C2F3-C68D-58B5-94A9-29BC27334333}"/>
          </ac:spMkLst>
        </pc:spChg>
        <pc:spChg chg="mod">
          <ac:chgData name="Bijkerk, Lotje" userId="2368e3ad-5db7-4b3f-92e9-e4bd2fb52b79" providerId="ADAL" clId="{E30CD797-7A42-46FD-A2AB-183427B59A93}" dt="2024-04-09T15:17:15.033" v="25752" actId="20577"/>
          <ac:spMkLst>
            <pc:docMk/>
            <pc:sldMk cId="3039300169" sldId="486"/>
            <ac:spMk id="3" creationId="{C6D1B144-89FE-A0B1-8220-D7D226A2F8F5}"/>
          </ac:spMkLst>
        </pc:spChg>
        <pc:spChg chg="del mod">
          <ac:chgData name="Bijkerk, Lotje" userId="2368e3ad-5db7-4b3f-92e9-e4bd2fb52b79" providerId="ADAL" clId="{E30CD797-7A42-46FD-A2AB-183427B59A93}" dt="2024-04-09T09:16:30.180" v="21646" actId="478"/>
          <ac:spMkLst>
            <pc:docMk/>
            <pc:sldMk cId="3039300169" sldId="486"/>
            <ac:spMk id="4" creationId="{BB16527B-DE2C-A6F5-D873-95347D1BFD88}"/>
          </ac:spMkLst>
        </pc:spChg>
        <pc:spChg chg="del mod">
          <ac:chgData name="Bijkerk, Lotje" userId="2368e3ad-5db7-4b3f-92e9-e4bd2fb52b79" providerId="ADAL" clId="{E30CD797-7A42-46FD-A2AB-183427B59A93}" dt="2024-04-09T08:54:34.463" v="20952" actId="478"/>
          <ac:spMkLst>
            <pc:docMk/>
            <pc:sldMk cId="3039300169" sldId="486"/>
            <ac:spMk id="5" creationId="{6864871F-F452-8CDD-B5F4-A16662EF3F7D}"/>
          </ac:spMkLst>
        </pc:spChg>
        <pc:spChg chg="del mod">
          <ac:chgData name="Bijkerk, Lotje" userId="2368e3ad-5db7-4b3f-92e9-e4bd2fb52b79" providerId="ADAL" clId="{E30CD797-7A42-46FD-A2AB-183427B59A93}" dt="2024-04-09T08:54:35.711" v="20953" actId="478"/>
          <ac:spMkLst>
            <pc:docMk/>
            <pc:sldMk cId="3039300169" sldId="486"/>
            <ac:spMk id="6" creationId="{D172860A-C488-B505-7DE6-ABF725A7C5C8}"/>
          </ac:spMkLst>
        </pc:spChg>
        <pc:spChg chg="add mod">
          <ac:chgData name="Bijkerk, Lotje" userId="2368e3ad-5db7-4b3f-92e9-e4bd2fb52b79" providerId="ADAL" clId="{E30CD797-7A42-46FD-A2AB-183427B59A93}" dt="2024-04-09T15:17:43.850" v="25771" actId="20577"/>
          <ac:spMkLst>
            <pc:docMk/>
            <pc:sldMk cId="3039300169" sldId="486"/>
            <ac:spMk id="7" creationId="{C1B7E5F8-B499-EFCD-764E-0B2F05D1BB31}"/>
          </ac:spMkLst>
        </pc:spChg>
        <pc:spChg chg="add mod">
          <ac:chgData name="Bijkerk, Lotje" userId="2368e3ad-5db7-4b3f-92e9-e4bd2fb52b79" providerId="ADAL" clId="{E30CD797-7A42-46FD-A2AB-183427B59A93}" dt="2024-04-09T15:17:51.057" v="25772" actId="1076"/>
          <ac:spMkLst>
            <pc:docMk/>
            <pc:sldMk cId="3039300169" sldId="486"/>
            <ac:spMk id="8" creationId="{95FC88BA-DC33-3954-A691-419C5097E4B8}"/>
          </ac:spMkLst>
        </pc:spChg>
        <pc:spChg chg="add mod">
          <ac:chgData name="Bijkerk, Lotje" userId="2368e3ad-5db7-4b3f-92e9-e4bd2fb52b79" providerId="ADAL" clId="{E30CD797-7A42-46FD-A2AB-183427B59A93}" dt="2024-04-09T09:22:08.964" v="21946" actId="1076"/>
          <ac:spMkLst>
            <pc:docMk/>
            <pc:sldMk cId="3039300169" sldId="486"/>
            <ac:spMk id="9" creationId="{4A9E6A17-B9FB-EDD2-3AC6-AEA247D062C3}"/>
          </ac:spMkLst>
        </pc:spChg>
        <pc:spChg chg="add del mod">
          <ac:chgData name="Bijkerk, Lotje" userId="2368e3ad-5db7-4b3f-92e9-e4bd2fb52b79" providerId="ADAL" clId="{E30CD797-7A42-46FD-A2AB-183427B59A93}" dt="2024-04-09T08:54:40.689" v="20956" actId="478"/>
          <ac:spMkLst>
            <pc:docMk/>
            <pc:sldMk cId="3039300169" sldId="486"/>
            <ac:spMk id="10" creationId="{6C893BC6-AE2F-2F4A-A307-9178AA470967}"/>
          </ac:spMkLst>
        </pc:spChg>
        <pc:spChg chg="add del mod">
          <ac:chgData name="Bijkerk, Lotje" userId="2368e3ad-5db7-4b3f-92e9-e4bd2fb52b79" providerId="ADAL" clId="{E30CD797-7A42-46FD-A2AB-183427B59A93}" dt="2024-04-09T15:17:07.298" v="25736" actId="478"/>
          <ac:spMkLst>
            <pc:docMk/>
            <pc:sldMk cId="3039300169" sldId="486"/>
            <ac:spMk id="11" creationId="{56D8FECC-E346-6BF2-BE23-3B195EAD8416}"/>
          </ac:spMkLst>
        </pc:spChg>
        <pc:spChg chg="add del mod">
          <ac:chgData name="Bijkerk, Lotje" userId="2368e3ad-5db7-4b3f-92e9-e4bd2fb52b79" providerId="ADAL" clId="{E30CD797-7A42-46FD-A2AB-183427B59A93}" dt="2024-04-09T09:24:39.221" v="22196" actId="478"/>
          <ac:spMkLst>
            <pc:docMk/>
            <pc:sldMk cId="3039300169" sldId="486"/>
            <ac:spMk id="12" creationId="{417DAB7F-BD85-04C2-AC55-61ADDD967B20}"/>
          </ac:spMkLst>
        </pc:spChg>
        <pc:spChg chg="add mod">
          <ac:chgData name="Bijkerk, Lotje" userId="2368e3ad-5db7-4b3f-92e9-e4bd2fb52b79" providerId="ADAL" clId="{E30CD797-7A42-46FD-A2AB-183427B59A93}" dt="2024-04-09T15:17:18.866" v="25753" actId="1076"/>
          <ac:spMkLst>
            <pc:docMk/>
            <pc:sldMk cId="3039300169" sldId="486"/>
            <ac:spMk id="13" creationId="{5CAE2EB2-A09B-D7CA-758F-A383F8FC8844}"/>
          </ac:spMkLst>
        </pc:spChg>
        <pc:spChg chg="add del mod">
          <ac:chgData name="Bijkerk, Lotje" userId="2368e3ad-5db7-4b3f-92e9-e4bd2fb52b79" providerId="ADAL" clId="{E30CD797-7A42-46FD-A2AB-183427B59A93}" dt="2024-04-09T09:24:40.405" v="22197" actId="478"/>
          <ac:spMkLst>
            <pc:docMk/>
            <pc:sldMk cId="3039300169" sldId="486"/>
            <ac:spMk id="14" creationId="{DE5EB624-4788-6921-790F-1639FDC419A5}"/>
          </ac:spMkLst>
        </pc:spChg>
        <pc:spChg chg="add mod">
          <ac:chgData name="Bijkerk, Lotje" userId="2368e3ad-5db7-4b3f-92e9-e4bd2fb52b79" providerId="ADAL" clId="{E30CD797-7A42-46FD-A2AB-183427B59A93}" dt="2024-04-09T15:17:23.966" v="25755" actId="1076"/>
          <ac:spMkLst>
            <pc:docMk/>
            <pc:sldMk cId="3039300169" sldId="486"/>
            <ac:spMk id="15" creationId="{2903F0F6-D989-727C-9FA1-C63DFA816D16}"/>
          </ac:spMkLst>
        </pc:spChg>
        <pc:spChg chg="add mod">
          <ac:chgData name="Bijkerk, Lotje" userId="2368e3ad-5db7-4b3f-92e9-e4bd2fb52b79" providerId="ADAL" clId="{E30CD797-7A42-46FD-A2AB-183427B59A93}" dt="2024-04-09T15:17:27.407" v="25756" actId="1076"/>
          <ac:spMkLst>
            <pc:docMk/>
            <pc:sldMk cId="3039300169" sldId="486"/>
            <ac:spMk id="16" creationId="{B0A6B93A-D18C-E267-13B5-0A250272A212}"/>
          </ac:spMkLst>
        </pc:spChg>
        <pc:spChg chg="add mod">
          <ac:chgData name="Bijkerk, Lotje" userId="2368e3ad-5db7-4b3f-92e9-e4bd2fb52b79" providerId="ADAL" clId="{E30CD797-7A42-46FD-A2AB-183427B59A93}" dt="2024-04-09T09:17:23.671" v="21659" actId="1076"/>
          <ac:spMkLst>
            <pc:docMk/>
            <pc:sldMk cId="3039300169" sldId="486"/>
            <ac:spMk id="17" creationId="{435E4746-6761-C93C-9714-A1F055DE91EB}"/>
          </ac:spMkLst>
        </pc:spChg>
        <pc:spChg chg="add mod">
          <ac:chgData name="Bijkerk, Lotje" userId="2368e3ad-5db7-4b3f-92e9-e4bd2fb52b79" providerId="ADAL" clId="{E30CD797-7A42-46FD-A2AB-183427B59A93}" dt="2024-04-09T09:17:01.698" v="21655" actId="1076"/>
          <ac:spMkLst>
            <pc:docMk/>
            <pc:sldMk cId="3039300169" sldId="486"/>
            <ac:spMk id="18" creationId="{228C56BD-520D-4CD2-9226-DC4DB192D24A}"/>
          </ac:spMkLst>
        </pc:spChg>
        <pc:spChg chg="add mod">
          <ac:chgData name="Bijkerk, Lotje" userId="2368e3ad-5db7-4b3f-92e9-e4bd2fb52b79" providerId="ADAL" clId="{E30CD797-7A42-46FD-A2AB-183427B59A93}" dt="2024-04-09T15:17:34.462" v="25758" actId="1076"/>
          <ac:spMkLst>
            <pc:docMk/>
            <pc:sldMk cId="3039300169" sldId="486"/>
            <ac:spMk id="19" creationId="{372A1346-78AC-BCCF-6F50-B28B6258894D}"/>
          </ac:spMkLst>
        </pc:spChg>
      </pc:sldChg>
      <pc:sldChg chg="modSp add del mod ord">
        <pc:chgData name="Bijkerk, Lotje" userId="2368e3ad-5db7-4b3f-92e9-e4bd2fb52b79" providerId="ADAL" clId="{E30CD797-7A42-46FD-A2AB-183427B59A93}" dt="2024-04-09T09:37:04.394" v="23001" actId="47"/>
        <pc:sldMkLst>
          <pc:docMk/>
          <pc:sldMk cId="3835282098" sldId="487"/>
        </pc:sldMkLst>
        <pc:spChg chg="mod">
          <ac:chgData name="Bijkerk, Lotje" userId="2368e3ad-5db7-4b3f-92e9-e4bd2fb52b79" providerId="ADAL" clId="{E30CD797-7A42-46FD-A2AB-183427B59A93}" dt="2024-04-09T09:25:55.292" v="22224" actId="20577"/>
          <ac:spMkLst>
            <pc:docMk/>
            <pc:sldMk cId="3835282098" sldId="487"/>
            <ac:spMk id="2" creationId="{51A5C2F3-C68D-58B5-94A9-29BC27334333}"/>
          </ac:spMkLst>
        </pc:spChg>
        <pc:spChg chg="mod">
          <ac:chgData name="Bijkerk, Lotje" userId="2368e3ad-5db7-4b3f-92e9-e4bd2fb52b79" providerId="ADAL" clId="{E30CD797-7A42-46FD-A2AB-183427B59A93}" dt="2024-04-09T09:26:05.608" v="22251" actId="20577"/>
          <ac:spMkLst>
            <pc:docMk/>
            <pc:sldMk cId="3835282098" sldId="487"/>
            <ac:spMk id="3" creationId="{C6D1B144-89FE-A0B1-8220-D7D226A2F8F5}"/>
          </ac:spMkLst>
        </pc:spChg>
      </pc:sldChg>
      <pc:sldChg chg="addSp delSp modSp add mod modShow">
        <pc:chgData name="Bijkerk, Lotje" userId="2368e3ad-5db7-4b3f-92e9-e4bd2fb52b79" providerId="ADAL" clId="{E30CD797-7A42-46FD-A2AB-183427B59A93}" dt="2024-04-09T15:36:45.468" v="26728" actId="20577"/>
        <pc:sldMkLst>
          <pc:docMk/>
          <pc:sldMk cId="2646147678" sldId="488"/>
        </pc:sldMkLst>
        <pc:spChg chg="mod">
          <ac:chgData name="Bijkerk, Lotje" userId="2368e3ad-5db7-4b3f-92e9-e4bd2fb52b79" providerId="ADAL" clId="{E30CD797-7A42-46FD-A2AB-183427B59A93}" dt="2024-04-09T15:30:52.809" v="26478" actId="20577"/>
          <ac:spMkLst>
            <pc:docMk/>
            <pc:sldMk cId="2646147678" sldId="488"/>
            <ac:spMk id="2" creationId="{51A5C2F3-C68D-58B5-94A9-29BC27334333}"/>
          </ac:spMkLst>
        </pc:spChg>
        <pc:spChg chg="mod">
          <ac:chgData name="Bijkerk, Lotje" userId="2368e3ad-5db7-4b3f-92e9-e4bd2fb52b79" providerId="ADAL" clId="{E30CD797-7A42-46FD-A2AB-183427B59A93}" dt="2024-04-09T15:36:45.468" v="26728" actId="20577"/>
          <ac:spMkLst>
            <pc:docMk/>
            <pc:sldMk cId="2646147678" sldId="488"/>
            <ac:spMk id="3" creationId="{C6D1B144-89FE-A0B1-8220-D7D226A2F8F5}"/>
          </ac:spMkLst>
        </pc:spChg>
        <pc:spChg chg="mod">
          <ac:chgData name="Bijkerk, Lotje" userId="2368e3ad-5db7-4b3f-92e9-e4bd2fb52b79" providerId="ADAL" clId="{E30CD797-7A42-46FD-A2AB-183427B59A93}" dt="2024-04-09T15:33:28.703" v="26529" actId="113"/>
          <ac:spMkLst>
            <pc:docMk/>
            <pc:sldMk cId="2646147678" sldId="488"/>
            <ac:spMk id="4" creationId="{BB16527B-DE2C-A6F5-D873-95347D1BFD88}"/>
          </ac:spMkLst>
        </pc:spChg>
        <pc:spChg chg="add mod">
          <ac:chgData name="Bijkerk, Lotje" userId="2368e3ad-5db7-4b3f-92e9-e4bd2fb52b79" providerId="ADAL" clId="{E30CD797-7A42-46FD-A2AB-183427B59A93}" dt="2024-04-09T15:33:14.515" v="26527" actId="14100"/>
          <ac:spMkLst>
            <pc:docMk/>
            <pc:sldMk cId="2646147678" sldId="488"/>
            <ac:spMk id="5" creationId="{2307C46D-66FF-85F1-37D9-F1E72B1FFE17}"/>
          </ac:spMkLst>
        </pc:spChg>
        <pc:spChg chg="add mod">
          <ac:chgData name="Bijkerk, Lotje" userId="2368e3ad-5db7-4b3f-92e9-e4bd2fb52b79" providerId="ADAL" clId="{E30CD797-7A42-46FD-A2AB-183427B59A93}" dt="2024-04-09T15:33:03.897" v="26524" actId="255"/>
          <ac:spMkLst>
            <pc:docMk/>
            <pc:sldMk cId="2646147678" sldId="488"/>
            <ac:spMk id="6" creationId="{8DBCB906-85BA-BBC6-8E75-89F8F156DF95}"/>
          </ac:spMkLst>
        </pc:spChg>
        <pc:spChg chg="mod">
          <ac:chgData name="Bijkerk, Lotje" userId="2368e3ad-5db7-4b3f-92e9-e4bd2fb52b79" providerId="ADAL" clId="{E30CD797-7A42-46FD-A2AB-183427B59A93}" dt="2024-04-09T15:33:22.180" v="26528" actId="113"/>
          <ac:spMkLst>
            <pc:docMk/>
            <pc:sldMk cId="2646147678" sldId="488"/>
            <ac:spMk id="7" creationId="{C1B7E5F8-B499-EFCD-764E-0B2F05D1BB31}"/>
          </ac:spMkLst>
        </pc:spChg>
        <pc:spChg chg="del">
          <ac:chgData name="Bijkerk, Lotje" userId="2368e3ad-5db7-4b3f-92e9-e4bd2fb52b79" providerId="ADAL" clId="{E30CD797-7A42-46FD-A2AB-183427B59A93}" dt="2024-04-09T11:42:44.020" v="23949" actId="478"/>
          <ac:spMkLst>
            <pc:docMk/>
            <pc:sldMk cId="2646147678" sldId="488"/>
            <ac:spMk id="8" creationId="{95FC88BA-DC33-3954-A691-419C5097E4B8}"/>
          </ac:spMkLst>
        </pc:spChg>
        <pc:spChg chg="del">
          <ac:chgData name="Bijkerk, Lotje" userId="2368e3ad-5db7-4b3f-92e9-e4bd2fb52b79" providerId="ADAL" clId="{E30CD797-7A42-46FD-A2AB-183427B59A93}" dt="2024-04-09T11:42:45.500" v="23950" actId="478"/>
          <ac:spMkLst>
            <pc:docMk/>
            <pc:sldMk cId="2646147678" sldId="488"/>
            <ac:spMk id="9" creationId="{4A9E6A17-B9FB-EDD2-3AC6-AEA247D062C3}"/>
          </ac:spMkLst>
        </pc:spChg>
        <pc:spChg chg="add mod">
          <ac:chgData name="Bijkerk, Lotje" userId="2368e3ad-5db7-4b3f-92e9-e4bd2fb52b79" providerId="ADAL" clId="{E30CD797-7A42-46FD-A2AB-183427B59A93}" dt="2024-04-09T15:33:03.897" v="26524" actId="255"/>
          <ac:spMkLst>
            <pc:docMk/>
            <pc:sldMk cId="2646147678" sldId="488"/>
            <ac:spMk id="10" creationId="{D06C53C3-7B28-CB80-9FEF-B8169F64FD98}"/>
          </ac:spMkLst>
        </pc:spChg>
        <pc:spChg chg="mod">
          <ac:chgData name="Bijkerk, Lotje" userId="2368e3ad-5db7-4b3f-92e9-e4bd2fb52b79" providerId="ADAL" clId="{E30CD797-7A42-46FD-A2AB-183427B59A93}" dt="2024-04-09T15:33:03.897" v="26524" actId="255"/>
          <ac:spMkLst>
            <pc:docMk/>
            <pc:sldMk cId="2646147678" sldId="488"/>
            <ac:spMk id="11" creationId="{56D8FECC-E346-6BF2-BE23-3B195EAD8416}"/>
          </ac:spMkLst>
        </pc:spChg>
        <pc:spChg chg="mod">
          <ac:chgData name="Bijkerk, Lotje" userId="2368e3ad-5db7-4b3f-92e9-e4bd2fb52b79" providerId="ADAL" clId="{E30CD797-7A42-46FD-A2AB-183427B59A93}" dt="2024-04-09T15:33:03.897" v="26524" actId="255"/>
          <ac:spMkLst>
            <pc:docMk/>
            <pc:sldMk cId="2646147678" sldId="488"/>
            <ac:spMk id="12" creationId="{417DAB7F-BD85-04C2-AC55-61ADDD967B20}"/>
          </ac:spMkLst>
        </pc:spChg>
        <pc:spChg chg="mod">
          <ac:chgData name="Bijkerk, Lotje" userId="2368e3ad-5db7-4b3f-92e9-e4bd2fb52b79" providerId="ADAL" clId="{E30CD797-7A42-46FD-A2AB-183427B59A93}" dt="2024-04-09T15:33:03.897" v="26524" actId="255"/>
          <ac:spMkLst>
            <pc:docMk/>
            <pc:sldMk cId="2646147678" sldId="488"/>
            <ac:spMk id="13" creationId="{5CAE2EB2-A09B-D7CA-758F-A383F8FC8844}"/>
          </ac:spMkLst>
        </pc:spChg>
        <pc:spChg chg="del mod">
          <ac:chgData name="Bijkerk, Lotje" userId="2368e3ad-5db7-4b3f-92e9-e4bd2fb52b79" providerId="ADAL" clId="{E30CD797-7A42-46FD-A2AB-183427B59A93}" dt="2024-04-09T11:38:52.215" v="23641" actId="478"/>
          <ac:spMkLst>
            <pc:docMk/>
            <pc:sldMk cId="2646147678" sldId="488"/>
            <ac:spMk id="14" creationId="{DE5EB624-4788-6921-790F-1639FDC419A5}"/>
          </ac:spMkLst>
        </pc:spChg>
        <pc:spChg chg="del mod">
          <ac:chgData name="Bijkerk, Lotje" userId="2368e3ad-5db7-4b3f-92e9-e4bd2fb52b79" providerId="ADAL" clId="{E30CD797-7A42-46FD-A2AB-183427B59A93}" dt="2024-04-09T15:31:05.544" v="26480" actId="478"/>
          <ac:spMkLst>
            <pc:docMk/>
            <pc:sldMk cId="2646147678" sldId="488"/>
            <ac:spMk id="15" creationId="{2903F0F6-D989-727C-9FA1-C63DFA816D16}"/>
          </ac:spMkLst>
        </pc:spChg>
        <pc:spChg chg="mod">
          <ac:chgData name="Bijkerk, Lotje" userId="2368e3ad-5db7-4b3f-92e9-e4bd2fb52b79" providerId="ADAL" clId="{E30CD797-7A42-46FD-A2AB-183427B59A93}" dt="2024-04-09T15:33:03.897" v="26524" actId="255"/>
          <ac:spMkLst>
            <pc:docMk/>
            <pc:sldMk cId="2646147678" sldId="488"/>
            <ac:spMk id="16" creationId="{B0A6B93A-D18C-E267-13B5-0A250272A212}"/>
          </ac:spMkLst>
        </pc:spChg>
        <pc:spChg chg="mod">
          <ac:chgData name="Bijkerk, Lotje" userId="2368e3ad-5db7-4b3f-92e9-e4bd2fb52b79" providerId="ADAL" clId="{E30CD797-7A42-46FD-A2AB-183427B59A93}" dt="2024-04-09T15:33:10.041" v="26525" actId="113"/>
          <ac:spMkLst>
            <pc:docMk/>
            <pc:sldMk cId="2646147678" sldId="488"/>
            <ac:spMk id="17" creationId="{435E4746-6761-C93C-9714-A1F055DE91EB}"/>
          </ac:spMkLst>
        </pc:spChg>
        <pc:spChg chg="del mod">
          <ac:chgData name="Bijkerk, Lotje" userId="2368e3ad-5db7-4b3f-92e9-e4bd2fb52b79" providerId="ADAL" clId="{E30CD797-7A42-46FD-A2AB-183427B59A93}" dt="2024-04-09T15:31:23.342" v="26484" actId="478"/>
          <ac:spMkLst>
            <pc:docMk/>
            <pc:sldMk cId="2646147678" sldId="488"/>
            <ac:spMk id="18" creationId="{228C56BD-520D-4CD2-9226-DC4DB192D24A}"/>
          </ac:spMkLst>
        </pc:spChg>
      </pc:sldChg>
      <pc:sldChg chg="addSp delSp modSp add mod ord modShow">
        <pc:chgData name="Bijkerk, Lotje" userId="2368e3ad-5db7-4b3f-92e9-e4bd2fb52b79" providerId="ADAL" clId="{E30CD797-7A42-46FD-A2AB-183427B59A93}" dt="2024-04-09T16:17:54.252" v="28440" actId="1076"/>
        <pc:sldMkLst>
          <pc:docMk/>
          <pc:sldMk cId="1625352540" sldId="489"/>
        </pc:sldMkLst>
        <pc:spChg chg="mod">
          <ac:chgData name="Bijkerk, Lotje" userId="2368e3ad-5db7-4b3f-92e9-e4bd2fb52b79" providerId="ADAL" clId="{E30CD797-7A42-46FD-A2AB-183427B59A93}" dt="2024-04-09T15:45:48.626" v="27820" actId="20577"/>
          <ac:spMkLst>
            <pc:docMk/>
            <pc:sldMk cId="1625352540" sldId="489"/>
            <ac:spMk id="2" creationId="{51A5C2F3-C68D-58B5-94A9-29BC27334333}"/>
          </ac:spMkLst>
        </pc:spChg>
        <pc:spChg chg="mod">
          <ac:chgData name="Bijkerk, Lotje" userId="2368e3ad-5db7-4b3f-92e9-e4bd2fb52b79" providerId="ADAL" clId="{E30CD797-7A42-46FD-A2AB-183427B59A93}" dt="2024-04-09T16:16:26.951" v="28408" actId="20577"/>
          <ac:spMkLst>
            <pc:docMk/>
            <pc:sldMk cId="1625352540" sldId="489"/>
            <ac:spMk id="3" creationId="{C6D1B144-89FE-A0B1-8220-D7D226A2F8F5}"/>
          </ac:spMkLst>
        </pc:spChg>
        <pc:spChg chg="mod">
          <ac:chgData name="Bijkerk, Lotje" userId="2368e3ad-5db7-4b3f-92e9-e4bd2fb52b79" providerId="ADAL" clId="{E30CD797-7A42-46FD-A2AB-183427B59A93}" dt="2024-04-09T16:15:45.507" v="28390" actId="20577"/>
          <ac:spMkLst>
            <pc:docMk/>
            <pc:sldMk cId="1625352540" sldId="489"/>
            <ac:spMk id="4" creationId="{BB16527B-DE2C-A6F5-D873-95347D1BFD88}"/>
          </ac:spMkLst>
        </pc:spChg>
        <pc:spChg chg="add mod">
          <ac:chgData name="Bijkerk, Lotje" userId="2368e3ad-5db7-4b3f-92e9-e4bd2fb52b79" providerId="ADAL" clId="{E30CD797-7A42-46FD-A2AB-183427B59A93}" dt="2024-04-09T16:17:49.295" v="28439" actId="14100"/>
          <ac:spMkLst>
            <pc:docMk/>
            <pc:sldMk cId="1625352540" sldId="489"/>
            <ac:spMk id="5" creationId="{D265E7A5-B801-31F7-D779-ACC0D8C22DCA}"/>
          </ac:spMkLst>
        </pc:spChg>
        <pc:spChg chg="add mod">
          <ac:chgData name="Bijkerk, Lotje" userId="2368e3ad-5db7-4b3f-92e9-e4bd2fb52b79" providerId="ADAL" clId="{E30CD797-7A42-46FD-A2AB-183427B59A93}" dt="2024-04-09T16:16:40.628" v="28412" actId="14100"/>
          <ac:spMkLst>
            <pc:docMk/>
            <pc:sldMk cId="1625352540" sldId="489"/>
            <ac:spMk id="6" creationId="{FE7FB5C4-0756-39A0-9646-701138E78CF0}"/>
          </ac:spMkLst>
        </pc:spChg>
        <pc:spChg chg="del">
          <ac:chgData name="Bijkerk, Lotje" userId="2368e3ad-5db7-4b3f-92e9-e4bd2fb52b79" providerId="ADAL" clId="{E30CD797-7A42-46FD-A2AB-183427B59A93}" dt="2024-04-09T16:15:48.624" v="28391" actId="478"/>
          <ac:spMkLst>
            <pc:docMk/>
            <pc:sldMk cId="1625352540" sldId="489"/>
            <ac:spMk id="7" creationId="{C1B7E5F8-B499-EFCD-764E-0B2F05D1BB31}"/>
          </ac:spMkLst>
        </pc:spChg>
        <pc:spChg chg="del">
          <ac:chgData name="Bijkerk, Lotje" userId="2368e3ad-5db7-4b3f-92e9-e4bd2fb52b79" providerId="ADAL" clId="{E30CD797-7A42-46FD-A2AB-183427B59A93}" dt="2024-04-09T16:15:49.772" v="28392" actId="478"/>
          <ac:spMkLst>
            <pc:docMk/>
            <pc:sldMk cId="1625352540" sldId="489"/>
            <ac:spMk id="8" creationId="{95FC88BA-DC33-3954-A691-419C5097E4B8}"/>
          </ac:spMkLst>
        </pc:spChg>
        <pc:spChg chg="del">
          <ac:chgData name="Bijkerk, Lotje" userId="2368e3ad-5db7-4b3f-92e9-e4bd2fb52b79" providerId="ADAL" clId="{E30CD797-7A42-46FD-A2AB-183427B59A93}" dt="2024-04-09T16:15:50.795" v="28393" actId="478"/>
          <ac:spMkLst>
            <pc:docMk/>
            <pc:sldMk cId="1625352540" sldId="489"/>
            <ac:spMk id="9" creationId="{4A9E6A17-B9FB-EDD2-3AC6-AEA247D062C3}"/>
          </ac:spMkLst>
        </pc:spChg>
        <pc:spChg chg="add mod">
          <ac:chgData name="Bijkerk, Lotje" userId="2368e3ad-5db7-4b3f-92e9-e4bd2fb52b79" providerId="ADAL" clId="{E30CD797-7A42-46FD-A2AB-183427B59A93}" dt="2024-04-09T16:17:54.252" v="28440" actId="1076"/>
          <ac:spMkLst>
            <pc:docMk/>
            <pc:sldMk cId="1625352540" sldId="489"/>
            <ac:spMk id="10" creationId="{7E02F757-4798-31E8-815E-7620F2BCB490}"/>
          </ac:spMkLst>
        </pc:spChg>
        <pc:spChg chg="mod">
          <ac:chgData name="Bijkerk, Lotje" userId="2368e3ad-5db7-4b3f-92e9-e4bd2fb52b79" providerId="ADAL" clId="{E30CD797-7A42-46FD-A2AB-183427B59A93}" dt="2024-04-09T16:08:15.730" v="28063" actId="20577"/>
          <ac:spMkLst>
            <pc:docMk/>
            <pc:sldMk cId="1625352540" sldId="489"/>
            <ac:spMk id="11" creationId="{56D8FECC-E346-6BF2-BE23-3B195EAD8416}"/>
          </ac:spMkLst>
        </pc:spChg>
        <pc:spChg chg="mod">
          <ac:chgData name="Bijkerk, Lotje" userId="2368e3ad-5db7-4b3f-92e9-e4bd2fb52b79" providerId="ADAL" clId="{E30CD797-7A42-46FD-A2AB-183427B59A93}" dt="2024-04-09T16:08:21.651" v="28075" actId="14100"/>
          <ac:spMkLst>
            <pc:docMk/>
            <pc:sldMk cId="1625352540" sldId="489"/>
            <ac:spMk id="12" creationId="{417DAB7F-BD85-04C2-AC55-61ADDD967B20}"/>
          </ac:spMkLst>
        </pc:spChg>
        <pc:spChg chg="mod">
          <ac:chgData name="Bijkerk, Lotje" userId="2368e3ad-5db7-4b3f-92e9-e4bd2fb52b79" providerId="ADAL" clId="{E30CD797-7A42-46FD-A2AB-183427B59A93}" dt="2024-04-09T16:11:24.609" v="28217" actId="1076"/>
          <ac:spMkLst>
            <pc:docMk/>
            <pc:sldMk cId="1625352540" sldId="489"/>
            <ac:spMk id="13" creationId="{5CAE2EB2-A09B-D7CA-758F-A383F8FC8844}"/>
          </ac:spMkLst>
        </pc:spChg>
        <pc:spChg chg="mod">
          <ac:chgData name="Bijkerk, Lotje" userId="2368e3ad-5db7-4b3f-92e9-e4bd2fb52b79" providerId="ADAL" clId="{E30CD797-7A42-46FD-A2AB-183427B59A93}" dt="2024-04-09T16:15:59.680" v="28395" actId="1076"/>
          <ac:spMkLst>
            <pc:docMk/>
            <pc:sldMk cId="1625352540" sldId="489"/>
            <ac:spMk id="14" creationId="{DE5EB624-4788-6921-790F-1639FDC419A5}"/>
          </ac:spMkLst>
        </pc:spChg>
        <pc:spChg chg="mod">
          <ac:chgData name="Bijkerk, Lotje" userId="2368e3ad-5db7-4b3f-92e9-e4bd2fb52b79" providerId="ADAL" clId="{E30CD797-7A42-46FD-A2AB-183427B59A93}" dt="2024-04-09T16:16:33.381" v="28410" actId="14100"/>
          <ac:spMkLst>
            <pc:docMk/>
            <pc:sldMk cId="1625352540" sldId="489"/>
            <ac:spMk id="15" creationId="{2903F0F6-D989-727C-9FA1-C63DFA816D16}"/>
          </ac:spMkLst>
        </pc:spChg>
        <pc:spChg chg="mod">
          <ac:chgData name="Bijkerk, Lotje" userId="2368e3ad-5db7-4b3f-92e9-e4bd2fb52b79" providerId="ADAL" clId="{E30CD797-7A42-46FD-A2AB-183427B59A93}" dt="2024-04-09T16:15:55.521" v="28394" actId="1076"/>
          <ac:spMkLst>
            <pc:docMk/>
            <pc:sldMk cId="1625352540" sldId="489"/>
            <ac:spMk id="16" creationId="{B0A6B93A-D18C-E267-13B5-0A250272A212}"/>
          </ac:spMkLst>
        </pc:spChg>
        <pc:spChg chg="mod">
          <ac:chgData name="Bijkerk, Lotje" userId="2368e3ad-5db7-4b3f-92e9-e4bd2fb52b79" providerId="ADAL" clId="{E30CD797-7A42-46FD-A2AB-183427B59A93}" dt="2024-04-09T16:17:41.766" v="28437" actId="14100"/>
          <ac:spMkLst>
            <pc:docMk/>
            <pc:sldMk cId="1625352540" sldId="489"/>
            <ac:spMk id="17" creationId="{435E4746-6761-C93C-9714-A1F055DE91EB}"/>
          </ac:spMkLst>
        </pc:spChg>
        <pc:spChg chg="del mod">
          <ac:chgData name="Bijkerk, Lotje" userId="2368e3ad-5db7-4b3f-92e9-e4bd2fb52b79" providerId="ADAL" clId="{E30CD797-7A42-46FD-A2AB-183427B59A93}" dt="2024-04-09T16:16:43.768" v="28413" actId="478"/>
          <ac:spMkLst>
            <pc:docMk/>
            <pc:sldMk cId="1625352540" sldId="489"/>
            <ac:spMk id="18" creationId="{228C56BD-520D-4CD2-9226-DC4DB192D24A}"/>
          </ac:spMkLst>
        </pc:spChg>
        <pc:spChg chg="add mod">
          <ac:chgData name="Bijkerk, Lotje" userId="2368e3ad-5db7-4b3f-92e9-e4bd2fb52b79" providerId="ADAL" clId="{E30CD797-7A42-46FD-A2AB-183427B59A93}" dt="2024-04-09T16:17:20.142" v="28430" actId="20577"/>
          <ac:spMkLst>
            <pc:docMk/>
            <pc:sldMk cId="1625352540" sldId="489"/>
            <ac:spMk id="19" creationId="{94FFD120-16B9-2C79-0855-B15916224CC2}"/>
          </ac:spMkLst>
        </pc:spChg>
      </pc:sldChg>
      <pc:sldChg chg="addSp delSp modSp add mod ord">
        <pc:chgData name="Bijkerk, Lotje" userId="2368e3ad-5db7-4b3f-92e9-e4bd2fb52b79" providerId="ADAL" clId="{E30CD797-7A42-46FD-A2AB-183427B59A93}" dt="2024-04-09T17:08:00.579" v="29556" actId="20577"/>
        <pc:sldMkLst>
          <pc:docMk/>
          <pc:sldMk cId="108126410" sldId="490"/>
        </pc:sldMkLst>
        <pc:spChg chg="mod">
          <ac:chgData name="Bijkerk, Lotje" userId="2368e3ad-5db7-4b3f-92e9-e4bd2fb52b79" providerId="ADAL" clId="{E30CD797-7A42-46FD-A2AB-183427B59A93}" dt="2024-04-09T17:08:00.579" v="29556" actId="20577"/>
          <ac:spMkLst>
            <pc:docMk/>
            <pc:sldMk cId="108126410" sldId="490"/>
            <ac:spMk id="2" creationId="{51A5C2F3-C68D-58B5-94A9-29BC27334333}"/>
          </ac:spMkLst>
        </pc:spChg>
        <pc:spChg chg="del mod">
          <ac:chgData name="Bijkerk, Lotje" userId="2368e3ad-5db7-4b3f-92e9-e4bd2fb52b79" providerId="ADAL" clId="{E30CD797-7A42-46FD-A2AB-183427B59A93}" dt="2024-04-09T16:45:19.307" v="29356" actId="478"/>
          <ac:spMkLst>
            <pc:docMk/>
            <pc:sldMk cId="108126410" sldId="490"/>
            <ac:spMk id="3" creationId="{C6D1B144-89FE-A0B1-8220-D7D226A2F8F5}"/>
          </ac:spMkLst>
        </pc:spChg>
        <pc:spChg chg="del mod">
          <ac:chgData name="Bijkerk, Lotje" userId="2368e3ad-5db7-4b3f-92e9-e4bd2fb52b79" providerId="ADAL" clId="{E30CD797-7A42-46FD-A2AB-183427B59A93}" dt="2024-04-09T16:46:18.583" v="29367" actId="21"/>
          <ac:spMkLst>
            <pc:docMk/>
            <pc:sldMk cId="108126410" sldId="490"/>
            <ac:spMk id="4" creationId="{BB16527B-DE2C-A6F5-D873-95347D1BFD88}"/>
          </ac:spMkLst>
        </pc:spChg>
        <pc:spChg chg="add del mod">
          <ac:chgData name="Bijkerk, Lotje" userId="2368e3ad-5db7-4b3f-92e9-e4bd2fb52b79" providerId="ADAL" clId="{E30CD797-7A42-46FD-A2AB-183427B59A93}" dt="2024-04-09T16:47:30.219" v="29379" actId="478"/>
          <ac:spMkLst>
            <pc:docMk/>
            <pc:sldMk cId="108126410" sldId="490"/>
            <ac:spMk id="6" creationId="{D29C71FA-E2C9-CDA7-6FB6-9374F816E9BB}"/>
          </ac:spMkLst>
        </pc:spChg>
        <pc:spChg chg="mod">
          <ac:chgData name="Bijkerk, Lotje" userId="2368e3ad-5db7-4b3f-92e9-e4bd2fb52b79" providerId="ADAL" clId="{E30CD797-7A42-46FD-A2AB-183427B59A93}" dt="2024-04-09T17:02:52.145" v="29387" actId="14100"/>
          <ac:spMkLst>
            <pc:docMk/>
            <pc:sldMk cId="108126410" sldId="490"/>
            <ac:spMk id="7" creationId="{C1B7E5F8-B499-EFCD-764E-0B2F05D1BB31}"/>
          </ac:spMkLst>
        </pc:spChg>
        <pc:spChg chg="del mod">
          <ac:chgData name="Bijkerk, Lotje" userId="2368e3ad-5db7-4b3f-92e9-e4bd2fb52b79" providerId="ADAL" clId="{E30CD797-7A42-46FD-A2AB-183427B59A93}" dt="2024-04-09T16:45:02.247" v="29350" actId="478"/>
          <ac:spMkLst>
            <pc:docMk/>
            <pc:sldMk cId="108126410" sldId="490"/>
            <ac:spMk id="8" creationId="{95FC88BA-DC33-3954-A691-419C5097E4B8}"/>
          </ac:spMkLst>
        </pc:spChg>
        <pc:spChg chg="del mod">
          <ac:chgData name="Bijkerk, Lotje" userId="2368e3ad-5db7-4b3f-92e9-e4bd2fb52b79" providerId="ADAL" clId="{E30CD797-7A42-46FD-A2AB-183427B59A93}" dt="2024-04-09T12:03:02.761" v="24674" actId="21"/>
          <ac:spMkLst>
            <pc:docMk/>
            <pc:sldMk cId="108126410" sldId="490"/>
            <ac:spMk id="9" creationId="{4A9E6A17-B9FB-EDD2-3AC6-AEA247D062C3}"/>
          </ac:spMkLst>
        </pc:spChg>
        <pc:spChg chg="add mod">
          <ac:chgData name="Bijkerk, Lotje" userId="2368e3ad-5db7-4b3f-92e9-e4bd2fb52b79" providerId="ADAL" clId="{E30CD797-7A42-46FD-A2AB-183427B59A93}" dt="2024-04-09T17:03:48.567" v="29404" actId="1076"/>
          <ac:spMkLst>
            <pc:docMk/>
            <pc:sldMk cId="108126410" sldId="490"/>
            <ac:spMk id="10" creationId="{C1B7E5F8-B499-EFCD-764E-0B2F05D1BB31}"/>
          </ac:spMkLst>
        </pc:spChg>
        <pc:spChg chg="del mod">
          <ac:chgData name="Bijkerk, Lotje" userId="2368e3ad-5db7-4b3f-92e9-e4bd2fb52b79" providerId="ADAL" clId="{E30CD797-7A42-46FD-A2AB-183427B59A93}" dt="2024-04-09T16:46:18.583" v="29367" actId="21"/>
          <ac:spMkLst>
            <pc:docMk/>
            <pc:sldMk cId="108126410" sldId="490"/>
            <ac:spMk id="11" creationId="{56D8FECC-E346-6BF2-BE23-3B195EAD8416}"/>
          </ac:spMkLst>
        </pc:spChg>
        <pc:spChg chg="del mod">
          <ac:chgData name="Bijkerk, Lotje" userId="2368e3ad-5db7-4b3f-92e9-e4bd2fb52b79" providerId="ADAL" clId="{E30CD797-7A42-46FD-A2AB-183427B59A93}" dt="2024-04-09T16:46:18.583" v="29367" actId="21"/>
          <ac:spMkLst>
            <pc:docMk/>
            <pc:sldMk cId="108126410" sldId="490"/>
            <ac:spMk id="12" creationId="{417DAB7F-BD85-04C2-AC55-61ADDD967B20}"/>
          </ac:spMkLst>
        </pc:spChg>
        <pc:spChg chg="del mod">
          <ac:chgData name="Bijkerk, Lotje" userId="2368e3ad-5db7-4b3f-92e9-e4bd2fb52b79" providerId="ADAL" clId="{E30CD797-7A42-46FD-A2AB-183427B59A93}" dt="2024-04-09T16:46:18.583" v="29367" actId="21"/>
          <ac:spMkLst>
            <pc:docMk/>
            <pc:sldMk cId="108126410" sldId="490"/>
            <ac:spMk id="13" creationId="{5CAE2EB2-A09B-D7CA-758F-A383F8FC8844}"/>
          </ac:spMkLst>
        </pc:spChg>
        <pc:spChg chg="del mod">
          <ac:chgData name="Bijkerk, Lotje" userId="2368e3ad-5db7-4b3f-92e9-e4bd2fb52b79" providerId="ADAL" clId="{E30CD797-7A42-46FD-A2AB-183427B59A93}" dt="2024-04-09T16:46:18.583" v="29367" actId="21"/>
          <ac:spMkLst>
            <pc:docMk/>
            <pc:sldMk cId="108126410" sldId="490"/>
            <ac:spMk id="14" creationId="{DE5EB624-4788-6921-790F-1639FDC419A5}"/>
          </ac:spMkLst>
        </pc:spChg>
        <pc:spChg chg="mod">
          <ac:chgData name="Bijkerk, Lotje" userId="2368e3ad-5db7-4b3f-92e9-e4bd2fb52b79" providerId="ADAL" clId="{E30CD797-7A42-46FD-A2AB-183427B59A93}" dt="2024-04-09T17:03:30.436" v="29399" actId="1076"/>
          <ac:spMkLst>
            <pc:docMk/>
            <pc:sldMk cId="108126410" sldId="490"/>
            <ac:spMk id="15" creationId="{2903F0F6-D989-727C-9FA1-C63DFA816D16}"/>
          </ac:spMkLst>
        </pc:spChg>
        <pc:spChg chg="mod">
          <ac:chgData name="Bijkerk, Lotje" userId="2368e3ad-5db7-4b3f-92e9-e4bd2fb52b79" providerId="ADAL" clId="{E30CD797-7A42-46FD-A2AB-183427B59A93}" dt="2024-04-09T17:03:38.956" v="29402" actId="14100"/>
          <ac:spMkLst>
            <pc:docMk/>
            <pc:sldMk cId="108126410" sldId="490"/>
            <ac:spMk id="16" creationId="{B0A6B93A-D18C-E267-13B5-0A250272A212}"/>
          </ac:spMkLst>
        </pc:spChg>
        <pc:spChg chg="mod">
          <ac:chgData name="Bijkerk, Lotje" userId="2368e3ad-5db7-4b3f-92e9-e4bd2fb52b79" providerId="ADAL" clId="{E30CD797-7A42-46FD-A2AB-183427B59A93}" dt="2024-04-09T17:04:21.252" v="29430" actId="20577"/>
          <ac:spMkLst>
            <pc:docMk/>
            <pc:sldMk cId="108126410" sldId="490"/>
            <ac:spMk id="17" creationId="{435E4746-6761-C93C-9714-A1F055DE91EB}"/>
          </ac:spMkLst>
        </pc:spChg>
        <pc:spChg chg="mod">
          <ac:chgData name="Bijkerk, Lotje" userId="2368e3ad-5db7-4b3f-92e9-e4bd2fb52b79" providerId="ADAL" clId="{E30CD797-7A42-46FD-A2AB-183427B59A93}" dt="2024-04-09T17:04:17.256" v="29420" actId="20577"/>
          <ac:spMkLst>
            <pc:docMk/>
            <pc:sldMk cId="108126410" sldId="490"/>
            <ac:spMk id="18" creationId="{228C56BD-520D-4CD2-9226-DC4DB192D24A}"/>
          </ac:spMkLst>
        </pc:spChg>
        <pc:spChg chg="add mod">
          <ac:chgData name="Bijkerk, Lotje" userId="2368e3ad-5db7-4b3f-92e9-e4bd2fb52b79" providerId="ADAL" clId="{E30CD797-7A42-46FD-A2AB-183427B59A93}" dt="2024-04-09T17:03:10.800" v="29394" actId="1076"/>
          <ac:spMkLst>
            <pc:docMk/>
            <pc:sldMk cId="108126410" sldId="490"/>
            <ac:spMk id="19" creationId="{4A9E6A17-B9FB-EDD2-3AC6-AEA247D062C3}"/>
          </ac:spMkLst>
        </pc:spChg>
        <pc:spChg chg="add mod">
          <ac:chgData name="Bijkerk, Lotje" userId="2368e3ad-5db7-4b3f-92e9-e4bd2fb52b79" providerId="ADAL" clId="{E30CD797-7A42-46FD-A2AB-183427B59A93}" dt="2024-04-09T17:03:57.962" v="29407" actId="14100"/>
          <ac:spMkLst>
            <pc:docMk/>
            <pc:sldMk cId="108126410" sldId="490"/>
            <ac:spMk id="20" creationId="{0364D720-8394-C4F5-61AC-90939BFAF662}"/>
          </ac:spMkLst>
        </pc:spChg>
        <pc:spChg chg="add mod">
          <ac:chgData name="Bijkerk, Lotje" userId="2368e3ad-5db7-4b3f-92e9-e4bd2fb52b79" providerId="ADAL" clId="{E30CD797-7A42-46FD-A2AB-183427B59A93}" dt="2024-04-09T17:03:24.321" v="29398" actId="1076"/>
          <ac:spMkLst>
            <pc:docMk/>
            <pc:sldMk cId="108126410" sldId="490"/>
            <ac:spMk id="21" creationId="{DAF6B313-4CDD-41C5-2A9E-5F7C2CF9E94E}"/>
          </ac:spMkLst>
        </pc:spChg>
        <pc:spChg chg="add mod">
          <ac:chgData name="Bijkerk, Lotje" userId="2368e3ad-5db7-4b3f-92e9-e4bd2fb52b79" providerId="ADAL" clId="{E30CD797-7A42-46FD-A2AB-183427B59A93}" dt="2024-04-09T17:03:14.769" v="29395" actId="1076"/>
          <ac:spMkLst>
            <pc:docMk/>
            <pc:sldMk cId="108126410" sldId="490"/>
            <ac:spMk id="22" creationId="{5ED27A36-F015-6CA8-D1F7-F9220AC26BDF}"/>
          </ac:spMkLst>
        </pc:spChg>
        <pc:spChg chg="add mod">
          <ac:chgData name="Bijkerk, Lotje" userId="2368e3ad-5db7-4b3f-92e9-e4bd2fb52b79" providerId="ADAL" clId="{E30CD797-7A42-46FD-A2AB-183427B59A93}" dt="2024-04-09T17:02:09.979" v="29382" actId="1076"/>
          <ac:spMkLst>
            <pc:docMk/>
            <pc:sldMk cId="108126410" sldId="490"/>
            <ac:spMk id="23" creationId="{0256CE70-2589-8E4F-9F1C-3220CCA9432D}"/>
          </ac:spMkLst>
        </pc:spChg>
      </pc:sldChg>
      <pc:sldChg chg="addSp delSp modSp add mod">
        <pc:chgData name="Bijkerk, Lotje" userId="2368e3ad-5db7-4b3f-92e9-e4bd2fb52b79" providerId="ADAL" clId="{E30CD797-7A42-46FD-A2AB-183427B59A93}" dt="2024-04-09T17:08:10.485" v="29580" actId="20577"/>
        <pc:sldMkLst>
          <pc:docMk/>
          <pc:sldMk cId="4235885293" sldId="491"/>
        </pc:sldMkLst>
        <pc:spChg chg="mod">
          <ac:chgData name="Bijkerk, Lotje" userId="2368e3ad-5db7-4b3f-92e9-e4bd2fb52b79" providerId="ADAL" clId="{E30CD797-7A42-46FD-A2AB-183427B59A93}" dt="2024-04-09T17:08:10.485" v="29580" actId="20577"/>
          <ac:spMkLst>
            <pc:docMk/>
            <pc:sldMk cId="4235885293" sldId="491"/>
            <ac:spMk id="2" creationId="{51A5C2F3-C68D-58B5-94A9-29BC27334333}"/>
          </ac:spMkLst>
        </pc:spChg>
        <pc:spChg chg="del">
          <ac:chgData name="Bijkerk, Lotje" userId="2368e3ad-5db7-4b3f-92e9-e4bd2fb52b79" providerId="ADAL" clId="{E30CD797-7A42-46FD-A2AB-183427B59A93}" dt="2024-04-09T16:46:25.558" v="29370" actId="478"/>
          <ac:spMkLst>
            <pc:docMk/>
            <pc:sldMk cId="4235885293" sldId="491"/>
            <ac:spMk id="3" creationId="{C6D1B144-89FE-A0B1-8220-D7D226A2F8F5}"/>
          </ac:spMkLst>
        </pc:spChg>
        <pc:spChg chg="mod">
          <ac:chgData name="Bijkerk, Lotje" userId="2368e3ad-5db7-4b3f-92e9-e4bd2fb52b79" providerId="ADAL" clId="{E30CD797-7A42-46FD-A2AB-183427B59A93}" dt="2024-04-09T17:07:27.183" v="29528" actId="14100"/>
          <ac:spMkLst>
            <pc:docMk/>
            <pc:sldMk cId="4235885293" sldId="491"/>
            <ac:spMk id="4" creationId="{BB16527B-DE2C-A6F5-D873-95347D1BFD88}"/>
          </ac:spMkLst>
        </pc:spChg>
        <pc:spChg chg="add del mod">
          <ac:chgData name="Bijkerk, Lotje" userId="2368e3ad-5db7-4b3f-92e9-e4bd2fb52b79" providerId="ADAL" clId="{E30CD797-7A42-46FD-A2AB-183427B59A93}" dt="2024-04-09T16:35:24.347" v="29174" actId="21"/>
          <ac:spMkLst>
            <pc:docMk/>
            <pc:sldMk cId="4235885293" sldId="491"/>
            <ac:spMk id="5" creationId="{4A9E6A17-B9FB-EDD2-3AC6-AEA247D062C3}"/>
          </ac:spMkLst>
        </pc:spChg>
        <pc:spChg chg="add mod">
          <ac:chgData name="Bijkerk, Lotje" userId="2368e3ad-5db7-4b3f-92e9-e4bd2fb52b79" providerId="ADAL" clId="{E30CD797-7A42-46FD-A2AB-183427B59A93}" dt="2024-04-09T17:05:27.063" v="29461" actId="14100"/>
          <ac:spMkLst>
            <pc:docMk/>
            <pc:sldMk cId="4235885293" sldId="491"/>
            <ac:spMk id="6" creationId="{C4C640D6-C9B3-1773-F103-9246FF75E5FE}"/>
          </ac:spMkLst>
        </pc:spChg>
        <pc:spChg chg="del mod">
          <ac:chgData name="Bijkerk, Lotje" userId="2368e3ad-5db7-4b3f-92e9-e4bd2fb52b79" providerId="ADAL" clId="{E30CD797-7A42-46FD-A2AB-183427B59A93}" dt="2024-04-09T16:46:04.369" v="29363" actId="21"/>
          <ac:spMkLst>
            <pc:docMk/>
            <pc:sldMk cId="4235885293" sldId="491"/>
            <ac:spMk id="7" creationId="{C1B7E5F8-B499-EFCD-764E-0B2F05D1BB31}"/>
          </ac:spMkLst>
        </pc:spChg>
        <pc:spChg chg="mod">
          <ac:chgData name="Bijkerk, Lotje" userId="2368e3ad-5db7-4b3f-92e9-e4bd2fb52b79" providerId="ADAL" clId="{E30CD797-7A42-46FD-A2AB-183427B59A93}" dt="2024-04-09T17:06:55.341" v="29509" actId="14100"/>
          <ac:spMkLst>
            <pc:docMk/>
            <pc:sldMk cId="4235885293" sldId="491"/>
            <ac:spMk id="8" creationId="{95FC88BA-DC33-3954-A691-419C5097E4B8}"/>
          </ac:spMkLst>
        </pc:spChg>
        <pc:spChg chg="del mod">
          <ac:chgData name="Bijkerk, Lotje" userId="2368e3ad-5db7-4b3f-92e9-e4bd2fb52b79" providerId="ADAL" clId="{E30CD797-7A42-46FD-A2AB-183427B59A93}" dt="2024-04-09T16:46:04.369" v="29363" actId="21"/>
          <ac:spMkLst>
            <pc:docMk/>
            <pc:sldMk cId="4235885293" sldId="491"/>
            <ac:spMk id="9" creationId="{4A9E6A17-B9FB-EDD2-3AC6-AEA247D062C3}"/>
          </ac:spMkLst>
        </pc:spChg>
        <pc:spChg chg="add mod">
          <ac:chgData name="Bijkerk, Lotje" userId="2368e3ad-5db7-4b3f-92e9-e4bd2fb52b79" providerId="ADAL" clId="{E30CD797-7A42-46FD-A2AB-183427B59A93}" dt="2024-04-09T17:07:40.398" v="29531" actId="14100"/>
          <ac:spMkLst>
            <pc:docMk/>
            <pc:sldMk cId="4235885293" sldId="491"/>
            <ac:spMk id="10" creationId="{98245C2B-BAAF-5B0A-01DA-B509AE8C6D8F}"/>
          </ac:spMkLst>
        </pc:spChg>
        <pc:spChg chg="del">
          <ac:chgData name="Bijkerk, Lotje" userId="2368e3ad-5db7-4b3f-92e9-e4bd2fb52b79" providerId="ADAL" clId="{E30CD797-7A42-46FD-A2AB-183427B59A93}" dt="2024-04-09T12:03:11.845" v="24678" actId="478"/>
          <ac:spMkLst>
            <pc:docMk/>
            <pc:sldMk cId="4235885293" sldId="491"/>
            <ac:spMk id="11" creationId="{56D8FECC-E346-6BF2-BE23-3B195EAD8416}"/>
          </ac:spMkLst>
        </pc:spChg>
        <pc:spChg chg="del">
          <ac:chgData name="Bijkerk, Lotje" userId="2368e3ad-5db7-4b3f-92e9-e4bd2fb52b79" providerId="ADAL" clId="{E30CD797-7A42-46FD-A2AB-183427B59A93}" dt="2024-04-09T12:03:08.219" v="24676" actId="478"/>
          <ac:spMkLst>
            <pc:docMk/>
            <pc:sldMk cId="4235885293" sldId="491"/>
            <ac:spMk id="12" creationId="{417DAB7F-BD85-04C2-AC55-61ADDD967B20}"/>
          </ac:spMkLst>
        </pc:spChg>
        <pc:spChg chg="del">
          <ac:chgData name="Bijkerk, Lotje" userId="2368e3ad-5db7-4b3f-92e9-e4bd2fb52b79" providerId="ADAL" clId="{E30CD797-7A42-46FD-A2AB-183427B59A93}" dt="2024-04-09T12:03:08.219" v="24676" actId="478"/>
          <ac:spMkLst>
            <pc:docMk/>
            <pc:sldMk cId="4235885293" sldId="491"/>
            <ac:spMk id="13" creationId="{5CAE2EB2-A09B-D7CA-758F-A383F8FC8844}"/>
          </ac:spMkLst>
        </pc:spChg>
        <pc:spChg chg="del">
          <ac:chgData name="Bijkerk, Lotje" userId="2368e3ad-5db7-4b3f-92e9-e4bd2fb52b79" providerId="ADAL" clId="{E30CD797-7A42-46FD-A2AB-183427B59A93}" dt="2024-04-09T12:03:10.762" v="24677" actId="478"/>
          <ac:spMkLst>
            <pc:docMk/>
            <pc:sldMk cId="4235885293" sldId="491"/>
            <ac:spMk id="14" creationId="{DE5EB624-4788-6921-790F-1639FDC419A5}"/>
          </ac:spMkLst>
        </pc:spChg>
        <pc:spChg chg="del">
          <ac:chgData name="Bijkerk, Lotje" userId="2368e3ad-5db7-4b3f-92e9-e4bd2fb52b79" providerId="ADAL" clId="{E30CD797-7A42-46FD-A2AB-183427B59A93}" dt="2024-04-09T12:03:05.740" v="24675" actId="478"/>
          <ac:spMkLst>
            <pc:docMk/>
            <pc:sldMk cId="4235885293" sldId="491"/>
            <ac:spMk id="15" creationId="{2903F0F6-D989-727C-9FA1-C63DFA816D16}"/>
          </ac:spMkLst>
        </pc:spChg>
        <pc:spChg chg="del">
          <ac:chgData name="Bijkerk, Lotje" userId="2368e3ad-5db7-4b3f-92e9-e4bd2fb52b79" providerId="ADAL" clId="{E30CD797-7A42-46FD-A2AB-183427B59A93}" dt="2024-04-09T12:03:05.740" v="24675" actId="478"/>
          <ac:spMkLst>
            <pc:docMk/>
            <pc:sldMk cId="4235885293" sldId="491"/>
            <ac:spMk id="16" creationId="{B0A6B93A-D18C-E267-13B5-0A250272A212}"/>
          </ac:spMkLst>
        </pc:spChg>
        <pc:spChg chg="del">
          <ac:chgData name="Bijkerk, Lotje" userId="2368e3ad-5db7-4b3f-92e9-e4bd2fb52b79" providerId="ADAL" clId="{E30CD797-7A42-46FD-A2AB-183427B59A93}" dt="2024-04-09T12:03:05.740" v="24675" actId="478"/>
          <ac:spMkLst>
            <pc:docMk/>
            <pc:sldMk cId="4235885293" sldId="491"/>
            <ac:spMk id="17" creationId="{435E4746-6761-C93C-9714-A1F055DE91EB}"/>
          </ac:spMkLst>
        </pc:spChg>
        <pc:spChg chg="del">
          <ac:chgData name="Bijkerk, Lotje" userId="2368e3ad-5db7-4b3f-92e9-e4bd2fb52b79" providerId="ADAL" clId="{E30CD797-7A42-46FD-A2AB-183427B59A93}" dt="2024-04-09T12:03:05.740" v="24675" actId="478"/>
          <ac:spMkLst>
            <pc:docMk/>
            <pc:sldMk cId="4235885293" sldId="491"/>
            <ac:spMk id="18" creationId="{228C56BD-520D-4CD2-9226-DC4DB192D24A}"/>
          </ac:spMkLst>
        </pc:spChg>
        <pc:spChg chg="add mod">
          <ac:chgData name="Bijkerk, Lotje" userId="2368e3ad-5db7-4b3f-92e9-e4bd2fb52b79" providerId="ADAL" clId="{E30CD797-7A42-46FD-A2AB-183427B59A93}" dt="2024-04-09T17:06:16.754" v="29488" actId="14100"/>
          <ac:spMkLst>
            <pc:docMk/>
            <pc:sldMk cId="4235885293" sldId="491"/>
            <ac:spMk id="19" creationId="{050DECF6-BF80-D564-D6FA-7AF15AF4DB06}"/>
          </ac:spMkLst>
        </pc:spChg>
        <pc:spChg chg="add mod">
          <ac:chgData name="Bijkerk, Lotje" userId="2368e3ad-5db7-4b3f-92e9-e4bd2fb52b79" providerId="ADAL" clId="{E30CD797-7A42-46FD-A2AB-183427B59A93}" dt="2024-04-09T17:07:29.894" v="29529" actId="1076"/>
          <ac:spMkLst>
            <pc:docMk/>
            <pc:sldMk cId="4235885293" sldId="491"/>
            <ac:spMk id="20" creationId="{540276E1-80DB-900D-2D29-0FDFB8817E0D}"/>
          </ac:spMkLst>
        </pc:spChg>
        <pc:spChg chg="add mod">
          <ac:chgData name="Bijkerk, Lotje" userId="2368e3ad-5db7-4b3f-92e9-e4bd2fb52b79" providerId="ADAL" clId="{E30CD797-7A42-46FD-A2AB-183427B59A93}" dt="2024-04-09T17:07:04.270" v="29512" actId="14100"/>
          <ac:spMkLst>
            <pc:docMk/>
            <pc:sldMk cId="4235885293" sldId="491"/>
            <ac:spMk id="21" creationId="{DEA5F528-D442-24A6-6E91-F6027DCA8B71}"/>
          </ac:spMkLst>
        </pc:spChg>
        <pc:spChg chg="add mod">
          <ac:chgData name="Bijkerk, Lotje" userId="2368e3ad-5db7-4b3f-92e9-e4bd2fb52b79" providerId="ADAL" clId="{E30CD797-7A42-46FD-A2AB-183427B59A93}" dt="2024-04-09T17:05:30.725" v="29462" actId="14100"/>
          <ac:spMkLst>
            <pc:docMk/>
            <pc:sldMk cId="4235885293" sldId="491"/>
            <ac:spMk id="22" creationId="{BB16527B-DE2C-A6F5-D873-95347D1BFD88}"/>
          </ac:spMkLst>
        </pc:spChg>
        <pc:spChg chg="add mod">
          <ac:chgData name="Bijkerk, Lotje" userId="2368e3ad-5db7-4b3f-92e9-e4bd2fb52b79" providerId="ADAL" clId="{E30CD797-7A42-46FD-A2AB-183427B59A93}" dt="2024-04-09T17:06:20.564" v="29489" actId="1076"/>
          <ac:spMkLst>
            <pc:docMk/>
            <pc:sldMk cId="4235885293" sldId="491"/>
            <ac:spMk id="23" creationId="{56D8FECC-E346-6BF2-BE23-3B195EAD8416}"/>
          </ac:spMkLst>
        </pc:spChg>
        <pc:spChg chg="add mod">
          <ac:chgData name="Bijkerk, Lotje" userId="2368e3ad-5db7-4b3f-92e9-e4bd2fb52b79" providerId="ADAL" clId="{E30CD797-7A42-46FD-A2AB-183427B59A93}" dt="2024-04-09T17:06:34.387" v="29502" actId="20577"/>
          <ac:spMkLst>
            <pc:docMk/>
            <pc:sldMk cId="4235885293" sldId="491"/>
            <ac:spMk id="24" creationId="{417DAB7F-BD85-04C2-AC55-61ADDD967B20}"/>
          </ac:spMkLst>
        </pc:spChg>
        <pc:spChg chg="add mod">
          <ac:chgData name="Bijkerk, Lotje" userId="2368e3ad-5db7-4b3f-92e9-e4bd2fb52b79" providerId="ADAL" clId="{E30CD797-7A42-46FD-A2AB-183427B59A93}" dt="2024-04-09T17:05:49.830" v="29480" actId="14100"/>
          <ac:spMkLst>
            <pc:docMk/>
            <pc:sldMk cId="4235885293" sldId="491"/>
            <ac:spMk id="25" creationId="{5CAE2EB2-A09B-D7CA-758F-A383F8FC8844}"/>
          </ac:spMkLst>
        </pc:spChg>
        <pc:spChg chg="add mod">
          <ac:chgData name="Bijkerk, Lotje" userId="2368e3ad-5db7-4b3f-92e9-e4bd2fb52b79" providerId="ADAL" clId="{E30CD797-7A42-46FD-A2AB-183427B59A93}" dt="2024-04-09T17:07:21.545" v="29526" actId="20577"/>
          <ac:spMkLst>
            <pc:docMk/>
            <pc:sldMk cId="4235885293" sldId="491"/>
            <ac:spMk id="26" creationId="{DE5EB624-4788-6921-790F-1639FDC419A5}"/>
          </ac:spMkLst>
        </pc:spChg>
        <pc:spChg chg="add del mod">
          <ac:chgData name="Bijkerk, Lotje" userId="2368e3ad-5db7-4b3f-92e9-e4bd2fb52b79" providerId="ADAL" clId="{E30CD797-7A42-46FD-A2AB-183427B59A93}" dt="2024-04-09T16:47:33.429" v="29380" actId="478"/>
          <ac:spMkLst>
            <pc:docMk/>
            <pc:sldMk cId="4235885293" sldId="491"/>
            <ac:spMk id="28" creationId="{0C659D12-E334-9FA9-75D8-3D40A30EE12B}"/>
          </ac:spMkLst>
        </pc:spChg>
        <pc:spChg chg="add mod">
          <ac:chgData name="Bijkerk, Lotje" userId="2368e3ad-5db7-4b3f-92e9-e4bd2fb52b79" providerId="ADAL" clId="{E30CD797-7A42-46FD-A2AB-183427B59A93}" dt="2024-04-09T17:07:48.251" v="29534" actId="14100"/>
          <ac:spMkLst>
            <pc:docMk/>
            <pc:sldMk cId="4235885293" sldId="491"/>
            <ac:spMk id="29" creationId="{84E5FEAD-FB51-C4B9-596D-C5EDC12099C8}"/>
          </ac:spMkLst>
        </pc:spChg>
        <pc:spChg chg="add mod">
          <ac:chgData name="Bijkerk, Lotje" userId="2368e3ad-5db7-4b3f-92e9-e4bd2fb52b79" providerId="ADAL" clId="{E30CD797-7A42-46FD-A2AB-183427B59A93}" dt="2024-04-09T17:06:43.915" v="29505" actId="14100"/>
          <ac:spMkLst>
            <pc:docMk/>
            <pc:sldMk cId="4235885293" sldId="491"/>
            <ac:spMk id="30" creationId="{9F1B0F13-C537-1211-69D3-5018298DA6A6}"/>
          </ac:spMkLst>
        </pc:spChg>
      </pc:sldChg>
      <pc:sldChg chg="delSp modSp add mod modNotesTx">
        <pc:chgData name="Bijkerk, Lotje" userId="2368e3ad-5db7-4b3f-92e9-e4bd2fb52b79" providerId="ADAL" clId="{E30CD797-7A42-46FD-A2AB-183427B59A93}" dt="2024-04-09T17:44:24.490" v="34119" actId="20577"/>
        <pc:sldMkLst>
          <pc:docMk/>
          <pc:sldMk cId="2305522188" sldId="492"/>
        </pc:sldMkLst>
        <pc:spChg chg="mod">
          <ac:chgData name="Bijkerk, Lotje" userId="2368e3ad-5db7-4b3f-92e9-e4bd2fb52b79" providerId="ADAL" clId="{E30CD797-7A42-46FD-A2AB-183427B59A93}" dt="2024-04-09T15:06:02.887" v="25678" actId="20577"/>
          <ac:spMkLst>
            <pc:docMk/>
            <pc:sldMk cId="2305522188" sldId="492"/>
            <ac:spMk id="2" creationId="{51A5C2F3-C68D-58B5-94A9-29BC27334333}"/>
          </ac:spMkLst>
        </pc:spChg>
        <pc:spChg chg="mod">
          <ac:chgData name="Bijkerk, Lotje" userId="2368e3ad-5db7-4b3f-92e9-e4bd2fb52b79" providerId="ADAL" clId="{E30CD797-7A42-46FD-A2AB-183427B59A93}" dt="2024-04-09T15:06:09.258" v="25680" actId="14100"/>
          <ac:spMkLst>
            <pc:docMk/>
            <pc:sldMk cId="2305522188" sldId="492"/>
            <ac:spMk id="3" creationId="{C6D1B144-89FE-A0B1-8220-D7D226A2F8F5}"/>
          </ac:spMkLst>
        </pc:spChg>
        <pc:spChg chg="del">
          <ac:chgData name="Bijkerk, Lotje" userId="2368e3ad-5db7-4b3f-92e9-e4bd2fb52b79" providerId="ADAL" clId="{E30CD797-7A42-46FD-A2AB-183427B59A93}" dt="2024-04-09T15:05:59.122" v="25675" actId="478"/>
          <ac:spMkLst>
            <pc:docMk/>
            <pc:sldMk cId="2305522188" sldId="492"/>
            <ac:spMk id="4" creationId="{BB16527B-DE2C-A6F5-D873-95347D1BFD88}"/>
          </ac:spMkLst>
        </pc:spChg>
        <pc:spChg chg="mod">
          <ac:chgData name="Bijkerk, Lotje" userId="2368e3ad-5db7-4b3f-92e9-e4bd2fb52b79" providerId="ADAL" clId="{E30CD797-7A42-46FD-A2AB-183427B59A93}" dt="2024-04-09T15:06:38.337" v="25686" actId="1076"/>
          <ac:spMkLst>
            <pc:docMk/>
            <pc:sldMk cId="2305522188" sldId="492"/>
            <ac:spMk id="5" creationId="{6864871F-F452-8CDD-B5F4-A16662EF3F7D}"/>
          </ac:spMkLst>
        </pc:spChg>
        <pc:spChg chg="del">
          <ac:chgData name="Bijkerk, Lotje" userId="2368e3ad-5db7-4b3f-92e9-e4bd2fb52b79" providerId="ADAL" clId="{E30CD797-7A42-46FD-A2AB-183427B59A93}" dt="2024-04-09T15:05:53.463" v="25674" actId="478"/>
          <ac:spMkLst>
            <pc:docMk/>
            <pc:sldMk cId="2305522188" sldId="492"/>
            <ac:spMk id="6" creationId="{D172860A-C488-B505-7DE6-ABF725A7C5C8}"/>
          </ac:spMkLst>
        </pc:spChg>
      </pc:sldChg>
      <pc:sldChg chg="delSp modSp add mod modNotesTx">
        <pc:chgData name="Bijkerk, Lotje" userId="2368e3ad-5db7-4b3f-92e9-e4bd2fb52b79" providerId="ADAL" clId="{E30CD797-7A42-46FD-A2AB-183427B59A93}" dt="2024-04-09T17:55:59.953" v="34981" actId="20577"/>
        <pc:sldMkLst>
          <pc:docMk/>
          <pc:sldMk cId="2859703151" sldId="493"/>
        </pc:sldMkLst>
        <pc:spChg chg="mod">
          <ac:chgData name="Bijkerk, Lotje" userId="2368e3ad-5db7-4b3f-92e9-e4bd2fb52b79" providerId="ADAL" clId="{E30CD797-7A42-46FD-A2AB-183427B59A93}" dt="2024-04-09T17:55:59.953" v="34981" actId="20577"/>
          <ac:spMkLst>
            <pc:docMk/>
            <pc:sldMk cId="2859703151" sldId="493"/>
            <ac:spMk id="2" creationId="{51A5C2F3-C68D-58B5-94A9-29BC27334333}"/>
          </ac:spMkLst>
        </pc:spChg>
        <pc:spChg chg="mod">
          <ac:chgData name="Bijkerk, Lotje" userId="2368e3ad-5db7-4b3f-92e9-e4bd2fb52b79" providerId="ADAL" clId="{E30CD797-7A42-46FD-A2AB-183427B59A93}" dt="2024-04-09T15:07:04.894" v="25698" actId="113"/>
          <ac:spMkLst>
            <pc:docMk/>
            <pc:sldMk cId="2859703151" sldId="493"/>
            <ac:spMk id="3" creationId="{C6D1B144-89FE-A0B1-8220-D7D226A2F8F5}"/>
          </ac:spMkLst>
        </pc:spChg>
        <pc:spChg chg="mod">
          <ac:chgData name="Bijkerk, Lotje" userId="2368e3ad-5db7-4b3f-92e9-e4bd2fb52b79" providerId="ADAL" clId="{E30CD797-7A42-46FD-A2AB-183427B59A93}" dt="2024-04-09T15:07:20.173" v="25704" actId="403"/>
          <ac:spMkLst>
            <pc:docMk/>
            <pc:sldMk cId="2859703151" sldId="493"/>
            <ac:spMk id="4" creationId="{BB16527B-DE2C-A6F5-D873-95347D1BFD88}"/>
          </ac:spMkLst>
        </pc:spChg>
        <pc:spChg chg="del">
          <ac:chgData name="Bijkerk, Lotje" userId="2368e3ad-5db7-4b3f-92e9-e4bd2fb52b79" providerId="ADAL" clId="{E30CD797-7A42-46FD-A2AB-183427B59A93}" dt="2024-04-09T15:07:10.607" v="25700" actId="478"/>
          <ac:spMkLst>
            <pc:docMk/>
            <pc:sldMk cId="2859703151" sldId="493"/>
            <ac:spMk id="5" creationId="{6864871F-F452-8CDD-B5F4-A16662EF3F7D}"/>
          </ac:spMkLst>
        </pc:spChg>
        <pc:spChg chg="del">
          <ac:chgData name="Bijkerk, Lotje" userId="2368e3ad-5db7-4b3f-92e9-e4bd2fb52b79" providerId="ADAL" clId="{E30CD797-7A42-46FD-A2AB-183427B59A93}" dt="2024-04-09T15:07:09.637" v="25699" actId="478"/>
          <ac:spMkLst>
            <pc:docMk/>
            <pc:sldMk cId="2859703151" sldId="493"/>
            <ac:spMk id="6" creationId="{D172860A-C488-B505-7DE6-ABF725A7C5C8}"/>
          </ac:spMkLst>
        </pc:spChg>
      </pc:sldChg>
      <pc:sldChg chg="delSp modSp add mod modShow modNotesTx">
        <pc:chgData name="Bijkerk, Lotje" userId="2368e3ad-5db7-4b3f-92e9-e4bd2fb52b79" providerId="ADAL" clId="{E30CD797-7A42-46FD-A2AB-183427B59A93}" dt="2024-04-09T17:44:33.382" v="34121" actId="20577"/>
        <pc:sldMkLst>
          <pc:docMk/>
          <pc:sldMk cId="3100074046" sldId="494"/>
        </pc:sldMkLst>
        <pc:spChg chg="mod">
          <ac:chgData name="Bijkerk, Lotje" userId="2368e3ad-5db7-4b3f-92e9-e4bd2fb52b79" providerId="ADAL" clId="{E30CD797-7A42-46FD-A2AB-183427B59A93}" dt="2024-04-09T15:19:09.126" v="25820" actId="20577"/>
          <ac:spMkLst>
            <pc:docMk/>
            <pc:sldMk cId="3100074046" sldId="494"/>
            <ac:spMk id="2" creationId="{51A5C2F3-C68D-58B5-94A9-29BC27334333}"/>
          </ac:spMkLst>
        </pc:spChg>
        <pc:spChg chg="mod">
          <ac:chgData name="Bijkerk, Lotje" userId="2368e3ad-5db7-4b3f-92e9-e4bd2fb52b79" providerId="ADAL" clId="{E30CD797-7A42-46FD-A2AB-183427B59A93}" dt="2024-04-09T15:23:20.055" v="25990" actId="20577"/>
          <ac:spMkLst>
            <pc:docMk/>
            <pc:sldMk cId="3100074046" sldId="494"/>
            <ac:spMk id="3" creationId="{C6D1B144-89FE-A0B1-8220-D7D226A2F8F5}"/>
          </ac:spMkLst>
        </pc:spChg>
        <pc:spChg chg="mod">
          <ac:chgData name="Bijkerk, Lotje" userId="2368e3ad-5db7-4b3f-92e9-e4bd2fb52b79" providerId="ADAL" clId="{E30CD797-7A42-46FD-A2AB-183427B59A93}" dt="2024-04-09T15:23:35.431" v="25995" actId="1076"/>
          <ac:spMkLst>
            <pc:docMk/>
            <pc:sldMk cId="3100074046" sldId="494"/>
            <ac:spMk id="4" creationId="{BB16527B-DE2C-A6F5-D873-95347D1BFD88}"/>
          </ac:spMkLst>
        </pc:spChg>
        <pc:spChg chg="del">
          <ac:chgData name="Bijkerk, Lotje" userId="2368e3ad-5db7-4b3f-92e9-e4bd2fb52b79" providerId="ADAL" clId="{E30CD797-7A42-46FD-A2AB-183427B59A93}" dt="2024-04-09T15:23:14.209" v="25986" actId="478"/>
          <ac:spMkLst>
            <pc:docMk/>
            <pc:sldMk cId="3100074046" sldId="494"/>
            <ac:spMk id="5" creationId="{5A1C7C16-40DB-C53A-A5DD-11898ED2E421}"/>
          </ac:spMkLst>
        </pc:spChg>
        <pc:spChg chg="del mod">
          <ac:chgData name="Bijkerk, Lotje" userId="2368e3ad-5db7-4b3f-92e9-e4bd2fb52b79" providerId="ADAL" clId="{E30CD797-7A42-46FD-A2AB-183427B59A93}" dt="2024-04-09T15:23:17.901" v="25989" actId="478"/>
          <ac:spMkLst>
            <pc:docMk/>
            <pc:sldMk cId="3100074046" sldId="494"/>
            <ac:spMk id="6" creationId="{615BFFA8-1BC0-376F-3CAC-19B6F0FE0FE4}"/>
          </ac:spMkLst>
        </pc:spChg>
        <pc:spChg chg="del">
          <ac:chgData name="Bijkerk, Lotje" userId="2368e3ad-5db7-4b3f-92e9-e4bd2fb52b79" providerId="ADAL" clId="{E30CD797-7A42-46FD-A2AB-183427B59A93}" dt="2024-04-09T15:23:15.937" v="25987" actId="478"/>
          <ac:spMkLst>
            <pc:docMk/>
            <pc:sldMk cId="3100074046" sldId="494"/>
            <ac:spMk id="7" creationId="{6A45A7AC-922E-71A1-F789-7E710257BC1C}"/>
          </ac:spMkLst>
        </pc:spChg>
        <pc:spChg chg="mod">
          <ac:chgData name="Bijkerk, Lotje" userId="2368e3ad-5db7-4b3f-92e9-e4bd2fb52b79" providerId="ADAL" clId="{E30CD797-7A42-46FD-A2AB-183427B59A93}" dt="2024-04-09T15:23:46.788" v="25999" actId="14100"/>
          <ac:spMkLst>
            <pc:docMk/>
            <pc:sldMk cId="3100074046" sldId="494"/>
            <ac:spMk id="8" creationId="{7DD93198-99ED-9EEE-1728-5D41B06468BB}"/>
          </ac:spMkLst>
        </pc:spChg>
        <pc:spChg chg="mod">
          <ac:chgData name="Bijkerk, Lotje" userId="2368e3ad-5db7-4b3f-92e9-e4bd2fb52b79" providerId="ADAL" clId="{E30CD797-7A42-46FD-A2AB-183427B59A93}" dt="2024-04-09T15:23:41.489" v="25997" actId="14100"/>
          <ac:spMkLst>
            <pc:docMk/>
            <pc:sldMk cId="3100074046" sldId="494"/>
            <ac:spMk id="9" creationId="{39B9C69B-4B35-5F40-4A01-3A216C7E803B}"/>
          </ac:spMkLst>
        </pc:spChg>
      </pc:sldChg>
      <pc:sldChg chg="modSp add mod">
        <pc:chgData name="Bijkerk, Lotje" userId="2368e3ad-5db7-4b3f-92e9-e4bd2fb52b79" providerId="ADAL" clId="{E30CD797-7A42-46FD-A2AB-183427B59A93}" dt="2024-04-09T17:28:43.864" v="31901" actId="33524"/>
        <pc:sldMkLst>
          <pc:docMk/>
          <pc:sldMk cId="154604172" sldId="495"/>
        </pc:sldMkLst>
        <pc:spChg chg="mod">
          <ac:chgData name="Bijkerk, Lotje" userId="2368e3ad-5db7-4b3f-92e9-e4bd2fb52b79" providerId="ADAL" clId="{E30CD797-7A42-46FD-A2AB-183427B59A93}" dt="2024-04-09T17:19:23.355" v="31165" actId="20577"/>
          <ac:spMkLst>
            <pc:docMk/>
            <pc:sldMk cId="154604172" sldId="495"/>
            <ac:spMk id="2" creationId="{51A5C2F3-C68D-58B5-94A9-29BC27334333}"/>
          </ac:spMkLst>
        </pc:spChg>
        <pc:spChg chg="mod">
          <ac:chgData name="Bijkerk, Lotje" userId="2368e3ad-5db7-4b3f-92e9-e4bd2fb52b79" providerId="ADAL" clId="{E30CD797-7A42-46FD-A2AB-183427B59A93}" dt="2024-04-09T17:28:43.864" v="31901" actId="33524"/>
          <ac:spMkLst>
            <pc:docMk/>
            <pc:sldMk cId="154604172" sldId="495"/>
            <ac:spMk id="3" creationId="{C6D1B144-89FE-A0B1-8220-D7D226A2F8F5}"/>
          </ac:spMkLst>
        </pc:spChg>
      </pc:sldChg>
    </pc:docChg>
  </pc:docChgLst>
  <pc:docChgLst>
    <pc:chgData name="Houston, Sander" userId="4717b11e-f2f2-44ed-9172-4069da68f6c5" providerId="ADAL" clId="{6AAADB9A-DF01-45ED-904D-BFEF2B6C12B0}"/>
    <pc:docChg chg="undo custSel addSld delSld modSld">
      <pc:chgData name="Houston, Sander" userId="4717b11e-f2f2-44ed-9172-4069da68f6c5" providerId="ADAL" clId="{6AAADB9A-DF01-45ED-904D-BFEF2B6C12B0}" dt="2023-10-19T12:02:30.174" v="31" actId="20577"/>
      <pc:docMkLst>
        <pc:docMk/>
      </pc:docMkLst>
      <pc:sldChg chg="modSp mod">
        <pc:chgData name="Houston, Sander" userId="4717b11e-f2f2-44ed-9172-4069da68f6c5" providerId="ADAL" clId="{6AAADB9A-DF01-45ED-904D-BFEF2B6C12B0}" dt="2023-10-18T08:40:06.244" v="9" actId="207"/>
        <pc:sldMkLst>
          <pc:docMk/>
          <pc:sldMk cId="2705266832" sldId="413"/>
        </pc:sldMkLst>
        <pc:spChg chg="mod">
          <ac:chgData name="Houston, Sander" userId="4717b11e-f2f2-44ed-9172-4069da68f6c5" providerId="ADAL" clId="{6AAADB9A-DF01-45ED-904D-BFEF2B6C12B0}" dt="2023-10-18T08:40:06.244" v="9" actId="207"/>
          <ac:spMkLst>
            <pc:docMk/>
            <pc:sldMk cId="2705266832" sldId="413"/>
            <ac:spMk id="2" creationId="{94DC9B02-3084-4A27-A219-9FF883B6FF94}"/>
          </ac:spMkLst>
        </pc:spChg>
      </pc:sldChg>
      <pc:sldChg chg="add del">
        <pc:chgData name="Houston, Sander" userId="4717b11e-f2f2-44ed-9172-4069da68f6c5" providerId="ADAL" clId="{6AAADB9A-DF01-45ED-904D-BFEF2B6C12B0}" dt="2023-10-19T10:15:36.899" v="15"/>
        <pc:sldMkLst>
          <pc:docMk/>
          <pc:sldMk cId="44433637" sldId="425"/>
        </pc:sldMkLst>
      </pc:sldChg>
      <pc:sldChg chg="modSp mod">
        <pc:chgData name="Houston, Sander" userId="4717b11e-f2f2-44ed-9172-4069da68f6c5" providerId="ADAL" clId="{6AAADB9A-DF01-45ED-904D-BFEF2B6C12B0}" dt="2023-10-19T12:02:30.174" v="31" actId="20577"/>
        <pc:sldMkLst>
          <pc:docMk/>
          <pc:sldMk cId="3137632649" sldId="434"/>
        </pc:sldMkLst>
        <pc:spChg chg="mod">
          <ac:chgData name="Houston, Sander" userId="4717b11e-f2f2-44ed-9172-4069da68f6c5" providerId="ADAL" clId="{6AAADB9A-DF01-45ED-904D-BFEF2B6C12B0}" dt="2023-10-19T12:02:30.174" v="31" actId="20577"/>
          <ac:spMkLst>
            <pc:docMk/>
            <pc:sldMk cId="3137632649" sldId="434"/>
            <ac:spMk id="6" creationId="{7011E3E3-522E-466E-86E1-13C730BA32CF}"/>
          </ac:spMkLst>
        </pc:spChg>
      </pc:sldChg>
      <pc:sldChg chg="add del">
        <pc:chgData name="Houston, Sander" userId="4717b11e-f2f2-44ed-9172-4069da68f6c5" providerId="ADAL" clId="{6AAADB9A-DF01-45ED-904D-BFEF2B6C12B0}" dt="2023-10-19T10:15:36.899" v="15"/>
        <pc:sldMkLst>
          <pc:docMk/>
          <pc:sldMk cId="1887962455" sldId="448"/>
        </pc:sldMkLst>
      </pc:sldChg>
      <pc:sldChg chg="addSp delSp modSp mod">
        <pc:chgData name="Houston, Sander" userId="4717b11e-f2f2-44ed-9172-4069da68f6c5" providerId="ADAL" clId="{6AAADB9A-DF01-45ED-904D-BFEF2B6C12B0}" dt="2023-10-18T08:39:44.396" v="8" actId="478"/>
        <pc:sldMkLst>
          <pc:docMk/>
          <pc:sldMk cId="3540365760" sldId="451"/>
        </pc:sldMkLst>
        <pc:spChg chg="mod">
          <ac:chgData name="Houston, Sander" userId="4717b11e-f2f2-44ed-9172-4069da68f6c5" providerId="ADAL" clId="{6AAADB9A-DF01-45ED-904D-BFEF2B6C12B0}" dt="2023-10-18T08:39:16.862" v="1" actId="207"/>
          <ac:spMkLst>
            <pc:docMk/>
            <pc:sldMk cId="3540365760" sldId="451"/>
            <ac:spMk id="2" creationId="{94DC9B02-3084-4A27-A219-9FF883B6FF94}"/>
          </ac:spMkLst>
        </pc:spChg>
        <pc:spChg chg="add del mod">
          <ac:chgData name="Houston, Sander" userId="4717b11e-f2f2-44ed-9172-4069da68f6c5" providerId="ADAL" clId="{6AAADB9A-DF01-45ED-904D-BFEF2B6C12B0}" dt="2023-10-18T08:39:35.328" v="5"/>
          <ac:spMkLst>
            <pc:docMk/>
            <pc:sldMk cId="3540365760" sldId="451"/>
            <ac:spMk id="3" creationId="{EB8259D6-B162-C92D-3A6D-CCCE6E37A305}"/>
          </ac:spMkLst>
        </pc:spChg>
        <pc:picChg chg="add del mod">
          <ac:chgData name="Houston, Sander" userId="4717b11e-f2f2-44ed-9172-4069da68f6c5" providerId="ADAL" clId="{6AAADB9A-DF01-45ED-904D-BFEF2B6C12B0}" dt="2023-10-18T08:39:44.396" v="8" actId="478"/>
          <ac:picMkLst>
            <pc:docMk/>
            <pc:sldMk cId="3540365760" sldId="451"/>
            <ac:picMk id="4" creationId="{0FAFEE14-F4D6-215B-3391-3F356B39B8E6}"/>
          </ac:picMkLst>
        </pc:picChg>
      </pc:sldChg>
      <pc:sldChg chg="modSp mod">
        <pc:chgData name="Houston, Sander" userId="4717b11e-f2f2-44ed-9172-4069da68f6c5" providerId="ADAL" clId="{6AAADB9A-DF01-45ED-904D-BFEF2B6C12B0}" dt="2023-10-18T08:39:03.236" v="0" actId="207"/>
        <pc:sldMkLst>
          <pc:docMk/>
          <pc:sldMk cId="839969245" sldId="453"/>
        </pc:sldMkLst>
        <pc:spChg chg="mod">
          <ac:chgData name="Houston, Sander" userId="4717b11e-f2f2-44ed-9172-4069da68f6c5" providerId="ADAL" clId="{6AAADB9A-DF01-45ED-904D-BFEF2B6C12B0}" dt="2023-10-18T08:39:03.236" v="0" actId="207"/>
          <ac:spMkLst>
            <pc:docMk/>
            <pc:sldMk cId="839969245" sldId="453"/>
            <ac:spMk id="2" creationId="{94DC9B02-3084-4A27-A219-9FF883B6FF94}"/>
          </ac:spMkLst>
        </pc:spChg>
      </pc:sldChg>
      <pc:sldChg chg="add del">
        <pc:chgData name="Houston, Sander" userId="4717b11e-f2f2-44ed-9172-4069da68f6c5" providerId="ADAL" clId="{6AAADB9A-DF01-45ED-904D-BFEF2B6C12B0}" dt="2023-10-19T10:16:01.040" v="18"/>
        <pc:sldMkLst>
          <pc:docMk/>
          <pc:sldMk cId="3572138092" sldId="456"/>
        </pc:sldMkLst>
      </pc:sldChg>
      <pc:sldChg chg="add del">
        <pc:chgData name="Houston, Sander" userId="4717b11e-f2f2-44ed-9172-4069da68f6c5" providerId="ADAL" clId="{6AAADB9A-DF01-45ED-904D-BFEF2B6C12B0}" dt="2023-10-19T10:13:34.687" v="13"/>
        <pc:sldMkLst>
          <pc:docMk/>
          <pc:sldMk cId="949167403" sldId="631"/>
        </pc:sldMkLst>
      </pc:sldChg>
      <pc:sldChg chg="add del">
        <pc:chgData name="Houston, Sander" userId="4717b11e-f2f2-44ed-9172-4069da68f6c5" providerId="ADAL" clId="{6AAADB9A-DF01-45ED-904D-BFEF2B6C12B0}" dt="2023-10-19T10:13:34.687" v="13"/>
        <pc:sldMkLst>
          <pc:docMk/>
          <pc:sldMk cId="3464577384" sldId="640"/>
        </pc:sldMkLst>
      </pc:sldChg>
      <pc:sldChg chg="add del">
        <pc:chgData name="Houston, Sander" userId="4717b11e-f2f2-44ed-9172-4069da68f6c5" providerId="ADAL" clId="{6AAADB9A-DF01-45ED-904D-BFEF2B6C12B0}" dt="2023-10-19T10:13:34.687" v="13"/>
        <pc:sldMkLst>
          <pc:docMk/>
          <pc:sldMk cId="2611039079" sldId="673"/>
        </pc:sldMkLst>
      </pc:sldChg>
    </pc:docChg>
  </pc:docChgLst>
</pc:chgInfo>
</file>

<file path=ppt/comments/modernComment_1C8_D4EA806C.xml><?xml version="1.0" encoding="utf-8"?>
<p188:cmLst xmlns:a="http://schemas.openxmlformats.org/drawingml/2006/main" xmlns:r="http://schemas.openxmlformats.org/officeDocument/2006/relationships" xmlns:p188="http://schemas.microsoft.com/office/powerpoint/2018/8/main">
  <p188:cm id="{4F5FD3A8-7D3E-A242-B5D4-3339B71932A6}" authorId="{366A03E4-EBBB-9B53-6224-6B8D65586352}" status="resolved" created="2024-04-11T10:03:13.633" startDate="2024-04-11T10:03:13.634" dueDate="2024-04-11T10:03:13.634" assignedTo="{D8B89A0A-825A-9440-D89B-C7B2384079DF}" complete="100000" title="@Bijkerk, Lotje I suggest to add more structure to this slide: - Delloite’s output: an LLM trained on HIA content - Product used: HIA FAQ - The purposed of this presentation: share insights into how the users found the integration of AI with HIA">
    <ac:txMkLst xmlns:ac="http://schemas.microsoft.com/office/drawing/2013/main/command">
      <pc:docMk xmlns:pc="http://schemas.microsoft.com/office/powerpoint/2013/main/command"/>
      <pc:sldMk xmlns:pc="http://schemas.microsoft.com/office/powerpoint/2013/main/command" cId="3572138092" sldId="456"/>
      <ac:spMk id="2" creationId="{51A5C2F3-C68D-58B5-94A9-29BC27334333}"/>
      <ac:txMk cp="0" len="12">
        <ac:context len="13" hash="3469331983"/>
      </ac:txMk>
    </ac:txMkLst>
    <p188:pos x="2906333" y="320349"/>
    <p188:txBody>
      <a:bodyPr/>
      <a:lstStyle/>
      <a:p>
        <a:r>
          <a:rPr lang="en-NL"/>
          <a:t>[@Bijkerk, Lotje] I suggest to add more structure to this slide: 
- Delloite’s output: an LLM trained on HIA content
- Product used: HIA FAQ
- The purposed of this presentation: share insights into how the users found the integration of AI with HIA</a:t>
        </a:r>
      </a:p>
    </p188:txBody>
    <p188:extLst>
      <p:ext xmlns:p="http://schemas.openxmlformats.org/presentationml/2006/main" uri="{5BB2D875-25FF-4072-B9AC-8F64D62656EB}">
        <p228:taskDetails xmlns:p228="http://schemas.microsoft.com/office/powerpoint/2022/08/main">
          <p228:history>
            <p228:event time="2024-04-11T10:03:13.633" id="{E4DEA409-8315-9243-91B3-9412980A100D}">
              <p228:atrbtn authorId="{366A03E4-EBBB-9B53-6224-6B8D65586352}"/>
              <p228:anchr>
                <p228:comment id="{4F5FD3A8-7D3E-A242-B5D4-3339B71932A6}"/>
              </p228:anchr>
              <p228:add/>
            </p228:event>
            <p228:event time="2024-04-11T10:03:13.633" id="{0705B63C-9473-0349-B6D4-EA6E7D571B9F}">
              <p228:atrbtn authorId="{366A03E4-EBBB-9B53-6224-6B8D65586352}"/>
              <p228:anchr>
                <p228:comment id="{4F5FD3A8-7D3E-A242-B5D4-3339B71932A6}"/>
              </p228:anchr>
              <p228:asgn authorId="{D8B89A0A-825A-9440-D89B-C7B2384079DF}"/>
            </p228:event>
            <p228:event time="2024-04-11T10:03:13.633" id="{1B2B034C-7BE4-3948-9916-B9339A15F9D9}">
              <p228:atrbtn authorId="{366A03E4-EBBB-9B53-6224-6B8D65586352}"/>
              <p228:anchr>
                <p228:comment id="{4F5FD3A8-7D3E-A242-B5D4-3339B71932A6}"/>
              </p228:anchr>
              <p228:title val="@Bijkerk, Lotje I suggest to add more structure to this slide: - Delloite’s output: an LLM trained on HIA content - Product used: HIA FAQ - The purposed of this presentation: share insights into how the users found the integration of AI with HIA"/>
            </p228:event>
            <p228:event time="2024-04-11T10:03:13.633" id="{135551A4-9E33-FE45-B43F-82F0B3BBEEDB}">
              <p228:atrbtn authorId="{366A03E4-EBBB-9B53-6224-6B8D65586352}"/>
              <p228:anchr>
                <p228:comment id="{4F5FD3A8-7D3E-A242-B5D4-3339B71932A6}"/>
              </p228:anchr>
              <p228:date stDt="2024-04-11T10:03:13.634" endDt="2024-04-11T10:03:13.634"/>
            </p228:event>
            <p228:event time="2024-04-11T10:46:29.975" id="{8F8F2F2B-1EAB-4F23-9BEF-CD649A9142E7}">
              <p228:atrbtn authorId="{D8B89A0A-825A-9440-D89B-C7B2384079DF}"/>
              <p228:anchr>
                <p228:comment id="{00000000-0000-0000-0000-000000000000}"/>
              </p228:anchr>
              <p228:pcntCmplt val="100000"/>
            </p228:event>
          </p228:history>
        </p228:taskDetails>
      </p:ext>
    </p188:extLst>
  </p188:cm>
  <p188:cm id="{9D848DB9-FE52-2149-84CB-B73BC889ECD4}" authorId="{366A03E4-EBBB-9B53-6224-6B8D65586352}" status="resolved" created="2024-04-11T10:04:07.852" startDate="2024-04-11T10:04:07.853" dueDate="2024-04-11T10:04:07.853" assignedTo="{D8B89A0A-825A-9440-D89B-C7B2384079DF}" complete="100000" title="@Bijkerk, Lotje Delloite built an LLM trained on our data. Let’s not use the term chatbot as it is a very specific product that we didn’t focus on ">
    <ac:txMkLst xmlns:ac="http://schemas.microsoft.com/office/drawing/2013/main/command">
      <pc:docMk xmlns:pc="http://schemas.microsoft.com/office/powerpoint/2013/main/command"/>
      <pc:sldMk xmlns:pc="http://schemas.microsoft.com/office/powerpoint/2013/main/command" cId="3572138092" sldId="456"/>
      <ac:spMk id="3" creationId="{C6D1B144-89FE-A0B1-8220-D7D226A2F8F5}"/>
      <ac:txMk cp="117">
        <ac:context len="640" hash="390905586"/>
      </ac:txMk>
    </ac:txMkLst>
    <p188:pos x="6044949" y="487597"/>
    <p188:replyLst>
      <p188:reply id="{69715179-AC3A-F147-AF7A-93E3728E33C9}" authorId="{366A03E4-EBBB-9B53-6224-6B8D65586352}" created="2024-04-11T10:11:36.353">
        <p188:txBody>
          <a:bodyPr/>
          <a:lstStyle/>
          <a:p>
            <a:r>
              <a:rPr lang="en-NL"/>
              <a:t>[@Bijkerk, Lotje] the scope of the user tests was broader than this. Maybe better to describe the broader scope, with a highlight that this was part of it</a:t>
            </a:r>
          </a:p>
        </p188:txBody>
      </p188:reply>
    </p188:replyLst>
    <p188:txBody>
      <a:bodyPr/>
      <a:lstStyle/>
      <a:p>
        <a:r>
          <a:rPr lang="en-NL"/>
          <a:t>[@Bijkerk, Lotje] Delloite built an LLM trained on our data. Let’s not use the term chatbot as it is a very specific product that we didn’t focus on </a:t>
        </a:r>
      </a:p>
    </p188:txBody>
    <p188:extLst>
      <p:ext xmlns:p="http://schemas.openxmlformats.org/presentationml/2006/main" uri="{5BB2D875-25FF-4072-B9AC-8F64D62656EB}">
        <p228:taskDetails xmlns:p228="http://schemas.microsoft.com/office/powerpoint/2022/08/main">
          <p228:history>
            <p228:event time="2024-04-11T10:04:07.852" id="{910F0506-69B6-0C4F-A6A9-D37ABB05F528}">
              <p228:atrbtn authorId="{366A03E4-EBBB-9B53-6224-6B8D65586352}"/>
              <p228:anchr>
                <p228:comment id="{9D848DB9-FE52-2149-84CB-B73BC889ECD4}"/>
              </p228:anchr>
              <p228:add/>
            </p228:event>
            <p228:event time="2024-04-11T10:04:07.852" id="{0D634702-7DD2-6148-9898-EB3901FD4AC3}">
              <p228:atrbtn authorId="{366A03E4-EBBB-9B53-6224-6B8D65586352}"/>
              <p228:anchr>
                <p228:comment id="{9D848DB9-FE52-2149-84CB-B73BC889ECD4}"/>
              </p228:anchr>
              <p228:asgn authorId="{D8B89A0A-825A-9440-D89B-C7B2384079DF}"/>
            </p228:event>
            <p228:event time="2024-04-11T10:04:07.852" id="{8E26A4FE-F8DD-6C48-B92A-ADC1A3C208A9}">
              <p228:atrbtn authorId="{366A03E4-EBBB-9B53-6224-6B8D65586352}"/>
              <p228:anchr>
                <p228:comment id="{9D848DB9-FE52-2149-84CB-B73BC889ECD4}"/>
              </p228:anchr>
              <p228:title val="@Bijkerk, Lotje Delloite built an LLM trained on our data. Let’s not use the term chatbot as it is a very specific product that we didn’t focus on "/>
            </p228:event>
            <p228:event time="2024-04-11T10:04:07.852" id="{FB278708-F2BE-8A4B-A6AF-6B7786577C3C}">
              <p228:atrbtn authorId="{366A03E4-EBBB-9B53-6224-6B8D65586352}"/>
              <p228:anchr>
                <p228:comment id="{9D848DB9-FE52-2149-84CB-B73BC889ECD4}"/>
              </p228:anchr>
              <p228:date stDt="2024-04-11T10:04:07.853" endDt="2024-04-11T10:04:07.853"/>
            </p228:event>
            <p228:event time="2024-04-11T10:44:29.309" id="{2DF375FC-AF7A-4AB3-9CC2-43E1BDA2BFD7}">
              <p228:atrbtn authorId="{D8B89A0A-825A-9440-D89B-C7B2384079DF}"/>
              <p228:anchr>
                <p228:comment id="{00000000-0000-0000-0000-000000000000}"/>
              </p228:anchr>
              <p228:pcntCmplt val="100000"/>
            </p228:event>
          </p228:history>
        </p228:taskDetails>
      </p:ext>
    </p188:extLst>
  </p188:cm>
  <p188:cm id="{A5542602-5708-9448-B219-A7146B766728}" authorId="{366A03E4-EBBB-9B53-6224-6B8D65586352}" status="resolved" created="2024-04-11T10:06:00.587" complete="100000">
    <ac:txMkLst xmlns:ac="http://schemas.microsoft.com/office/drawing/2013/main/command">
      <pc:docMk xmlns:pc="http://schemas.microsoft.com/office/powerpoint/2013/main/command"/>
      <pc:sldMk xmlns:pc="http://schemas.microsoft.com/office/powerpoint/2013/main/command" cId="3572138092" sldId="456"/>
      <ac:spMk id="3" creationId="{C6D1B144-89FE-A0B1-8220-D7D226A2F8F5}"/>
      <ac:txMk cp="639">
        <ac:context len="640" hash="390905586"/>
      </ac:txMk>
    </ac:txMkLst>
    <p188:pos x="6329154" y="821229"/>
    <p188:txBody>
      <a:bodyPr/>
      <a:lstStyle/>
      <a:p>
        <a:r>
          <a:rPr lang="en-NL"/>
          <a:t>Purpose: to test the added value of the AI powered search functionality in the context of HIA FAQ &amp; the general perception of the public during their interaction with a generative AI model</a:t>
        </a:r>
      </a:p>
    </p188:txBody>
  </p188:cm>
  <p188:cm id="{20E914A6-C420-154D-84AF-61E927FC0B04}" authorId="{366A03E4-EBBB-9B53-6224-6B8D65586352}" status="resolved" created="2024-04-11T10:07:59.576" startDate="2024-04-11T10:07:59.576" dueDate="2024-04-11T10:07:59.576" assignedTo="{D8B89A0A-825A-9440-D89B-C7B2384079DF}" complete="100000" title="@Bijkerk, Lotje I would keep this as a different slide, after the methodology, where we describe the structure we applied to the interviews">
    <ac:txMkLst xmlns:ac="http://schemas.microsoft.com/office/drawing/2013/main/command">
      <pc:docMk xmlns:pc="http://schemas.microsoft.com/office/powerpoint/2013/main/command"/>
      <pc:sldMk xmlns:pc="http://schemas.microsoft.com/office/powerpoint/2013/main/command" cId="3572138092" sldId="456"/>
      <ac:spMk id="3" creationId="{C6D1B144-89FE-A0B1-8220-D7D226A2F8F5}"/>
      <ac:txMk cp="639">
        <ac:context len="640" hash="390905586"/>
      </ac:txMk>
    </ac:txMkLst>
    <p188:pos x="4796916" y="2316397"/>
    <p188:txBody>
      <a:bodyPr/>
      <a:lstStyle/>
      <a:p>
        <a:r>
          <a:rPr lang="en-NL"/>
          <a:t>[@Bijkerk, Lotje] I would keep this as a different slide, after the methodology, where we describe the structure we applied to the interviews</a:t>
        </a:r>
      </a:p>
    </p188:txBody>
    <p188:extLst>
      <p:ext xmlns:p="http://schemas.openxmlformats.org/presentationml/2006/main" uri="{5BB2D875-25FF-4072-B9AC-8F64D62656EB}">
        <p228:taskDetails xmlns:p228="http://schemas.microsoft.com/office/powerpoint/2022/08/main">
          <p228:history>
            <p228:event time="2024-04-11T10:07:59.576" id="{01D7B62C-5935-7C43-BAA7-A39AF66CC4D1}">
              <p228:atrbtn authorId="{366A03E4-EBBB-9B53-6224-6B8D65586352}"/>
              <p228:anchr>
                <p228:comment id="{20E914A6-C420-154D-84AF-61E927FC0B04}"/>
              </p228:anchr>
              <p228:add/>
            </p228:event>
            <p228:event time="2024-04-11T10:07:59.576" id="{9FACABA8-96B7-844F-B1D1-79D7F0BB499D}">
              <p228:atrbtn authorId="{366A03E4-EBBB-9B53-6224-6B8D65586352}"/>
              <p228:anchr>
                <p228:comment id="{20E914A6-C420-154D-84AF-61E927FC0B04}"/>
              </p228:anchr>
              <p228:asgn authorId="{D8B89A0A-825A-9440-D89B-C7B2384079DF}"/>
            </p228:event>
            <p228:event time="2024-04-11T10:07:59.576" id="{30C16153-8DB7-BE4B-9315-8CB65F323D5D}">
              <p228:atrbtn authorId="{366A03E4-EBBB-9B53-6224-6B8D65586352}"/>
              <p228:anchr>
                <p228:comment id="{20E914A6-C420-154D-84AF-61E927FC0B04}"/>
              </p228:anchr>
              <p228:title val="@Bijkerk, Lotje I would keep this as a different slide, after the methodology, where we describe the structure we applied to the interviews"/>
            </p228:event>
            <p228:event time="2024-04-11T10:07:59.576" id="{605C582F-1852-3748-A0FF-DFD4512BCCCE}">
              <p228:atrbtn authorId="{366A03E4-EBBB-9B53-6224-6B8D65586352}"/>
              <p228:anchr>
                <p228:comment id="{20E914A6-C420-154D-84AF-61E927FC0B04}"/>
              </p228:anchr>
              <p228:date stDt="2024-04-11T10:07:59.576" endDt="2024-04-11T10:07:59.576"/>
            </p228:event>
            <p228:event time="2024-04-11T10:46:20.423" id="{36F741D0-3ED0-41C5-AF40-3830BABDCC2C}">
              <p228:atrbtn authorId="{D8B89A0A-825A-9440-D89B-C7B2384079DF}"/>
              <p228:anchr>
                <p228:comment id="{00000000-0000-0000-0000-000000000000}"/>
              </p228:anchr>
              <p228:pcntCmplt val="100000"/>
            </p228:event>
          </p228:history>
        </p228:taskDetails>
      </p:ext>
    </p188:extLst>
  </p188:cm>
</p188:cmLst>
</file>

<file path=ppt/comments/modernComment_1DA_E2629AB.xml><?xml version="1.0" encoding="utf-8"?>
<p188:cmLst xmlns:a="http://schemas.openxmlformats.org/drawingml/2006/main" xmlns:r="http://schemas.openxmlformats.org/officeDocument/2006/relationships" xmlns:p188="http://schemas.microsoft.com/office/powerpoint/2018/8/main">
  <p188:cm id="{26E590E4-78D7-4540-A383-B36D60022800}" authorId="{366A03E4-EBBB-9B53-6224-6B8D65586352}" status="resolved" created="2024-04-11T10:10:14.089" startDate="2024-04-11T10:10:14.089" dueDate="2024-04-11T10:10:14.089" assignedTo="{D8B89A0A-825A-9440-D89B-C7B2384079DF}" complete="100000" title="@Bijkerk, Lotje a small detail: can you bold the key words in this slide, so it’s easier to scan the main take-aways?">
    <ac:txMkLst xmlns:ac="http://schemas.microsoft.com/office/drawing/2013/main/command">
      <pc:docMk xmlns:pc="http://schemas.microsoft.com/office/powerpoint/2013/main/command"/>
      <pc:sldMk xmlns:pc="http://schemas.microsoft.com/office/powerpoint/2013/main/command" cId="237382059" sldId="474"/>
      <ac:spMk id="2" creationId="{51A5C2F3-C68D-58B5-94A9-29BC27334333}"/>
      <ac:txMk cp="0" len="12">
        <ac:context len="13" hash="1879630856"/>
      </ac:txMk>
    </ac:txMkLst>
    <p188:pos x="2881619" y="320349"/>
    <p188:txBody>
      <a:bodyPr/>
      <a:lstStyle/>
      <a:p>
        <a:r>
          <a:rPr lang="en-NL"/>
          <a:t>[@Bijkerk, Lotje] a small detail: can you bold the key words in this slide, so it’s easier to scan the main take-aways?</a:t>
        </a:r>
      </a:p>
    </p188:txBody>
    <p188:extLst>
      <p:ext xmlns:p="http://schemas.openxmlformats.org/presentationml/2006/main" uri="{5BB2D875-25FF-4072-B9AC-8F64D62656EB}">
        <p228:taskDetails xmlns:p228="http://schemas.microsoft.com/office/powerpoint/2022/08/main">
          <p228:history>
            <p228:event time="2024-04-11T10:10:14.089" id="{852BD7B7-9D3E-1A47-BF7A-D88C15E7884F}">
              <p228:atrbtn authorId="{366A03E4-EBBB-9B53-6224-6B8D65586352}"/>
              <p228:anchr>
                <p228:comment id="{26E590E4-78D7-4540-A383-B36D60022800}"/>
              </p228:anchr>
              <p228:add/>
            </p228:event>
            <p228:event time="2024-04-11T10:10:14.089" id="{25F1FDA3-B509-C246-BF19-0CE8FF25CCF2}">
              <p228:atrbtn authorId="{366A03E4-EBBB-9B53-6224-6B8D65586352}"/>
              <p228:anchr>
                <p228:comment id="{26E590E4-78D7-4540-A383-B36D60022800}"/>
              </p228:anchr>
              <p228:asgn authorId="{D8B89A0A-825A-9440-D89B-C7B2384079DF}"/>
            </p228:event>
            <p228:event time="2024-04-11T10:10:14.089" id="{0320E6EE-8DFC-5A4F-8881-BDE9AE223F11}">
              <p228:atrbtn authorId="{366A03E4-EBBB-9B53-6224-6B8D65586352}"/>
              <p228:anchr>
                <p228:comment id="{26E590E4-78D7-4540-A383-B36D60022800}"/>
              </p228:anchr>
              <p228:title val="@Bijkerk, Lotje a small detail: can you bold the key words in this slide, so it’s easier to scan the main take-aways?"/>
            </p228:event>
            <p228:event time="2024-04-11T10:10:14.089" id="{06C06958-BD26-1341-9D5F-A2BC85A22A23}">
              <p228:atrbtn authorId="{366A03E4-EBBB-9B53-6224-6B8D65586352}"/>
              <p228:anchr>
                <p228:comment id="{26E590E4-78D7-4540-A383-B36D60022800}"/>
              </p228:anchr>
              <p228:date stDt="2024-04-11T10:10:14.089" endDt="2024-04-11T10:10:14.089"/>
            </p228:event>
            <p228:event time="2024-04-11T10:49:34.576" id="{C9BEC84F-3D77-4EB2-87C9-F68350C7BA5A}">
              <p228:atrbtn authorId="{D8B89A0A-825A-9440-D89B-C7B2384079DF}"/>
              <p228:anchr>
                <p228:comment id="{00000000-0000-0000-0000-000000000000}"/>
              </p228:anchr>
              <p228:pcntCmplt val="100000"/>
            </p228:event>
          </p228:history>
        </p228:taskDetails>
      </p:ext>
    </p188:extLst>
  </p188:cm>
  <p188:cm id="{EC56DA91-6458-7E45-94B7-DEB84EE353F8}" authorId="{366A03E4-EBBB-9B53-6224-6B8D65586352}" status="resolved" created="2024-04-11T10:12:17.220" startDate="2024-04-11T10:12:17.221" dueDate="2024-04-11T10:12:17.221" assignedTo="{D8B89A0A-825A-9440-D89B-C7B2384079DF}" complete="100000" title="@Bijkerk, Lotje 1 user out of 13 - i find this an important detail to capture">
    <ac:txMkLst xmlns:ac="http://schemas.microsoft.com/office/drawing/2013/main/command">
      <pc:docMk xmlns:pc="http://schemas.microsoft.com/office/powerpoint/2013/main/command"/>
      <pc:sldMk xmlns:pc="http://schemas.microsoft.com/office/powerpoint/2013/main/command" cId="237382059" sldId="474"/>
      <ac:spMk id="3" creationId="{C6D1B144-89FE-A0B1-8220-D7D226A2F8F5}"/>
      <ac:txMk cp="529" len="55">
        <ac:context len="1083" hash="840874758"/>
      </ac:txMk>
    </ac:txMkLst>
    <p188:pos x="3524170" y="2563532"/>
    <p188:txBody>
      <a:bodyPr/>
      <a:lstStyle/>
      <a:p>
        <a:r>
          <a:rPr lang="en-NL"/>
          <a:t>[@Bijkerk, Lotje] 1 user out of 13 - i find this an important detail to capture</a:t>
        </a:r>
      </a:p>
    </p188:txBody>
    <p188:extLst>
      <p:ext xmlns:p="http://schemas.openxmlformats.org/presentationml/2006/main" uri="{5BB2D875-25FF-4072-B9AC-8F64D62656EB}">
        <p228:taskDetails xmlns:p228="http://schemas.microsoft.com/office/powerpoint/2022/08/main">
          <p228:history>
            <p228:event time="2024-04-11T10:12:17.220" id="{8E7D9BB4-6FAD-DF4D-ACE4-0E3CBA3A2C26}">
              <p228:atrbtn authorId="{366A03E4-EBBB-9B53-6224-6B8D65586352}"/>
              <p228:anchr>
                <p228:comment id="{EC56DA91-6458-7E45-94B7-DEB84EE353F8}"/>
              </p228:anchr>
              <p228:add/>
            </p228:event>
            <p228:event time="2024-04-11T10:12:17.220" id="{AFA54A48-0C09-2C4B-9334-F99884A72884}">
              <p228:atrbtn authorId="{366A03E4-EBBB-9B53-6224-6B8D65586352}"/>
              <p228:anchr>
                <p228:comment id="{EC56DA91-6458-7E45-94B7-DEB84EE353F8}"/>
              </p228:anchr>
              <p228:asgn authorId="{D8B89A0A-825A-9440-D89B-C7B2384079DF}"/>
            </p228:event>
            <p228:event time="2024-04-11T10:12:17.220" id="{E34B1EB8-03A9-9240-BE90-429FCA7CD17D}">
              <p228:atrbtn authorId="{366A03E4-EBBB-9B53-6224-6B8D65586352}"/>
              <p228:anchr>
                <p228:comment id="{EC56DA91-6458-7E45-94B7-DEB84EE353F8}"/>
              </p228:anchr>
              <p228:title val="@Bijkerk, Lotje 1 user out of 13 - i find this an important detail to capture"/>
            </p228:event>
            <p228:event time="2024-04-11T10:12:17.220" id="{5CF701B5-FA74-324C-8E0C-C8DD36AF7B10}">
              <p228:atrbtn authorId="{366A03E4-EBBB-9B53-6224-6B8D65586352}"/>
              <p228:anchr>
                <p228:comment id="{EC56DA91-6458-7E45-94B7-DEB84EE353F8}"/>
              </p228:anchr>
              <p228:date stDt="2024-04-11T10:12:17.221" endDt="2024-04-11T10:12:17.221"/>
            </p228:event>
            <p228:event time="2024-04-11T10:49:42.123" id="{6A869D92-926E-41F8-8EC8-B85BD599DBD6}">
              <p228:atrbtn authorId="{D8B89A0A-825A-9440-D89B-C7B2384079DF}"/>
              <p228:anchr>
                <p228:comment id="{00000000-0000-0000-0000-000000000000}"/>
              </p228:anchr>
              <p228:pcntCmplt val="100000"/>
            </p228:event>
          </p228:history>
        </p228:taskDetails>
      </p:ext>
    </p188:extLst>
  </p188:cm>
</p188:cmLst>
</file>

<file path=ppt/comments/modernComment_1DB_40ADB37D.xml><?xml version="1.0" encoding="utf-8"?>
<p188:cmLst xmlns:a="http://schemas.openxmlformats.org/drawingml/2006/main" xmlns:r="http://schemas.openxmlformats.org/officeDocument/2006/relationships" xmlns:p188="http://schemas.microsoft.com/office/powerpoint/2018/8/main">
  <p188:cm id="{A62F1DA9-19D3-9442-94C0-81121C871CE1}" authorId="{366A03E4-EBBB-9B53-6224-6B8D65586352}" status="resolved" created="2024-04-11T10:14:12.463" startDate="2024-04-11T10:14:12.463" dueDate="2024-04-11T10:14:12.463" assignedTo="{D8B89A0A-825A-9440-D89B-C7B2384079DF}" complete="100000" title="@Bijkerk, Lotje small detail: for a better contrast and text readibility, can you please use the dark colour for text for all quotes?">
    <ac:deMkLst xmlns:ac="http://schemas.microsoft.com/office/drawing/2013/main/command">
      <pc:docMk xmlns:pc="http://schemas.microsoft.com/office/powerpoint/2013/main/command"/>
      <pc:sldMk xmlns:pc="http://schemas.microsoft.com/office/powerpoint/2013/main/command" cId="1085125501" sldId="475"/>
      <ac:spMk id="6" creationId="{D172860A-C488-B505-7DE6-ABF725A7C5C8}"/>
    </ac:deMkLst>
    <p188:txBody>
      <a:bodyPr/>
      <a:lstStyle/>
      <a:p>
        <a:r>
          <a:rPr lang="en-NL"/>
          <a:t>[@Bijkerk, Lotje] small detail: for a better contrast and text readibility, can you please use the dark colour for text for all quotes?</a:t>
        </a:r>
      </a:p>
    </p188:txBody>
    <p188:extLst>
      <p:ext xmlns:p="http://schemas.openxmlformats.org/presentationml/2006/main" uri="{5BB2D875-25FF-4072-B9AC-8F64D62656EB}">
        <p228:taskDetails xmlns:p228="http://schemas.microsoft.com/office/powerpoint/2022/08/main">
          <p228:history>
            <p228:event time="2024-04-11T10:14:12.463" id="{7244C4E2-EAE4-4C48-875A-901B6E093AFF}">
              <p228:atrbtn authorId="{366A03E4-EBBB-9B53-6224-6B8D65586352}"/>
              <p228:anchr>
                <p228:comment id="{A62F1DA9-19D3-9442-94C0-81121C871CE1}"/>
              </p228:anchr>
              <p228:add/>
            </p228:event>
            <p228:event time="2024-04-11T10:14:12.463" id="{17163DC4-FDDA-224D-BE7F-E54FADD5A7A1}">
              <p228:atrbtn authorId="{366A03E4-EBBB-9B53-6224-6B8D65586352}"/>
              <p228:anchr>
                <p228:comment id="{A62F1DA9-19D3-9442-94C0-81121C871CE1}"/>
              </p228:anchr>
              <p228:asgn authorId="{D8B89A0A-825A-9440-D89B-C7B2384079DF}"/>
            </p228:event>
            <p228:event time="2024-04-11T10:14:12.463" id="{2D1CB410-773B-C748-B77C-7BCBBD757539}">
              <p228:atrbtn authorId="{366A03E4-EBBB-9B53-6224-6B8D65586352}"/>
              <p228:anchr>
                <p228:comment id="{A62F1DA9-19D3-9442-94C0-81121C871CE1}"/>
              </p228:anchr>
              <p228:title val="@Bijkerk, Lotje small detail: for a better contrast and text readibility, can you please use the dark colour for text for all quotes?"/>
            </p228:event>
            <p228:event time="2024-04-11T10:14:12.463" id="{34EA079F-4E59-8C4B-BFF6-394F39BC5070}">
              <p228:atrbtn authorId="{366A03E4-EBBB-9B53-6224-6B8D65586352}"/>
              <p228:anchr>
                <p228:comment id="{A62F1DA9-19D3-9442-94C0-81121C871CE1}"/>
              </p228:anchr>
              <p228:date stDt="2024-04-11T10:14:12.463" endDt="2024-04-11T10:14:12.463"/>
            </p228:event>
            <p228:event time="2024-04-11T10:50:50.389" id="{417DCDAD-7822-41EA-B068-B59B01F26475}">
              <p228:atrbtn authorId="{D8B89A0A-825A-9440-D89B-C7B2384079DF}"/>
              <p228:anchr>
                <p228:comment id="{00000000-0000-0000-0000-000000000000}"/>
              </p228:anchr>
              <p228:pcntCmplt val="100000"/>
            </p228:event>
          </p228:history>
        </p228:taskDetails>
      </p:ext>
    </p188:extLst>
  </p188:cm>
</p188:cmLst>
</file>

<file path=ppt/comments/modernComment_1F0_322E1525.xml><?xml version="1.0" encoding="utf-8"?>
<p188:cmLst xmlns:a="http://schemas.openxmlformats.org/drawingml/2006/main" xmlns:r="http://schemas.openxmlformats.org/officeDocument/2006/relationships" xmlns:p188="http://schemas.microsoft.com/office/powerpoint/2018/8/main">
  <p188:cm id="{88DC8B52-59EE-487F-AF87-581A073F3902}" authorId="{366A03E4-EBBB-9B53-6224-6B8D65586352}" created="2024-04-11T10:03:13.633">
    <ac:txMkLst xmlns:ac="http://schemas.microsoft.com/office/drawing/2013/main/command">
      <pc:docMk xmlns:pc="http://schemas.microsoft.com/office/powerpoint/2013/main/command"/>
      <pc:sldMk xmlns:pc="http://schemas.microsoft.com/office/powerpoint/2013/main/command" cId="841880869" sldId="496"/>
      <ac:spMk id="2" creationId="{51A5C2F3-C68D-58B5-94A9-29BC27334333}"/>
      <ac:txMk cp="0" len="1">
        <ac:context len="30" hash="2061032624"/>
      </ac:txMk>
    </ac:txMkLst>
    <p188:pos x="2906333" y="320349"/>
    <p188:txBody>
      <a:bodyPr/>
      <a:lstStyle/>
      <a:p>
        <a:r>
          <a:rPr lang="en-NL"/>
          <a:t>[@Bijkerk, Lotje] I suggest to add more structure to this slide: 
- Delloite’s output: an LLM trained on HIA content
- Product used: HIA FAQ
- The purposed of this presentation: share insights into how the users found the integration of AI with HIA</a:t>
        </a:r>
      </a:p>
    </p188:txBody>
  </p188:cm>
  <p188:cm id="{E1E74BE0-2B15-4D1E-93CC-423D6942703E}" authorId="{366A03E4-EBBB-9B53-6224-6B8D65586352}" status="resolved" created="2024-04-11T10:04:07.852">
    <ac:txMkLst xmlns:ac="http://schemas.microsoft.com/office/drawing/2013/main/command">
      <pc:docMk xmlns:pc="http://schemas.microsoft.com/office/powerpoint/2013/main/command"/>
      <pc:sldMk xmlns:pc="http://schemas.microsoft.com/office/powerpoint/2013/main/command" cId="841880869" sldId="496"/>
      <ac:spMk id="3" creationId="{C6D1B144-89FE-A0B1-8220-D7D226A2F8F5}"/>
      <ac:txMk cp="66">
        <ac:context len="564" hash="443178549"/>
      </ac:txMk>
    </ac:txMkLst>
    <p188:pos x="6044949" y="487597"/>
    <p188:replyLst>
      <p188:reply id="{69715179-AC3A-F147-AF7A-93E3728E33C9}" authorId="{366A03E4-EBBB-9B53-6224-6B8D65586352}" created="2024-04-11T10:11:36.353">
        <p188:txBody>
          <a:bodyPr/>
          <a:lstStyle/>
          <a:p>
            <a:r>
              <a:rPr lang="en-NL"/>
              <a:t>[@Bijkerk, Lotje] the scope of the user tests was broader than this. Maybe better to describe the broader scope, with a highlight that this was part of it</a:t>
            </a:r>
          </a:p>
        </p188:txBody>
      </p188:reply>
    </p188:replyLst>
    <p188:txBody>
      <a:bodyPr/>
      <a:lstStyle/>
      <a:p>
        <a:r>
          <a:rPr lang="en-NL"/>
          <a:t>[@Bijkerk, Lotje] Delloite built an LLM trained on our data. Let’s not use the term chatbot as it is a very specific product that we didn’t focus on </a:t>
        </a:r>
      </a:p>
    </p188:txBody>
  </p188:cm>
  <p188:cm id="{FFD83662-13A7-4219-9C77-2266B95A0BA3}" authorId="{366A03E4-EBBB-9B53-6224-6B8D65586352}" status="resolved" created="2024-04-11T10:07:59.576" complete="100000">
    <ac:txMkLst xmlns:ac="http://schemas.microsoft.com/office/drawing/2013/main/command">
      <pc:docMk xmlns:pc="http://schemas.microsoft.com/office/powerpoint/2013/main/command"/>
      <pc:sldMk xmlns:pc="http://schemas.microsoft.com/office/powerpoint/2013/main/command" cId="841880869" sldId="496"/>
      <ac:spMk id="3" creationId="{C6D1B144-89FE-A0B1-8220-D7D226A2F8F5}"/>
      <ac:txMk cp="149" len="253">
        <ac:context len="564" hash="443178549"/>
      </ac:txMk>
    </ac:txMkLst>
    <p188:pos x="4796916" y="2316397"/>
    <p188:txBody>
      <a:bodyPr/>
      <a:lstStyle/>
      <a:p>
        <a:r>
          <a:rPr lang="en-NL"/>
          <a:t>[@Bijkerk, Lotje] I would keep this as a different slide, after the methodology, where we describe the structure we applied to the interviews</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2DD3243B-2D8D-4A46-A1B1-69E85FD55A0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a:extLst>
              <a:ext uri="{FF2B5EF4-FFF2-40B4-BE49-F238E27FC236}">
                <a16:creationId xmlns:a16="http://schemas.microsoft.com/office/drawing/2014/main" id="{229581BF-84DF-445E-B0B4-1C24CDC8D6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09A4D46-0749-4187-9F04-6AC58295803A}" type="datetimeFigureOut">
              <a:rPr lang="nl-NL" smtClean="0"/>
              <a:t>11-4-2024</a:t>
            </a:fld>
            <a:endParaRPr lang="nl-NL"/>
          </a:p>
        </p:txBody>
      </p:sp>
      <p:sp>
        <p:nvSpPr>
          <p:cNvPr id="4" name="Tijdelijke aanduiding voor voettekst 3">
            <a:extLst>
              <a:ext uri="{FF2B5EF4-FFF2-40B4-BE49-F238E27FC236}">
                <a16:creationId xmlns:a16="http://schemas.microsoft.com/office/drawing/2014/main" id="{E54F54CB-18F2-4B03-A77F-4F06C55F22A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a:extLst>
              <a:ext uri="{FF2B5EF4-FFF2-40B4-BE49-F238E27FC236}">
                <a16:creationId xmlns:a16="http://schemas.microsoft.com/office/drawing/2014/main" id="{EE3A26FA-8828-4179-B215-08A315CB550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2CB558-6192-4E7E-882C-2F3420BC80FB}" type="slidenum">
              <a:rPr lang="nl-NL" smtClean="0"/>
              <a:t>‹nr.›</a:t>
            </a:fld>
            <a:endParaRPr lang="nl-NL"/>
          </a:p>
        </p:txBody>
      </p:sp>
    </p:spTree>
    <p:extLst>
      <p:ext uri="{BB962C8B-B14F-4D97-AF65-F5344CB8AC3E}">
        <p14:creationId xmlns:p14="http://schemas.microsoft.com/office/powerpoint/2010/main" val="12106180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CA5D18-FABF-4C0C-8ECD-A9E5E9B756F5}" type="datetimeFigureOut">
              <a:rPr lang="nl-NL" smtClean="0"/>
              <a:t>11-4-2024</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9B3A01-B0DE-4E54-B16D-0E0EEC3A3C53}" type="slidenum">
              <a:rPr lang="nl-NL" smtClean="0"/>
              <a:t>‹nr.›</a:t>
            </a:fld>
            <a:endParaRPr lang="nl-NL"/>
          </a:p>
        </p:txBody>
      </p:sp>
    </p:spTree>
    <p:extLst>
      <p:ext uri="{BB962C8B-B14F-4D97-AF65-F5344CB8AC3E}">
        <p14:creationId xmlns:p14="http://schemas.microsoft.com/office/powerpoint/2010/main" val="545193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1F9B3A01-B0DE-4E54-B16D-0E0EEC3A3C53}" type="slidenum">
              <a:rPr lang="nl-NL" smtClean="0"/>
              <a:t>5</a:t>
            </a:fld>
            <a:endParaRPr lang="nl-NL"/>
          </a:p>
        </p:txBody>
      </p:sp>
    </p:spTree>
    <p:extLst>
      <p:ext uri="{BB962C8B-B14F-4D97-AF65-F5344CB8AC3E}">
        <p14:creationId xmlns:p14="http://schemas.microsoft.com/office/powerpoint/2010/main" val="1917779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1F9B3A01-B0DE-4E54-B16D-0E0EEC3A3C53}" type="slidenum">
              <a:rPr lang="nl-NL" smtClean="0"/>
              <a:t>14</a:t>
            </a:fld>
            <a:endParaRPr lang="nl-NL"/>
          </a:p>
        </p:txBody>
      </p:sp>
    </p:spTree>
    <p:extLst>
      <p:ext uri="{BB962C8B-B14F-4D97-AF65-F5344CB8AC3E}">
        <p14:creationId xmlns:p14="http://schemas.microsoft.com/office/powerpoint/2010/main" val="2181754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1F9B3A01-B0DE-4E54-B16D-0E0EEC3A3C53}" type="slidenum">
              <a:rPr lang="nl-NL" smtClean="0"/>
              <a:t>15</a:t>
            </a:fld>
            <a:endParaRPr lang="nl-NL"/>
          </a:p>
        </p:txBody>
      </p:sp>
    </p:spTree>
    <p:extLst>
      <p:ext uri="{BB962C8B-B14F-4D97-AF65-F5344CB8AC3E}">
        <p14:creationId xmlns:p14="http://schemas.microsoft.com/office/powerpoint/2010/main" val="2172280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1F9B3A01-B0DE-4E54-B16D-0E0EEC3A3C53}" type="slidenum">
              <a:rPr lang="nl-NL" smtClean="0"/>
              <a:t>16</a:t>
            </a:fld>
            <a:endParaRPr lang="nl-NL"/>
          </a:p>
        </p:txBody>
      </p:sp>
    </p:spTree>
    <p:extLst>
      <p:ext uri="{BB962C8B-B14F-4D97-AF65-F5344CB8AC3E}">
        <p14:creationId xmlns:p14="http://schemas.microsoft.com/office/powerpoint/2010/main" val="3924380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1F9B3A01-B0DE-4E54-B16D-0E0EEC3A3C53}" type="slidenum">
              <a:rPr lang="nl-NL" smtClean="0"/>
              <a:t>17</a:t>
            </a:fld>
            <a:endParaRPr lang="nl-NL"/>
          </a:p>
        </p:txBody>
      </p:sp>
    </p:spTree>
    <p:extLst>
      <p:ext uri="{BB962C8B-B14F-4D97-AF65-F5344CB8AC3E}">
        <p14:creationId xmlns:p14="http://schemas.microsoft.com/office/powerpoint/2010/main" val="270139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1F9B3A01-B0DE-4E54-B16D-0E0EEC3A3C53}" type="slidenum">
              <a:rPr lang="nl-NL" smtClean="0"/>
              <a:t>18</a:t>
            </a:fld>
            <a:endParaRPr lang="nl-NL"/>
          </a:p>
        </p:txBody>
      </p:sp>
    </p:spTree>
    <p:extLst>
      <p:ext uri="{BB962C8B-B14F-4D97-AF65-F5344CB8AC3E}">
        <p14:creationId xmlns:p14="http://schemas.microsoft.com/office/powerpoint/2010/main" val="34790945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1F9B3A01-B0DE-4E54-B16D-0E0EEC3A3C53}" type="slidenum">
              <a:rPr lang="nl-NL" smtClean="0"/>
              <a:t>22</a:t>
            </a:fld>
            <a:endParaRPr lang="nl-NL"/>
          </a:p>
        </p:txBody>
      </p:sp>
    </p:spTree>
    <p:extLst>
      <p:ext uri="{BB962C8B-B14F-4D97-AF65-F5344CB8AC3E}">
        <p14:creationId xmlns:p14="http://schemas.microsoft.com/office/powerpoint/2010/main" val="3735074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1F9B3A01-B0DE-4E54-B16D-0E0EEC3A3C53}" type="slidenum">
              <a:rPr lang="nl-NL" smtClean="0"/>
              <a:t>6</a:t>
            </a:fld>
            <a:endParaRPr lang="nl-NL"/>
          </a:p>
        </p:txBody>
      </p:sp>
    </p:spTree>
    <p:extLst>
      <p:ext uri="{BB962C8B-B14F-4D97-AF65-F5344CB8AC3E}">
        <p14:creationId xmlns:p14="http://schemas.microsoft.com/office/powerpoint/2010/main" val="2019465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1F9B3A01-B0DE-4E54-B16D-0E0EEC3A3C53}" type="slidenum">
              <a:rPr lang="nl-NL" smtClean="0"/>
              <a:t>7</a:t>
            </a:fld>
            <a:endParaRPr lang="nl-NL"/>
          </a:p>
        </p:txBody>
      </p:sp>
    </p:spTree>
    <p:extLst>
      <p:ext uri="{BB962C8B-B14F-4D97-AF65-F5344CB8AC3E}">
        <p14:creationId xmlns:p14="http://schemas.microsoft.com/office/powerpoint/2010/main" val="2451809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1F9B3A01-B0DE-4E54-B16D-0E0EEC3A3C53}" type="slidenum">
              <a:rPr lang="nl-NL" smtClean="0"/>
              <a:t>8</a:t>
            </a:fld>
            <a:endParaRPr lang="nl-NL"/>
          </a:p>
        </p:txBody>
      </p:sp>
    </p:spTree>
    <p:extLst>
      <p:ext uri="{BB962C8B-B14F-4D97-AF65-F5344CB8AC3E}">
        <p14:creationId xmlns:p14="http://schemas.microsoft.com/office/powerpoint/2010/main" val="2602725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1F9B3A01-B0DE-4E54-B16D-0E0EEC3A3C53}" type="slidenum">
              <a:rPr lang="nl-NL" smtClean="0"/>
              <a:t>9</a:t>
            </a:fld>
            <a:endParaRPr lang="nl-NL"/>
          </a:p>
        </p:txBody>
      </p:sp>
    </p:spTree>
    <p:extLst>
      <p:ext uri="{BB962C8B-B14F-4D97-AF65-F5344CB8AC3E}">
        <p14:creationId xmlns:p14="http://schemas.microsoft.com/office/powerpoint/2010/main" val="2552174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1F9B3A01-B0DE-4E54-B16D-0E0EEC3A3C53}" type="slidenum">
              <a:rPr lang="nl-NL" smtClean="0"/>
              <a:t>10</a:t>
            </a:fld>
            <a:endParaRPr lang="nl-NL"/>
          </a:p>
        </p:txBody>
      </p:sp>
    </p:spTree>
    <p:extLst>
      <p:ext uri="{BB962C8B-B14F-4D97-AF65-F5344CB8AC3E}">
        <p14:creationId xmlns:p14="http://schemas.microsoft.com/office/powerpoint/2010/main" val="1981139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1F9B3A01-B0DE-4E54-B16D-0E0EEC3A3C53}" type="slidenum">
              <a:rPr lang="nl-NL" smtClean="0"/>
              <a:t>11</a:t>
            </a:fld>
            <a:endParaRPr lang="nl-NL"/>
          </a:p>
        </p:txBody>
      </p:sp>
    </p:spTree>
    <p:extLst>
      <p:ext uri="{BB962C8B-B14F-4D97-AF65-F5344CB8AC3E}">
        <p14:creationId xmlns:p14="http://schemas.microsoft.com/office/powerpoint/2010/main" val="59832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1F9B3A01-B0DE-4E54-B16D-0E0EEC3A3C53}" type="slidenum">
              <a:rPr lang="nl-NL" smtClean="0"/>
              <a:t>12</a:t>
            </a:fld>
            <a:endParaRPr lang="nl-NL"/>
          </a:p>
        </p:txBody>
      </p:sp>
    </p:spTree>
    <p:extLst>
      <p:ext uri="{BB962C8B-B14F-4D97-AF65-F5344CB8AC3E}">
        <p14:creationId xmlns:p14="http://schemas.microsoft.com/office/powerpoint/2010/main" val="1470034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1F9B3A01-B0DE-4E54-B16D-0E0EEC3A3C53}" type="slidenum">
              <a:rPr lang="nl-NL" smtClean="0"/>
              <a:t>13</a:t>
            </a:fld>
            <a:endParaRPr lang="nl-NL"/>
          </a:p>
        </p:txBody>
      </p:sp>
    </p:spTree>
    <p:extLst>
      <p:ext uri="{BB962C8B-B14F-4D97-AF65-F5344CB8AC3E}">
        <p14:creationId xmlns:p14="http://schemas.microsoft.com/office/powerpoint/2010/main" val="122410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10" name="Titel 1">
            <a:extLst>
              <a:ext uri="{FF2B5EF4-FFF2-40B4-BE49-F238E27FC236}">
                <a16:creationId xmlns:a16="http://schemas.microsoft.com/office/drawing/2014/main" id="{6E190375-9D9B-4D35-A5F8-B6FDC016770C}"/>
              </a:ext>
            </a:extLst>
          </p:cNvPr>
          <p:cNvSpPr>
            <a:spLocks noGrp="1"/>
          </p:cNvSpPr>
          <p:nvPr>
            <p:ph type="ctrTitle"/>
          </p:nvPr>
        </p:nvSpPr>
        <p:spPr>
          <a:xfrm>
            <a:off x="1430889" y="482840"/>
            <a:ext cx="10221662" cy="370811"/>
          </a:xfrm>
          <a:prstGeom prst="rect">
            <a:avLst/>
          </a:prstGeom>
        </p:spPr>
        <p:txBody>
          <a:bodyPr anchor="b"/>
          <a:lstStyle>
            <a:lvl1pPr algn="l">
              <a:defRPr sz="3200">
                <a:solidFill>
                  <a:srgbClr val="00214D"/>
                </a:solidFill>
                <a:latin typeface="Montserrat SemiBold" panose="00000700000000000000" pitchFamily="2" charset="0"/>
              </a:defRPr>
            </a:lvl1pPr>
          </a:lstStyle>
          <a:p>
            <a:r>
              <a:rPr lang="nl-NL"/>
              <a:t>Klik om stijl te bewerken</a:t>
            </a:r>
          </a:p>
        </p:txBody>
      </p:sp>
      <p:sp>
        <p:nvSpPr>
          <p:cNvPr id="11" name="Ondertitel 2">
            <a:extLst>
              <a:ext uri="{FF2B5EF4-FFF2-40B4-BE49-F238E27FC236}">
                <a16:creationId xmlns:a16="http://schemas.microsoft.com/office/drawing/2014/main" id="{CA78D39A-300E-411B-905E-F8AE1807AA18}"/>
              </a:ext>
            </a:extLst>
          </p:cNvPr>
          <p:cNvSpPr>
            <a:spLocks noGrp="1"/>
          </p:cNvSpPr>
          <p:nvPr>
            <p:ph type="subTitle" idx="1"/>
          </p:nvPr>
        </p:nvSpPr>
        <p:spPr>
          <a:xfrm>
            <a:off x="1430889" y="1143495"/>
            <a:ext cx="6630269" cy="4342906"/>
          </a:xfrm>
          <a:prstGeom prst="rect">
            <a:avLst/>
          </a:prstGeom>
        </p:spPr>
        <p:txBody>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Tree>
    <p:extLst>
      <p:ext uri="{BB962C8B-B14F-4D97-AF65-F5344CB8AC3E}">
        <p14:creationId xmlns:p14="http://schemas.microsoft.com/office/powerpoint/2010/main" val="24277893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3429B162-7A52-48E0-A79C-896594231EF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8108" y="256362"/>
            <a:ext cx="1234295" cy="754291"/>
          </a:xfrm>
          <a:prstGeom prst="rect">
            <a:avLst/>
          </a:prstGeom>
        </p:spPr>
      </p:pic>
      <p:sp>
        <p:nvSpPr>
          <p:cNvPr id="2" name="object 4">
            <a:extLst>
              <a:ext uri="{FF2B5EF4-FFF2-40B4-BE49-F238E27FC236}">
                <a16:creationId xmlns:a16="http://schemas.microsoft.com/office/drawing/2014/main" id="{4DC9516C-1E0A-81C0-BF29-C0770294FD49}"/>
              </a:ext>
            </a:extLst>
          </p:cNvPr>
          <p:cNvSpPr/>
          <p:nvPr userDrawn="1"/>
        </p:nvSpPr>
        <p:spPr>
          <a:xfrm>
            <a:off x="0" y="0"/>
            <a:ext cx="1008380" cy="6858000"/>
          </a:xfrm>
          <a:custGeom>
            <a:avLst/>
            <a:gdLst/>
            <a:ahLst/>
            <a:cxnLst/>
            <a:rect l="l" t="t" r="r" b="b"/>
            <a:pathLst>
              <a:path w="1008380" h="7560309">
                <a:moveTo>
                  <a:pt x="1007999" y="0"/>
                </a:moveTo>
                <a:lnTo>
                  <a:pt x="0" y="0"/>
                </a:lnTo>
                <a:lnTo>
                  <a:pt x="0" y="7559992"/>
                </a:lnTo>
                <a:lnTo>
                  <a:pt x="1007999" y="7559992"/>
                </a:lnTo>
                <a:lnTo>
                  <a:pt x="1007999" y="0"/>
                </a:lnTo>
                <a:close/>
              </a:path>
            </a:pathLst>
          </a:custGeom>
          <a:solidFill>
            <a:srgbClr val="00214D"/>
          </a:solidFill>
        </p:spPr>
        <p:txBody>
          <a:bodyPr wrap="square" lIns="0" tIns="0" rIns="0" bIns="0" rtlCol="0"/>
          <a:lstStyle/>
          <a:p>
            <a:endParaRPr/>
          </a:p>
        </p:txBody>
      </p:sp>
      <p:pic>
        <p:nvPicPr>
          <p:cNvPr id="4" name="object 11">
            <a:extLst>
              <a:ext uri="{FF2B5EF4-FFF2-40B4-BE49-F238E27FC236}">
                <a16:creationId xmlns:a16="http://schemas.microsoft.com/office/drawing/2014/main" id="{EED133AE-EB1E-B451-3089-D28751C0FC03}"/>
              </a:ext>
            </a:extLst>
          </p:cNvPr>
          <p:cNvPicPr/>
          <p:nvPr userDrawn="1"/>
        </p:nvPicPr>
        <p:blipFill>
          <a:blip r:embed="rId5" cstate="print"/>
          <a:stretch>
            <a:fillRect/>
          </a:stretch>
        </p:blipFill>
        <p:spPr>
          <a:xfrm>
            <a:off x="1126808" y="5813716"/>
            <a:ext cx="1551069" cy="449421"/>
          </a:xfrm>
          <a:prstGeom prst="rect">
            <a:avLst/>
          </a:prstGeom>
        </p:spPr>
      </p:pic>
      <p:pic>
        <p:nvPicPr>
          <p:cNvPr id="6" name="Afbeelding 5" descr="Afbeelding met Graphics, Lettertype, symbool, cirkel&#10;&#10;Automatisch gegenereerde beschrijving">
            <a:extLst>
              <a:ext uri="{FF2B5EF4-FFF2-40B4-BE49-F238E27FC236}">
                <a16:creationId xmlns:a16="http://schemas.microsoft.com/office/drawing/2014/main" id="{F94876A1-0CF9-020A-D752-657E090A8012}"/>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96984" y="5835263"/>
            <a:ext cx="681997" cy="414378"/>
          </a:xfrm>
          <a:prstGeom prst="rect">
            <a:avLst/>
          </a:prstGeom>
        </p:spPr>
      </p:pic>
    </p:spTree>
    <p:extLst>
      <p:ext uri="{BB962C8B-B14F-4D97-AF65-F5344CB8AC3E}">
        <p14:creationId xmlns:p14="http://schemas.microsoft.com/office/powerpoint/2010/main" val="3032380500"/>
      </p:ext>
    </p:extLst>
  </p:cSld>
  <p:clrMap bg1="lt1" tx1="dk1" bg2="lt2" tx2="dk2" accent1="accent1" accent2="accent2" accent3="accent3" accent4="accent4" accent5="accent5" accent6="accent6" hlink="hlink" folHlink="folHlink"/>
  <p:sldLayoutIdLst>
    <p:sldLayoutId id="214748365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C8_D4EA806C.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2" Type="http://schemas.openxmlformats.org/officeDocument/2006/relationships/hyperlink" Target="https://rodekruis.sharepoint.com/sites/team-Digital-CEA-510/Gedeelde%20documenten/HIA/Chatbot%20Deloitte/User-tests%20HIA%20AI%20search%20function%20-%2011042024/Script%20User-test%20HIA%20FAQ%20-%20March%202024%20-%20ENG.docx?d=wc6e27e4b10af493d94d32215e37432e9&amp;csf=1&amp;web=1&amp;e=cngSU0"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microsoft.com/office/2018/10/relationships/comments" Target="../comments/modernComment_1F0_322E152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18/10/relationships/comments" Target="../comments/modernComment_1DA_E2629AB.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microsoft.com/office/2018/10/relationships/comments" Target="../comments/modernComment_1DB_40ADB37D.xm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a:extLst>
              <a:ext uri="{FF2B5EF4-FFF2-40B4-BE49-F238E27FC236}">
                <a16:creationId xmlns:a16="http://schemas.microsoft.com/office/drawing/2014/main" id="{94DC9B02-3084-4A27-A219-9FF883B6FF94}"/>
              </a:ext>
            </a:extLst>
          </p:cNvPr>
          <p:cNvSpPr/>
          <p:nvPr/>
        </p:nvSpPr>
        <p:spPr>
          <a:xfrm>
            <a:off x="0" y="0"/>
            <a:ext cx="1186815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3" name="Rechthoek 2">
            <a:extLst>
              <a:ext uri="{FF2B5EF4-FFF2-40B4-BE49-F238E27FC236}">
                <a16:creationId xmlns:a16="http://schemas.microsoft.com/office/drawing/2014/main" id="{8DB29338-B3DD-42D3-ABC5-DF6AB3DA047D}"/>
              </a:ext>
            </a:extLst>
          </p:cNvPr>
          <p:cNvSpPr/>
          <p:nvPr/>
        </p:nvSpPr>
        <p:spPr>
          <a:xfrm>
            <a:off x="10568740" y="-2"/>
            <a:ext cx="1618205" cy="68580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pic>
        <p:nvPicPr>
          <p:cNvPr id="5" name="Graphic 4">
            <a:extLst>
              <a:ext uri="{FF2B5EF4-FFF2-40B4-BE49-F238E27FC236}">
                <a16:creationId xmlns:a16="http://schemas.microsoft.com/office/drawing/2014/main" id="{3D525C21-431F-4EFB-B5C0-88A193407B8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99398" y="5631981"/>
            <a:ext cx="849538" cy="519162"/>
          </a:xfrm>
          <a:prstGeom prst="rect">
            <a:avLst/>
          </a:prstGeom>
        </p:spPr>
      </p:pic>
      <p:pic>
        <p:nvPicPr>
          <p:cNvPr id="8" name="object 4">
            <a:extLst>
              <a:ext uri="{FF2B5EF4-FFF2-40B4-BE49-F238E27FC236}">
                <a16:creationId xmlns:a16="http://schemas.microsoft.com/office/drawing/2014/main" id="{7FA6AE86-0BAA-47CB-B604-8A8FDFDA7EBB}"/>
              </a:ext>
            </a:extLst>
          </p:cNvPr>
          <p:cNvPicPr/>
          <p:nvPr/>
        </p:nvPicPr>
        <p:blipFill>
          <a:blip r:embed="rId4">
            <a:extLst>
              <a:ext uri="{28A0092B-C50C-407E-A947-70E740481C1C}">
                <a14:useLocalDpi xmlns:a14="http://schemas.microsoft.com/office/drawing/2010/main" val="0"/>
              </a:ext>
            </a:extLst>
          </a:blip>
          <a:srcRect l="1488" r="1488"/>
          <a:stretch/>
        </p:blipFill>
        <p:spPr>
          <a:xfrm>
            <a:off x="10568737" y="5566006"/>
            <a:ext cx="1545800" cy="585137"/>
          </a:xfrm>
          <a:prstGeom prst="rect">
            <a:avLst/>
          </a:prstGeom>
        </p:spPr>
      </p:pic>
      <p:sp>
        <p:nvSpPr>
          <p:cNvPr id="4" name="Tekstvak 3">
            <a:extLst>
              <a:ext uri="{FF2B5EF4-FFF2-40B4-BE49-F238E27FC236}">
                <a16:creationId xmlns:a16="http://schemas.microsoft.com/office/drawing/2014/main" id="{C47A7D7C-F87D-48C7-BF7B-264165AC8075}"/>
              </a:ext>
            </a:extLst>
          </p:cNvPr>
          <p:cNvSpPr txBox="1"/>
          <p:nvPr/>
        </p:nvSpPr>
        <p:spPr>
          <a:xfrm>
            <a:off x="1395660" y="1470519"/>
            <a:ext cx="7062537" cy="1569660"/>
          </a:xfrm>
          <a:prstGeom prst="rect">
            <a:avLst/>
          </a:prstGeom>
          <a:noFill/>
        </p:spPr>
        <p:txBody>
          <a:bodyPr wrap="square" rtlCol="0">
            <a:spAutoFit/>
          </a:bodyPr>
          <a:lstStyle/>
          <a:p>
            <a:r>
              <a:rPr lang="nl-NL" sz="4800" b="1" dirty="0">
                <a:solidFill>
                  <a:schemeClr val="bg1"/>
                </a:solidFill>
                <a:latin typeface="Montserrat SemiBold" panose="00000700000000000000" pitchFamily="2" charset="0"/>
              </a:rPr>
              <a:t>User-test </a:t>
            </a:r>
            <a:r>
              <a:rPr lang="nl-NL" sz="4800" b="1" dirty="0" err="1">
                <a:solidFill>
                  <a:schemeClr val="bg1"/>
                </a:solidFill>
                <a:latin typeface="Montserrat SemiBold" panose="00000700000000000000" pitchFamily="2" charset="0"/>
              </a:rPr>
              <a:t>results</a:t>
            </a:r>
            <a:endParaRPr lang="nl-NL" sz="4800" b="1" dirty="0">
              <a:solidFill>
                <a:schemeClr val="bg1"/>
              </a:solidFill>
              <a:latin typeface="Montserrat SemiBold" panose="00000700000000000000" pitchFamily="2" charset="0"/>
            </a:endParaRPr>
          </a:p>
          <a:p>
            <a:r>
              <a:rPr lang="nl-NL" sz="4800" b="1" dirty="0">
                <a:solidFill>
                  <a:schemeClr val="bg1"/>
                </a:solidFill>
                <a:latin typeface="Montserrat SemiBold" panose="00000700000000000000" pitchFamily="2" charset="0"/>
              </a:rPr>
              <a:t>HIA Vraagbaak (FAQ)</a:t>
            </a:r>
          </a:p>
        </p:txBody>
      </p:sp>
      <p:sp>
        <p:nvSpPr>
          <p:cNvPr id="9" name="Tekstvak 8">
            <a:extLst>
              <a:ext uri="{FF2B5EF4-FFF2-40B4-BE49-F238E27FC236}">
                <a16:creationId xmlns:a16="http://schemas.microsoft.com/office/drawing/2014/main" id="{2308606D-9010-4434-A1BF-717D231EB935}"/>
              </a:ext>
            </a:extLst>
          </p:cNvPr>
          <p:cNvSpPr txBox="1"/>
          <p:nvPr/>
        </p:nvSpPr>
        <p:spPr>
          <a:xfrm>
            <a:off x="1395659" y="3148596"/>
            <a:ext cx="7062537" cy="646331"/>
          </a:xfrm>
          <a:prstGeom prst="rect">
            <a:avLst/>
          </a:prstGeom>
          <a:noFill/>
        </p:spPr>
        <p:txBody>
          <a:bodyPr wrap="square" rtlCol="0">
            <a:spAutoFit/>
          </a:bodyPr>
          <a:lstStyle/>
          <a:p>
            <a:r>
              <a:rPr lang="nl-NL" sz="3600" dirty="0">
                <a:solidFill>
                  <a:schemeClr val="bg1"/>
                </a:solidFill>
              </a:rPr>
              <a:t>April 2024</a:t>
            </a:r>
          </a:p>
        </p:txBody>
      </p:sp>
      <p:sp>
        <p:nvSpPr>
          <p:cNvPr id="10" name="Rechthoek 9">
            <a:extLst>
              <a:ext uri="{FF2B5EF4-FFF2-40B4-BE49-F238E27FC236}">
                <a16:creationId xmlns:a16="http://schemas.microsoft.com/office/drawing/2014/main" id="{317C18B0-46AD-4389-9BD5-0D6250608D59}"/>
              </a:ext>
            </a:extLst>
          </p:cNvPr>
          <p:cNvSpPr/>
          <p:nvPr/>
        </p:nvSpPr>
        <p:spPr>
          <a:xfrm rot="5400000">
            <a:off x="-2794486" y="2794483"/>
            <a:ext cx="5743574" cy="154605"/>
          </a:xfrm>
          <a:prstGeom prst="rect">
            <a:avLst/>
          </a:prstGeom>
          <a:solidFill>
            <a:srgbClr val="CFD1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Rechthoek 10">
            <a:extLst>
              <a:ext uri="{FF2B5EF4-FFF2-40B4-BE49-F238E27FC236}">
                <a16:creationId xmlns:a16="http://schemas.microsoft.com/office/drawing/2014/main" id="{431507BA-A7EC-47F3-A4E8-159302D4F649}"/>
              </a:ext>
            </a:extLst>
          </p:cNvPr>
          <p:cNvSpPr/>
          <p:nvPr/>
        </p:nvSpPr>
        <p:spPr>
          <a:xfrm rot="16200000">
            <a:off x="-727559" y="5975833"/>
            <a:ext cx="1609726" cy="154605"/>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nl-NL"/>
          </a:p>
        </p:txBody>
      </p:sp>
      <p:sp>
        <p:nvSpPr>
          <p:cNvPr id="13" name="Shape 137">
            <a:extLst>
              <a:ext uri="{FF2B5EF4-FFF2-40B4-BE49-F238E27FC236}">
                <a16:creationId xmlns:a16="http://schemas.microsoft.com/office/drawing/2014/main" id="{8C1B2D89-13C0-4648-8E32-5037677AA4FC}"/>
              </a:ext>
            </a:extLst>
          </p:cNvPr>
          <p:cNvSpPr/>
          <p:nvPr/>
        </p:nvSpPr>
        <p:spPr>
          <a:xfrm>
            <a:off x="1395659" y="5952814"/>
            <a:ext cx="2090162" cy="471922"/>
          </a:xfrm>
          <a:prstGeom prst="rect">
            <a:avLst/>
          </a:prstGeom>
          <a:ln w="12700">
            <a:miter lim="400000"/>
          </a:ln>
          <a:extLst>
            <a:ext uri="{C572A759-6A51-4108-AA02-DFA0A04FC94B}">
              <ma14:wrappingTextBoxFlag xmlns:ma14="http://schemas.microsoft.com/office/mac/drawingml/2011/main" xmlns="" val="1"/>
            </a:ext>
          </a:extLst>
        </p:spPr>
        <p:txBody>
          <a:bodyPr wrap="square" lIns="50799" tIns="50799" rIns="50799" bIns="50799" anchor="ctr">
            <a:spAutoFit/>
          </a:bodyPr>
          <a:lstStyle>
            <a:lvl1pPr algn="l">
              <a:defRPr sz="2800">
                <a:solidFill>
                  <a:srgbClr val="53585F"/>
                </a:solidFill>
              </a:defRPr>
            </a:lvl1pPr>
          </a:lstStyle>
          <a:p>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11/04/2024</a:t>
            </a:r>
            <a:endParaRPr lang="en-US" sz="3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839969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A5C2F3-C68D-58B5-94A9-29BC27334333}"/>
              </a:ext>
            </a:extLst>
          </p:cNvPr>
          <p:cNvSpPr>
            <a:spLocks noGrp="1"/>
          </p:cNvSpPr>
          <p:nvPr>
            <p:ph type="ctrTitle"/>
          </p:nvPr>
        </p:nvSpPr>
        <p:spPr/>
        <p:txBody>
          <a:bodyPr/>
          <a:lstStyle/>
          <a:p>
            <a:r>
              <a:rPr lang="nl-NL" dirty="0" err="1"/>
              <a:t>Insights</a:t>
            </a:r>
            <a:r>
              <a:rPr lang="nl-NL" dirty="0"/>
              <a:t>: </a:t>
            </a:r>
            <a:r>
              <a:rPr lang="nl-NL" dirty="0" err="1"/>
              <a:t>general</a:t>
            </a:r>
            <a:r>
              <a:rPr lang="nl-NL" dirty="0"/>
              <a:t> set-up HIA FAQ</a:t>
            </a:r>
          </a:p>
        </p:txBody>
      </p:sp>
      <p:sp>
        <p:nvSpPr>
          <p:cNvPr id="3" name="Ondertitel 2">
            <a:extLst>
              <a:ext uri="{FF2B5EF4-FFF2-40B4-BE49-F238E27FC236}">
                <a16:creationId xmlns:a16="http://schemas.microsoft.com/office/drawing/2014/main" id="{C6D1B144-89FE-A0B1-8220-D7D226A2F8F5}"/>
              </a:ext>
            </a:extLst>
          </p:cNvPr>
          <p:cNvSpPr>
            <a:spLocks noGrp="1"/>
          </p:cNvSpPr>
          <p:nvPr>
            <p:ph type="subTitle" idx="1"/>
          </p:nvPr>
        </p:nvSpPr>
        <p:spPr>
          <a:xfrm>
            <a:off x="1430889" y="1143495"/>
            <a:ext cx="7775761" cy="4342906"/>
          </a:xfrm>
        </p:spPr>
        <p:txBody>
          <a:bodyPr/>
          <a:lstStyle/>
          <a:p>
            <a:r>
              <a:rPr lang="en-GB" sz="1200" b="1" dirty="0"/>
              <a:t>Summary of user feedback:</a:t>
            </a:r>
          </a:p>
          <a:p>
            <a:pPr marL="171450" indent="-171450">
              <a:buFont typeface="Arial" panose="020B0604020202020204" pitchFamily="34" charset="0"/>
              <a:buChar char="•"/>
            </a:pPr>
            <a:r>
              <a:rPr lang="en-GB" sz="1200" dirty="0"/>
              <a:t>Overall, users find the HIA FAQ/</a:t>
            </a:r>
            <a:r>
              <a:rPr lang="en-GB" sz="1200" dirty="0" err="1"/>
              <a:t>Vraagbaak</a:t>
            </a:r>
            <a:r>
              <a:rPr lang="en-GB" sz="1200" dirty="0"/>
              <a:t> simple and accessible and the information that is provided good and complete (sometimes a bit too long)</a:t>
            </a:r>
          </a:p>
          <a:p>
            <a:pPr marL="171450" indent="-171450">
              <a:buFont typeface="Arial" panose="020B0604020202020204" pitchFamily="34" charset="0"/>
              <a:buChar char="•"/>
            </a:pPr>
            <a:r>
              <a:rPr lang="en-GB" sz="1200" dirty="0"/>
              <a:t>Testers like the icons and find them clear</a:t>
            </a:r>
          </a:p>
          <a:p>
            <a:pPr marL="171450" indent="-171450">
              <a:buFont typeface="Arial" panose="020B0604020202020204" pitchFamily="34" charset="0"/>
              <a:buChar char="•"/>
            </a:pPr>
            <a:r>
              <a:rPr lang="en-GB" sz="1200" dirty="0"/>
              <a:t>WhatsApp helpdesk users use a automatic translator (Lionbridge) in Redline, which sometimes give strange translations. Therefore, they sometimes first have to simplify the answer </a:t>
            </a:r>
          </a:p>
          <a:p>
            <a:pPr marL="171450" indent="-171450">
              <a:buFont typeface="Arial" panose="020B0604020202020204" pitchFamily="34" charset="0"/>
              <a:buChar char="•"/>
            </a:pPr>
            <a:r>
              <a:rPr lang="en-GB" sz="1200" dirty="0"/>
              <a:t>Users like ‘new info’ link to check regularly for updated information</a:t>
            </a:r>
            <a:endParaRPr lang="en-GB" sz="400" dirty="0"/>
          </a:p>
          <a:p>
            <a:endParaRPr lang="en-GB" sz="1200" dirty="0"/>
          </a:p>
          <a:p>
            <a:r>
              <a:rPr lang="en-GB" sz="1200" b="1" dirty="0"/>
              <a:t>Recommendations: </a:t>
            </a:r>
          </a:p>
          <a:p>
            <a:pPr marL="171450" indent="-171450">
              <a:buFont typeface="Arial" panose="020B0604020202020204" pitchFamily="34" charset="0"/>
              <a:buChar char="•"/>
            </a:pPr>
            <a:r>
              <a:rPr lang="en-GB" sz="1200" dirty="0"/>
              <a:t>Add ‘new info’ link also to HIA UM</a:t>
            </a:r>
          </a:p>
        </p:txBody>
      </p:sp>
      <p:sp>
        <p:nvSpPr>
          <p:cNvPr id="5" name="Tekstballon: rechthoek met afgeronde hoeken 4">
            <a:extLst>
              <a:ext uri="{FF2B5EF4-FFF2-40B4-BE49-F238E27FC236}">
                <a16:creationId xmlns:a16="http://schemas.microsoft.com/office/drawing/2014/main" id="{5A1C7C16-40DB-C53A-A5DD-11898ED2E421}"/>
              </a:ext>
            </a:extLst>
          </p:cNvPr>
          <p:cNvSpPr/>
          <p:nvPr/>
        </p:nvSpPr>
        <p:spPr>
          <a:xfrm>
            <a:off x="9060771" y="3800959"/>
            <a:ext cx="2591780" cy="1210501"/>
          </a:xfrm>
          <a:prstGeom prst="wedgeRoundRectCallout">
            <a:avLst>
              <a:gd name="adj1" fmla="val -40337"/>
              <a:gd name="adj2" fmla="val -60700"/>
              <a:gd name="adj3" fmla="val 16667"/>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t>I like the icons to look for information</a:t>
            </a:r>
            <a:r>
              <a:rPr lang="en-US" sz="1100" dirty="0"/>
              <a:t>: I like easy 'kids' pictograms, they are very clear. (shelter supervisor, Haarlem)</a:t>
            </a:r>
            <a:endParaRPr lang="en-GB" sz="1100" dirty="0"/>
          </a:p>
        </p:txBody>
      </p:sp>
      <p:sp>
        <p:nvSpPr>
          <p:cNvPr id="7" name="Tekstballon: rechthoek met afgeronde hoeken 6">
            <a:extLst>
              <a:ext uri="{FF2B5EF4-FFF2-40B4-BE49-F238E27FC236}">
                <a16:creationId xmlns:a16="http://schemas.microsoft.com/office/drawing/2014/main" id="{6A45A7AC-922E-71A1-F789-7E710257BC1C}"/>
              </a:ext>
            </a:extLst>
          </p:cNvPr>
          <p:cNvSpPr/>
          <p:nvPr/>
        </p:nvSpPr>
        <p:spPr>
          <a:xfrm>
            <a:off x="1505723" y="3749777"/>
            <a:ext cx="2152361" cy="1628116"/>
          </a:xfrm>
          <a:prstGeom prst="wedgeRoundRectCallout">
            <a:avLst>
              <a:gd name="adj1" fmla="val -57051"/>
              <a:gd name="adj2" fmla="val -28764"/>
              <a:gd name="adj3" fmla="val 16667"/>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I would give it a 4,5 out of 5. </a:t>
            </a:r>
            <a:r>
              <a:rPr lang="en-US" sz="1100" b="1" dirty="0"/>
              <a:t>Sincerely, it's simple, accessible, and I don't have to look for something twice. </a:t>
            </a:r>
            <a:r>
              <a:rPr lang="en-US" sz="1100" dirty="0"/>
              <a:t>(shelter supervisor, Haarlem)</a:t>
            </a:r>
            <a:endParaRPr lang="en-GB" sz="1100" dirty="0"/>
          </a:p>
        </p:txBody>
      </p:sp>
      <p:sp>
        <p:nvSpPr>
          <p:cNvPr id="6" name="Tekstballon: rechthoek met afgeronde hoeken 5">
            <a:extLst>
              <a:ext uri="{FF2B5EF4-FFF2-40B4-BE49-F238E27FC236}">
                <a16:creationId xmlns:a16="http://schemas.microsoft.com/office/drawing/2014/main" id="{615BFFA8-1BC0-376F-3CAC-19B6F0FE0FE4}"/>
              </a:ext>
            </a:extLst>
          </p:cNvPr>
          <p:cNvSpPr/>
          <p:nvPr/>
        </p:nvSpPr>
        <p:spPr>
          <a:xfrm>
            <a:off x="4099038" y="3800959"/>
            <a:ext cx="4695806" cy="1628116"/>
          </a:xfrm>
          <a:prstGeom prst="wedgeRoundRectCallout">
            <a:avLst>
              <a:gd name="adj1" fmla="val -27884"/>
              <a:gd name="adj2" fmla="val -58852"/>
              <a:gd name="adj3" fmla="val 16667"/>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t>I like that it is divided into paragraphs</a:t>
            </a:r>
            <a:r>
              <a:rPr lang="en-US" sz="1100" dirty="0"/>
              <a:t>, which reads nicely. And furthermore, the sentences are </a:t>
            </a:r>
            <a:r>
              <a:rPr lang="en-US" sz="1100" b="1" dirty="0"/>
              <a:t>not too long</a:t>
            </a:r>
            <a:r>
              <a:rPr lang="en-US" sz="1100" dirty="0"/>
              <a:t>, you read it easily and it's </a:t>
            </a:r>
            <a:r>
              <a:rPr lang="en-US" sz="1100" b="1" dirty="0"/>
              <a:t>understandable language</a:t>
            </a:r>
            <a:r>
              <a:rPr lang="en-US" sz="1100" dirty="0"/>
              <a:t>. I often put it in my own words, but it's not complex language</a:t>
            </a:r>
            <a:r>
              <a:rPr lang="en-US" sz="1100" b="1" dirty="0"/>
              <a:t>. It also depends on who is asking</a:t>
            </a:r>
            <a:r>
              <a:rPr lang="en-US" sz="1100" dirty="0"/>
              <a:t>, if I notice someone is speaking well and is not in stress, I copy paste the answer more, but if someone is very stressed, I type the answer simple and short. </a:t>
            </a:r>
            <a:r>
              <a:rPr lang="en-US" sz="1100" b="1" dirty="0"/>
              <a:t>To pass it on, the information is good and simple enough. </a:t>
            </a:r>
            <a:r>
              <a:rPr lang="en-US" sz="1100" dirty="0"/>
              <a:t>(WhatsApp)</a:t>
            </a:r>
            <a:endParaRPr lang="en-GB" sz="1100" dirty="0"/>
          </a:p>
        </p:txBody>
      </p:sp>
    </p:spTree>
    <p:extLst>
      <p:ext uri="{BB962C8B-B14F-4D97-AF65-F5344CB8AC3E}">
        <p14:creationId xmlns:p14="http://schemas.microsoft.com/office/powerpoint/2010/main" val="157147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A5C2F3-C68D-58B5-94A9-29BC27334333}"/>
              </a:ext>
            </a:extLst>
          </p:cNvPr>
          <p:cNvSpPr>
            <a:spLocks noGrp="1"/>
          </p:cNvSpPr>
          <p:nvPr>
            <p:ph type="ctrTitle"/>
          </p:nvPr>
        </p:nvSpPr>
        <p:spPr/>
        <p:txBody>
          <a:bodyPr/>
          <a:lstStyle/>
          <a:p>
            <a:r>
              <a:rPr lang="nl-NL" dirty="0"/>
              <a:t>Extra quotes: </a:t>
            </a:r>
            <a:r>
              <a:rPr lang="nl-NL" dirty="0" err="1"/>
              <a:t>general</a:t>
            </a:r>
            <a:r>
              <a:rPr lang="nl-NL" dirty="0"/>
              <a:t> set-up HIA FAQ</a:t>
            </a:r>
          </a:p>
        </p:txBody>
      </p:sp>
      <p:sp>
        <p:nvSpPr>
          <p:cNvPr id="3" name="Ondertitel 2">
            <a:extLst>
              <a:ext uri="{FF2B5EF4-FFF2-40B4-BE49-F238E27FC236}">
                <a16:creationId xmlns:a16="http://schemas.microsoft.com/office/drawing/2014/main" id="{C6D1B144-89FE-A0B1-8220-D7D226A2F8F5}"/>
              </a:ext>
            </a:extLst>
          </p:cNvPr>
          <p:cNvSpPr>
            <a:spLocks noGrp="1"/>
          </p:cNvSpPr>
          <p:nvPr>
            <p:ph type="subTitle" idx="1"/>
          </p:nvPr>
        </p:nvSpPr>
        <p:spPr>
          <a:xfrm>
            <a:off x="1430889" y="1143495"/>
            <a:ext cx="7775761" cy="4342906"/>
          </a:xfrm>
        </p:spPr>
        <p:txBody>
          <a:bodyPr/>
          <a:lstStyle/>
          <a:p>
            <a:endParaRPr lang="en-GB" sz="1200" dirty="0"/>
          </a:p>
        </p:txBody>
      </p:sp>
      <p:sp>
        <p:nvSpPr>
          <p:cNvPr id="4" name="Tekstballon: rechthoek met afgeronde hoeken 3">
            <a:extLst>
              <a:ext uri="{FF2B5EF4-FFF2-40B4-BE49-F238E27FC236}">
                <a16:creationId xmlns:a16="http://schemas.microsoft.com/office/drawing/2014/main" id="{BB16527B-DE2C-A6F5-D873-95347D1BFD88}"/>
              </a:ext>
            </a:extLst>
          </p:cNvPr>
          <p:cNvSpPr/>
          <p:nvPr/>
        </p:nvSpPr>
        <p:spPr>
          <a:xfrm>
            <a:off x="1191749" y="1217509"/>
            <a:ext cx="4770953" cy="2190215"/>
          </a:xfrm>
          <a:prstGeom prst="wedgeRoundRectCallout">
            <a:avLst>
              <a:gd name="adj1" fmla="val 26552"/>
              <a:gd name="adj2" fmla="val -56221"/>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t>I think the information provided is good</a:t>
            </a:r>
            <a:r>
              <a:rPr lang="en-US" sz="1100" dirty="0"/>
              <a:t>: it is enough and has everything you need like who to call. Sometimes the answers can be </a:t>
            </a:r>
            <a:r>
              <a:rPr lang="en-US" sz="1100" b="1" dirty="0"/>
              <a:t>quite long</a:t>
            </a:r>
            <a:r>
              <a:rPr lang="en-US" sz="1100" dirty="0"/>
              <a:t>. </a:t>
            </a:r>
          </a:p>
          <a:p>
            <a:pPr algn="ctr"/>
            <a:endParaRPr lang="en-US" sz="1100" dirty="0"/>
          </a:p>
          <a:p>
            <a:pPr algn="ctr"/>
            <a:r>
              <a:rPr lang="en-US" sz="1100" dirty="0"/>
              <a:t>If they [PA’s] ask for extra information, I would show them these steps so they can do it themselves next time. But first I should translate the information, maybe with </a:t>
            </a:r>
            <a:r>
              <a:rPr lang="en-US" sz="1100" b="1" dirty="0"/>
              <a:t>a button that you could go to another language </a:t>
            </a:r>
            <a:r>
              <a:rPr lang="en-US" sz="1100" dirty="0"/>
              <a:t>(English, Arabic, Tigray, Turkish, Persian). Or with a </a:t>
            </a:r>
            <a:r>
              <a:rPr lang="en-US" sz="1100" b="1" dirty="0"/>
              <a:t>voice translator</a:t>
            </a:r>
            <a:r>
              <a:rPr lang="en-US" sz="1100" dirty="0"/>
              <a:t>, I use that sometimes. (shelter supervisor, Haarlem)</a:t>
            </a:r>
            <a:endParaRPr lang="en-GB" sz="1100" dirty="0"/>
          </a:p>
        </p:txBody>
      </p:sp>
      <p:sp>
        <p:nvSpPr>
          <p:cNvPr id="8" name="Tekstballon: rechthoek met afgeronde hoeken 7">
            <a:extLst>
              <a:ext uri="{FF2B5EF4-FFF2-40B4-BE49-F238E27FC236}">
                <a16:creationId xmlns:a16="http://schemas.microsoft.com/office/drawing/2014/main" id="{7DD93198-99ED-9EEE-1728-5D41B06468BB}"/>
              </a:ext>
            </a:extLst>
          </p:cNvPr>
          <p:cNvSpPr/>
          <p:nvPr/>
        </p:nvSpPr>
        <p:spPr>
          <a:xfrm>
            <a:off x="1414333" y="3771582"/>
            <a:ext cx="3142034" cy="1628116"/>
          </a:xfrm>
          <a:prstGeom prst="wedgeRoundRectCallout">
            <a:avLst>
              <a:gd name="adj1" fmla="val -15982"/>
              <a:gd name="adj2" fmla="val -60857"/>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t>What I really like about the </a:t>
            </a:r>
            <a:r>
              <a:rPr lang="en-US" sz="1100" b="1" dirty="0" err="1"/>
              <a:t>Vraagbaak</a:t>
            </a:r>
            <a:r>
              <a:rPr lang="en-US" sz="1100" b="1" dirty="0"/>
              <a:t> is the button for new info. </a:t>
            </a:r>
            <a:r>
              <a:rPr lang="en-US" sz="1100" dirty="0"/>
              <a:t>I checked that very often, especially in the beginning, and then you just keep up with your own knowledge as well and read new things</a:t>
            </a:r>
            <a:r>
              <a:rPr lang="en-US" sz="1100" b="1" dirty="0"/>
              <a:t>. I miss that with the HIA for undocumented people. </a:t>
            </a:r>
            <a:r>
              <a:rPr lang="en-US" sz="1100" dirty="0"/>
              <a:t>(aid worker HSP)</a:t>
            </a:r>
            <a:endParaRPr lang="en-GB" sz="1100" dirty="0"/>
          </a:p>
        </p:txBody>
      </p:sp>
      <p:sp>
        <p:nvSpPr>
          <p:cNvPr id="9" name="Tekstballon: rechthoek met afgeronde hoeken 8">
            <a:extLst>
              <a:ext uri="{FF2B5EF4-FFF2-40B4-BE49-F238E27FC236}">
                <a16:creationId xmlns:a16="http://schemas.microsoft.com/office/drawing/2014/main" id="{39B9C69B-4B35-5F40-4A01-3A216C7E803B}"/>
              </a:ext>
            </a:extLst>
          </p:cNvPr>
          <p:cNvSpPr/>
          <p:nvPr/>
        </p:nvSpPr>
        <p:spPr>
          <a:xfrm>
            <a:off x="6676732" y="1824060"/>
            <a:ext cx="4206876" cy="1277140"/>
          </a:xfrm>
          <a:prstGeom prst="wedgeRoundRectCallout">
            <a:avLst>
              <a:gd name="adj1" fmla="val -30646"/>
              <a:gd name="adj2" fmla="val -68340"/>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From my POV, the text is okay. </a:t>
            </a:r>
            <a:r>
              <a:rPr lang="en-US" sz="1100" b="1" dirty="0"/>
              <a:t>We can copy paste, but we always have to make it more personal.</a:t>
            </a:r>
            <a:r>
              <a:rPr lang="en-US" sz="1100" dirty="0"/>
              <a:t> About the translations: sometimes we have </a:t>
            </a:r>
            <a:r>
              <a:rPr lang="en-US" sz="1100" b="1" dirty="0"/>
              <a:t>to simplify it </a:t>
            </a:r>
            <a:r>
              <a:rPr lang="en-US" sz="1100" dirty="0"/>
              <a:t>(to primary school English) because it can give </a:t>
            </a:r>
            <a:r>
              <a:rPr lang="en-US" sz="1100" b="1" dirty="0"/>
              <a:t>funny translations </a:t>
            </a:r>
            <a:r>
              <a:rPr lang="en-US" sz="1100" dirty="0"/>
              <a:t>otherwise. Maybe that could be added as an instruction (WhatsApp). </a:t>
            </a:r>
            <a:endParaRPr lang="en-GB" sz="1100" dirty="0"/>
          </a:p>
        </p:txBody>
      </p:sp>
    </p:spTree>
    <p:extLst>
      <p:ext uri="{BB962C8B-B14F-4D97-AF65-F5344CB8AC3E}">
        <p14:creationId xmlns:p14="http://schemas.microsoft.com/office/powerpoint/2010/main" val="3100074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A5C2F3-C68D-58B5-94A9-29BC27334333}"/>
              </a:ext>
            </a:extLst>
          </p:cNvPr>
          <p:cNvSpPr>
            <a:spLocks noGrp="1"/>
          </p:cNvSpPr>
          <p:nvPr>
            <p:ph type="ctrTitle"/>
          </p:nvPr>
        </p:nvSpPr>
        <p:spPr/>
        <p:txBody>
          <a:bodyPr/>
          <a:lstStyle/>
          <a:p>
            <a:r>
              <a:rPr lang="nl-NL" dirty="0" err="1"/>
              <a:t>Insights</a:t>
            </a:r>
            <a:r>
              <a:rPr lang="nl-NL" dirty="0"/>
              <a:t>: </a:t>
            </a:r>
            <a:r>
              <a:rPr lang="nl-NL" dirty="0" err="1"/>
              <a:t>searching</a:t>
            </a:r>
            <a:r>
              <a:rPr lang="nl-NL" dirty="0"/>
              <a:t> </a:t>
            </a:r>
            <a:r>
              <a:rPr lang="nl-NL" dirty="0" err="1"/>
              <a:t>through</a:t>
            </a:r>
            <a:r>
              <a:rPr lang="nl-NL" dirty="0"/>
              <a:t> </a:t>
            </a:r>
            <a:r>
              <a:rPr lang="nl-NL" dirty="0" err="1"/>
              <a:t>icons</a:t>
            </a:r>
            <a:endParaRPr lang="nl-NL" dirty="0"/>
          </a:p>
        </p:txBody>
      </p:sp>
      <p:sp>
        <p:nvSpPr>
          <p:cNvPr id="3" name="Ondertitel 2">
            <a:extLst>
              <a:ext uri="{FF2B5EF4-FFF2-40B4-BE49-F238E27FC236}">
                <a16:creationId xmlns:a16="http://schemas.microsoft.com/office/drawing/2014/main" id="{C6D1B144-89FE-A0B1-8220-D7D226A2F8F5}"/>
              </a:ext>
            </a:extLst>
          </p:cNvPr>
          <p:cNvSpPr>
            <a:spLocks noGrp="1"/>
          </p:cNvSpPr>
          <p:nvPr>
            <p:ph type="subTitle" idx="1"/>
          </p:nvPr>
        </p:nvSpPr>
        <p:spPr>
          <a:xfrm>
            <a:off x="1430889" y="1143495"/>
            <a:ext cx="5688368" cy="4342906"/>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200" b="1" dirty="0">
                <a:solidFill>
                  <a:prstClr val="black"/>
                </a:solidFill>
                <a:latin typeface="Open Sans"/>
              </a:rPr>
              <a:t>Summary of u</a:t>
            </a:r>
            <a:r>
              <a:rPr kumimoji="0" lang="en-GB" sz="1200" b="1" i="0" u="none" strike="noStrike" kern="1200" cap="none" spc="0" normalizeH="0" baseline="0" noProof="0" dirty="0">
                <a:ln>
                  <a:noFill/>
                </a:ln>
                <a:solidFill>
                  <a:prstClr val="black"/>
                </a:solidFill>
                <a:effectLst/>
                <a:uLnTx/>
                <a:uFillTx/>
                <a:latin typeface="Open Sans"/>
                <a:ea typeface="+mn-ea"/>
                <a:cs typeface="+mn-cs"/>
              </a:rPr>
              <a:t>ser feedback: </a:t>
            </a:r>
          </a:p>
          <a:p>
            <a:pPr marL="171450" marR="0" lvl="0" indent="-1714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sz="1200" dirty="0">
                <a:solidFill>
                  <a:prstClr val="black"/>
                </a:solidFill>
                <a:latin typeface="Open Sans"/>
              </a:rPr>
              <a:t>All 13 users generally used the icons to look for the Q&amp;A they need and 11 out of 13 found it always easy to choose the right category and sub-category</a:t>
            </a:r>
          </a:p>
          <a:p>
            <a:pPr marL="171450" marR="0" lvl="0" indent="-1714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sz="1200" dirty="0">
                <a:solidFill>
                  <a:prstClr val="black"/>
                </a:solidFill>
                <a:latin typeface="Open Sans"/>
              </a:rPr>
              <a:t>2 out of 13 users (started one month ago for WhatsApp helpdesk) noted that the number of categories and sub-categories can be overwhelming when just starting out</a:t>
            </a:r>
          </a:p>
          <a:p>
            <a:pPr marL="171450" marR="0" lvl="0" indent="-1714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Open Sans"/>
                <a:ea typeface="+mn-ea"/>
                <a:cs typeface="+mn-cs"/>
              </a:rPr>
              <a:t>Users like that </a:t>
            </a:r>
            <a:r>
              <a:rPr lang="en-GB" sz="1200" dirty="0">
                <a:solidFill>
                  <a:prstClr val="black"/>
                </a:solidFill>
                <a:latin typeface="Open Sans"/>
              </a:rPr>
              <a:t>when they are looking for their Q&amp;A through the icons, they also see other Q&amp;A, that they might connect to the information they were looking for</a:t>
            </a:r>
            <a:endParaRPr kumimoji="0" lang="en-GB" sz="1200" b="0" i="0" u="none" strike="noStrike" kern="1200" cap="none" spc="0" normalizeH="0" baseline="0" noProof="0" dirty="0">
              <a:ln>
                <a:noFill/>
              </a:ln>
              <a:solidFill>
                <a:prstClr val="black"/>
              </a:solidFill>
              <a:effectLst/>
              <a:uLnTx/>
              <a:uFillTx/>
              <a:latin typeface="Open Sans"/>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200" b="0" i="0" u="none" strike="noStrike" kern="1200" cap="none" spc="0" normalizeH="0" baseline="0" noProof="0" dirty="0">
              <a:ln>
                <a:noFill/>
              </a:ln>
              <a:solidFill>
                <a:prstClr val="black"/>
              </a:solidFill>
              <a:effectLst/>
              <a:uLnTx/>
              <a:uFillTx/>
              <a:latin typeface="Open Sans"/>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1200" b="1" i="0" u="none" strike="noStrike" kern="1200" cap="none" spc="0" normalizeH="0" baseline="0" noProof="0" dirty="0">
                <a:ln>
                  <a:noFill/>
                </a:ln>
                <a:solidFill>
                  <a:prstClr val="black"/>
                </a:solidFill>
                <a:effectLst/>
                <a:uLnTx/>
                <a:uFillTx/>
                <a:latin typeface="Open Sans"/>
                <a:ea typeface="+mn-ea"/>
                <a:cs typeface="+mn-cs"/>
              </a:rPr>
              <a:t>Conclusion:</a:t>
            </a:r>
          </a:p>
          <a:p>
            <a:pPr marL="171450" marR="0" lvl="0" indent="-1714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sz="1200" dirty="0">
                <a:solidFill>
                  <a:prstClr val="black"/>
                </a:solidFill>
                <a:latin typeface="Open Sans"/>
              </a:rPr>
              <a:t>The use of icons to structure and find information easily is strong point of HIA</a:t>
            </a:r>
            <a:endParaRPr kumimoji="0" lang="en-GB" sz="1200" i="0" u="none" strike="noStrike" kern="1200" cap="none" spc="0" normalizeH="0" baseline="0" noProof="0" dirty="0">
              <a:ln>
                <a:noFill/>
              </a:ln>
              <a:solidFill>
                <a:prstClr val="black"/>
              </a:solidFill>
              <a:effectLst/>
              <a:uLnTx/>
              <a:uFillTx/>
              <a:latin typeface="Open Sans"/>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GB" sz="1200" b="1" dirty="0">
              <a:solidFill>
                <a:prstClr val="black"/>
              </a:solidFill>
              <a:latin typeface="Open San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1200" b="1" i="0" u="none" strike="noStrike" kern="1200" cap="none" spc="0" normalizeH="0" baseline="0" noProof="0" dirty="0">
                <a:ln>
                  <a:noFill/>
                </a:ln>
                <a:solidFill>
                  <a:prstClr val="black"/>
                </a:solidFill>
                <a:effectLst/>
                <a:uLnTx/>
                <a:uFillTx/>
                <a:latin typeface="Open Sans"/>
                <a:ea typeface="+mn-ea"/>
                <a:cs typeface="+mn-cs"/>
              </a:rPr>
              <a:t>Recommendations: </a:t>
            </a:r>
            <a:endParaRPr lang="en-GB" sz="1200" dirty="0">
              <a:solidFill>
                <a:prstClr val="black"/>
              </a:solidFill>
              <a:latin typeface="Open Sans"/>
            </a:endParaRPr>
          </a:p>
          <a:p>
            <a:pPr marL="171450" marR="0" lvl="0" indent="-1714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sz="1200" dirty="0">
                <a:solidFill>
                  <a:prstClr val="black"/>
                </a:solidFill>
                <a:latin typeface="Open Sans"/>
              </a:rPr>
              <a:t>Evaluate the order of the categories: make it in line with the most FAQ for the different users </a:t>
            </a:r>
          </a:p>
          <a:p>
            <a:pPr marL="171450" marR="0" lvl="0" indent="-1714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Open Sans"/>
                <a:ea typeface="+mn-ea"/>
                <a:cs typeface="+mn-cs"/>
              </a:rPr>
              <a:t>Rename some categories to make </a:t>
            </a:r>
            <a:r>
              <a:rPr lang="en-GB" sz="1200" dirty="0">
                <a:solidFill>
                  <a:prstClr val="black"/>
                </a:solidFill>
                <a:latin typeface="Open Sans"/>
              </a:rPr>
              <a:t>them clearer</a:t>
            </a:r>
            <a:endParaRPr kumimoji="0" lang="en-GB" sz="1200" b="0" i="0" u="none" strike="noStrike" kern="1200" cap="none" spc="0" normalizeH="0" baseline="0" noProof="0" dirty="0">
              <a:ln>
                <a:noFill/>
              </a:ln>
              <a:solidFill>
                <a:prstClr val="black"/>
              </a:solidFill>
              <a:effectLst/>
              <a:uLnTx/>
              <a:uFillTx/>
              <a:latin typeface="Open Sans"/>
              <a:ea typeface="+mn-ea"/>
              <a:cs typeface="+mn-cs"/>
            </a:endParaRPr>
          </a:p>
        </p:txBody>
      </p:sp>
      <p:sp>
        <p:nvSpPr>
          <p:cNvPr id="4" name="Tekstballon: rechthoek met afgeronde hoeken 3">
            <a:extLst>
              <a:ext uri="{FF2B5EF4-FFF2-40B4-BE49-F238E27FC236}">
                <a16:creationId xmlns:a16="http://schemas.microsoft.com/office/drawing/2014/main" id="{A9CF68BA-3011-DA31-B48B-1F5821150032}"/>
              </a:ext>
            </a:extLst>
          </p:cNvPr>
          <p:cNvSpPr/>
          <p:nvPr/>
        </p:nvSpPr>
        <p:spPr>
          <a:xfrm>
            <a:off x="7698317" y="4117589"/>
            <a:ext cx="4239552" cy="1746622"/>
          </a:xfrm>
          <a:prstGeom prst="wedgeRoundRectCallout">
            <a:avLst>
              <a:gd name="adj1" fmla="val -55132"/>
              <a:gd name="adj2" fmla="val 19325"/>
              <a:gd name="adj3" fmla="val 16667"/>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t>I would use the icons to search for my Q&amp;A.</a:t>
            </a:r>
            <a:r>
              <a:rPr lang="en-US" sz="1100" dirty="0"/>
              <a:t> </a:t>
            </a:r>
            <a:r>
              <a:rPr lang="en-US" sz="1100" b="1" dirty="0"/>
              <a:t>Maybe it also works psychologically: why look something up if I can also see it already? </a:t>
            </a:r>
            <a:r>
              <a:rPr lang="en-US" sz="1100" dirty="0"/>
              <a:t>Your eye is drawn to it. Searching via icons is self-evident, as I can also mistype it in the search bar. (shelter supervisor, Haarlem)</a:t>
            </a:r>
            <a:endParaRPr lang="en-GB" sz="1100" dirty="0"/>
          </a:p>
        </p:txBody>
      </p:sp>
      <p:sp>
        <p:nvSpPr>
          <p:cNvPr id="6" name="Tekstballon: rechthoek met afgeronde hoeken 5">
            <a:extLst>
              <a:ext uri="{FF2B5EF4-FFF2-40B4-BE49-F238E27FC236}">
                <a16:creationId xmlns:a16="http://schemas.microsoft.com/office/drawing/2014/main" id="{6E203481-302C-CF5E-EE15-45CD1886CF9A}"/>
              </a:ext>
            </a:extLst>
          </p:cNvPr>
          <p:cNvSpPr/>
          <p:nvPr/>
        </p:nvSpPr>
        <p:spPr>
          <a:xfrm>
            <a:off x="7698317" y="3144889"/>
            <a:ext cx="4215664" cy="713565"/>
          </a:xfrm>
          <a:prstGeom prst="wedgeRoundRectCallout">
            <a:avLst>
              <a:gd name="adj1" fmla="val -66078"/>
              <a:gd name="adj2" fmla="val -60989"/>
              <a:gd name="adj3" fmla="val 16667"/>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t>I prefer searching through icons because I can also see other questions that can connect to the information</a:t>
            </a:r>
            <a:r>
              <a:rPr lang="en-US" sz="1100" dirty="0"/>
              <a:t> I’m looking for. (aid worker HSP)</a:t>
            </a:r>
            <a:endParaRPr lang="en-GB" sz="1100" dirty="0"/>
          </a:p>
        </p:txBody>
      </p:sp>
      <p:sp>
        <p:nvSpPr>
          <p:cNvPr id="9" name="Tekstballon: rechthoek met afgeronde hoeken 8">
            <a:extLst>
              <a:ext uri="{FF2B5EF4-FFF2-40B4-BE49-F238E27FC236}">
                <a16:creationId xmlns:a16="http://schemas.microsoft.com/office/drawing/2014/main" id="{ECE59A84-76FA-3827-217F-2DC5847DD91A}"/>
              </a:ext>
            </a:extLst>
          </p:cNvPr>
          <p:cNvSpPr/>
          <p:nvPr/>
        </p:nvSpPr>
        <p:spPr>
          <a:xfrm>
            <a:off x="7838179" y="993789"/>
            <a:ext cx="4075802" cy="942922"/>
          </a:xfrm>
          <a:prstGeom prst="wedgeRoundRectCallout">
            <a:avLst>
              <a:gd name="adj1" fmla="val -64127"/>
              <a:gd name="adj2" fmla="val 6408"/>
              <a:gd name="adj3" fmla="val 16667"/>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t>Actually, I never had a question that I don't know which icon it falls under</a:t>
            </a:r>
            <a:r>
              <a:rPr lang="en-US" sz="1100" dirty="0"/>
              <a:t>. The classification is always logical; I haven't really come across a situation where I couldn't find something. (WhatsApp)</a:t>
            </a:r>
            <a:endParaRPr lang="en-GB" sz="1100" dirty="0"/>
          </a:p>
        </p:txBody>
      </p:sp>
      <p:sp>
        <p:nvSpPr>
          <p:cNvPr id="10" name="Tekstballon: rechthoek met afgeronde hoeken 9">
            <a:extLst>
              <a:ext uri="{FF2B5EF4-FFF2-40B4-BE49-F238E27FC236}">
                <a16:creationId xmlns:a16="http://schemas.microsoft.com/office/drawing/2014/main" id="{FBF0E66D-7926-D2A9-9D9D-8A86E3FDDA3E}"/>
              </a:ext>
            </a:extLst>
          </p:cNvPr>
          <p:cNvSpPr/>
          <p:nvPr/>
        </p:nvSpPr>
        <p:spPr>
          <a:xfrm>
            <a:off x="7674429" y="2056626"/>
            <a:ext cx="4239552" cy="942921"/>
          </a:xfrm>
          <a:prstGeom prst="wedgeRoundRectCallout">
            <a:avLst>
              <a:gd name="adj1" fmla="val -66283"/>
              <a:gd name="adj2" fmla="val -24799"/>
              <a:gd name="adj3" fmla="val 16667"/>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It is clear, I don’t have to search a lot to find the information</a:t>
            </a:r>
            <a:r>
              <a:rPr lang="en-US" sz="1100" b="1" dirty="0"/>
              <a:t>. But I have to be aware there are many other sub-icons inside the icon. </a:t>
            </a:r>
            <a:r>
              <a:rPr lang="en-US" sz="1100" dirty="0"/>
              <a:t>However, comparing with the FAQ we used before HIA (word document), </a:t>
            </a:r>
            <a:r>
              <a:rPr lang="en-US" sz="1100" b="1" dirty="0"/>
              <a:t>this works so much easier and more structured. </a:t>
            </a:r>
            <a:r>
              <a:rPr lang="en-US" sz="1100" dirty="0"/>
              <a:t>(WhatsApp)</a:t>
            </a:r>
            <a:endParaRPr lang="en-GB" sz="1100" b="1" dirty="0"/>
          </a:p>
        </p:txBody>
      </p:sp>
    </p:spTree>
    <p:extLst>
      <p:ext uri="{BB962C8B-B14F-4D97-AF65-F5344CB8AC3E}">
        <p14:creationId xmlns:p14="http://schemas.microsoft.com/office/powerpoint/2010/main" val="218024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A5C2F3-C68D-58B5-94A9-29BC27334333}"/>
              </a:ext>
            </a:extLst>
          </p:cNvPr>
          <p:cNvSpPr>
            <a:spLocks noGrp="1"/>
          </p:cNvSpPr>
          <p:nvPr>
            <p:ph type="ctrTitle"/>
          </p:nvPr>
        </p:nvSpPr>
        <p:spPr/>
        <p:txBody>
          <a:bodyPr/>
          <a:lstStyle/>
          <a:p>
            <a:r>
              <a:rPr lang="nl-NL" dirty="0"/>
              <a:t>Extra quotes: </a:t>
            </a:r>
            <a:r>
              <a:rPr lang="nl-NL" dirty="0" err="1"/>
              <a:t>searching</a:t>
            </a:r>
            <a:r>
              <a:rPr lang="nl-NL" dirty="0"/>
              <a:t> </a:t>
            </a:r>
            <a:r>
              <a:rPr lang="nl-NL" dirty="0" err="1"/>
              <a:t>through</a:t>
            </a:r>
            <a:r>
              <a:rPr lang="nl-NL" dirty="0"/>
              <a:t> </a:t>
            </a:r>
            <a:r>
              <a:rPr lang="nl-NL" dirty="0" err="1"/>
              <a:t>icons</a:t>
            </a:r>
            <a:endParaRPr lang="nl-NL" dirty="0"/>
          </a:p>
        </p:txBody>
      </p:sp>
      <p:sp>
        <p:nvSpPr>
          <p:cNvPr id="3" name="Ondertitel 2">
            <a:extLst>
              <a:ext uri="{FF2B5EF4-FFF2-40B4-BE49-F238E27FC236}">
                <a16:creationId xmlns:a16="http://schemas.microsoft.com/office/drawing/2014/main" id="{C6D1B144-89FE-A0B1-8220-D7D226A2F8F5}"/>
              </a:ext>
            </a:extLst>
          </p:cNvPr>
          <p:cNvSpPr>
            <a:spLocks noGrp="1"/>
          </p:cNvSpPr>
          <p:nvPr>
            <p:ph type="subTitle" idx="1"/>
          </p:nvPr>
        </p:nvSpPr>
        <p:spPr>
          <a:xfrm>
            <a:off x="1430889" y="1143495"/>
            <a:ext cx="10607333" cy="370811"/>
          </a:xfrm>
        </p:spPr>
        <p:txBody>
          <a:bodyPr/>
          <a:lstStyle/>
          <a:p>
            <a:r>
              <a:rPr lang="en-GB" sz="1050" b="1" dirty="0"/>
              <a:t>		Positive feedback					      Improvements &amp; other notes	</a:t>
            </a:r>
          </a:p>
        </p:txBody>
      </p:sp>
      <p:sp>
        <p:nvSpPr>
          <p:cNvPr id="4" name="Tekstballon: rechthoek met afgeronde hoeken 3">
            <a:extLst>
              <a:ext uri="{FF2B5EF4-FFF2-40B4-BE49-F238E27FC236}">
                <a16:creationId xmlns:a16="http://schemas.microsoft.com/office/drawing/2014/main" id="{BB16527B-DE2C-A6F5-D873-95347D1BFD88}"/>
              </a:ext>
            </a:extLst>
          </p:cNvPr>
          <p:cNvSpPr/>
          <p:nvPr/>
        </p:nvSpPr>
        <p:spPr>
          <a:xfrm>
            <a:off x="8937522" y="3043698"/>
            <a:ext cx="3082413" cy="988349"/>
          </a:xfrm>
          <a:prstGeom prst="wedgeRoundRectCallout">
            <a:avLst>
              <a:gd name="adj1" fmla="val -52513"/>
              <a:gd name="adj2" fmla="val -35873"/>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b="1" dirty="0"/>
              <a:t>There’s just a lot of categories, and all of them have their own sub-categories. </a:t>
            </a:r>
            <a:r>
              <a:rPr lang="en-US" sz="1050" dirty="0"/>
              <a:t>Since I’m new, that is a point where I sometimes get overwhelmed. (WhatsApp)</a:t>
            </a:r>
            <a:endParaRPr lang="en-GB" sz="1050" dirty="0"/>
          </a:p>
        </p:txBody>
      </p:sp>
      <p:sp>
        <p:nvSpPr>
          <p:cNvPr id="7" name="Tekstballon: rechthoek met afgeronde hoeken 6">
            <a:extLst>
              <a:ext uri="{FF2B5EF4-FFF2-40B4-BE49-F238E27FC236}">
                <a16:creationId xmlns:a16="http://schemas.microsoft.com/office/drawing/2014/main" id="{C1B7E5F8-B499-EFCD-764E-0B2F05D1BB31}"/>
              </a:ext>
            </a:extLst>
          </p:cNvPr>
          <p:cNvSpPr/>
          <p:nvPr/>
        </p:nvSpPr>
        <p:spPr>
          <a:xfrm>
            <a:off x="4957129" y="2928191"/>
            <a:ext cx="3554852" cy="698297"/>
          </a:xfrm>
          <a:prstGeom prst="wedgeRoundRectCallout">
            <a:avLst>
              <a:gd name="adj1" fmla="val -52513"/>
              <a:gd name="adj2" fmla="val -35873"/>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b="1" dirty="0"/>
              <a:t>I just use the icons, I didn’t even know that there was a search function </a:t>
            </a:r>
            <a:r>
              <a:rPr lang="en-US" sz="1050" dirty="0"/>
              <a:t>until last week. Then I saw the New Info button, which I really liked. (WhatsApp)</a:t>
            </a:r>
            <a:endParaRPr lang="en-GB" sz="1050" dirty="0"/>
          </a:p>
        </p:txBody>
      </p:sp>
      <p:sp>
        <p:nvSpPr>
          <p:cNvPr id="11" name="Tekstballon: rechthoek met afgeronde hoeken 10">
            <a:extLst>
              <a:ext uri="{FF2B5EF4-FFF2-40B4-BE49-F238E27FC236}">
                <a16:creationId xmlns:a16="http://schemas.microsoft.com/office/drawing/2014/main" id="{56D8FECC-E346-6BF2-BE23-3B195EAD8416}"/>
              </a:ext>
            </a:extLst>
          </p:cNvPr>
          <p:cNvSpPr/>
          <p:nvPr/>
        </p:nvSpPr>
        <p:spPr>
          <a:xfrm>
            <a:off x="8937523" y="1433725"/>
            <a:ext cx="3082413" cy="1480883"/>
          </a:xfrm>
          <a:prstGeom prst="wedgeRoundRectCallout">
            <a:avLst>
              <a:gd name="adj1" fmla="val -52513"/>
              <a:gd name="adj2" fmla="val -35873"/>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It is clear, I don’t have to search a lot to find the information</a:t>
            </a:r>
            <a:r>
              <a:rPr lang="en-US" sz="1050" b="1" dirty="0"/>
              <a:t>. But I have to be aware there are many other sub-icons inside the icon. </a:t>
            </a:r>
            <a:r>
              <a:rPr lang="en-US" sz="1050" dirty="0"/>
              <a:t>However, comparing with the FAQ we used before HIA (word document), </a:t>
            </a:r>
            <a:r>
              <a:rPr lang="en-US" sz="1050" b="1" dirty="0"/>
              <a:t>this works so much easier and more structured. </a:t>
            </a:r>
            <a:r>
              <a:rPr lang="en-US" sz="1050" dirty="0"/>
              <a:t>(WhatsApp)</a:t>
            </a:r>
            <a:endParaRPr lang="en-GB" sz="1050" b="1" dirty="0"/>
          </a:p>
        </p:txBody>
      </p:sp>
      <p:sp>
        <p:nvSpPr>
          <p:cNvPr id="12" name="Tekstballon: rechthoek met afgeronde hoeken 11">
            <a:extLst>
              <a:ext uri="{FF2B5EF4-FFF2-40B4-BE49-F238E27FC236}">
                <a16:creationId xmlns:a16="http://schemas.microsoft.com/office/drawing/2014/main" id="{417DAB7F-BD85-04C2-AC55-61ADDD967B20}"/>
              </a:ext>
            </a:extLst>
          </p:cNvPr>
          <p:cNvSpPr/>
          <p:nvPr/>
        </p:nvSpPr>
        <p:spPr>
          <a:xfrm>
            <a:off x="8955809" y="4137472"/>
            <a:ext cx="3082413" cy="988349"/>
          </a:xfrm>
          <a:prstGeom prst="wedgeRoundRectCallout">
            <a:avLst>
              <a:gd name="adj1" fmla="val -52513"/>
              <a:gd name="adj2" fmla="val -35873"/>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In terms of categories, I think you should </a:t>
            </a:r>
            <a:r>
              <a:rPr lang="en-US" sz="1050" b="1" dirty="0"/>
              <a:t>rename </a:t>
            </a:r>
            <a:r>
              <a:rPr lang="en-US" sz="1050" dirty="0"/>
              <a:t>'Policy change temporary protection’ to an easier name. Maybe you can also </a:t>
            </a:r>
            <a:r>
              <a:rPr lang="en-US" sz="1050" b="1" dirty="0"/>
              <a:t>add a categor</a:t>
            </a:r>
            <a:r>
              <a:rPr lang="en-US" sz="1050" dirty="0"/>
              <a:t>y ‘sport’? (shelter supervisor, Haarlem)</a:t>
            </a:r>
            <a:endParaRPr lang="en-GB" sz="1050" dirty="0"/>
          </a:p>
        </p:txBody>
      </p:sp>
      <p:sp>
        <p:nvSpPr>
          <p:cNvPr id="13" name="Tekstballon: rechthoek met afgeronde hoeken 12">
            <a:extLst>
              <a:ext uri="{FF2B5EF4-FFF2-40B4-BE49-F238E27FC236}">
                <a16:creationId xmlns:a16="http://schemas.microsoft.com/office/drawing/2014/main" id="{5CAE2EB2-A09B-D7CA-758F-A383F8FC8844}"/>
              </a:ext>
            </a:extLst>
          </p:cNvPr>
          <p:cNvSpPr/>
          <p:nvPr/>
        </p:nvSpPr>
        <p:spPr>
          <a:xfrm>
            <a:off x="1314184" y="3739577"/>
            <a:ext cx="3378359" cy="1480883"/>
          </a:xfrm>
          <a:prstGeom prst="wedgeRoundRectCallout">
            <a:avLst>
              <a:gd name="adj1" fmla="val -52513"/>
              <a:gd name="adj2" fmla="val -35873"/>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b="1" dirty="0"/>
              <a:t>I've never seen the search function</a:t>
            </a:r>
            <a:r>
              <a:rPr lang="en-US" sz="1050" dirty="0"/>
              <a:t>, always overlooked it. </a:t>
            </a:r>
            <a:r>
              <a:rPr lang="en-US" sz="1050" b="1" dirty="0"/>
              <a:t>I just look for the category and then I click, then I automatically look there and go and find my question. </a:t>
            </a:r>
            <a:r>
              <a:rPr lang="en-US" sz="1050" dirty="0"/>
              <a:t>I don't think it would have helped me tremendously, because I'm familiar with where to find information, but I think it's useful for new people. (WhatsApp)</a:t>
            </a:r>
            <a:endParaRPr lang="en-GB" sz="1050" dirty="0"/>
          </a:p>
        </p:txBody>
      </p:sp>
      <p:sp>
        <p:nvSpPr>
          <p:cNvPr id="16" name="Tekstballon: rechthoek met afgeronde hoeken 15">
            <a:extLst>
              <a:ext uri="{FF2B5EF4-FFF2-40B4-BE49-F238E27FC236}">
                <a16:creationId xmlns:a16="http://schemas.microsoft.com/office/drawing/2014/main" id="{B0A6B93A-D18C-E267-13B5-0A250272A212}"/>
              </a:ext>
            </a:extLst>
          </p:cNvPr>
          <p:cNvSpPr/>
          <p:nvPr/>
        </p:nvSpPr>
        <p:spPr>
          <a:xfrm>
            <a:off x="1314184" y="1514306"/>
            <a:ext cx="3510899" cy="988349"/>
          </a:xfrm>
          <a:prstGeom prst="wedgeRoundRectCallout">
            <a:avLst>
              <a:gd name="adj1" fmla="val -52513"/>
              <a:gd name="adj2" fmla="val -35873"/>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It is also nice that </a:t>
            </a:r>
            <a:r>
              <a:rPr lang="en-US" sz="1050" b="1" dirty="0"/>
              <a:t>within an icon, you  have an overview of different (related) questions</a:t>
            </a:r>
            <a:r>
              <a:rPr lang="en-US" sz="1050" dirty="0"/>
              <a:t>: if I was asked a question about the dentist, I would also already read the second question. (WhatsApp)</a:t>
            </a:r>
            <a:endParaRPr lang="en-GB" sz="1050" dirty="0"/>
          </a:p>
        </p:txBody>
      </p:sp>
      <p:sp>
        <p:nvSpPr>
          <p:cNvPr id="17" name="Tekstballon: rechthoek met afgeronde hoeken 16">
            <a:extLst>
              <a:ext uri="{FF2B5EF4-FFF2-40B4-BE49-F238E27FC236}">
                <a16:creationId xmlns:a16="http://schemas.microsoft.com/office/drawing/2014/main" id="{435E4746-6761-C93C-9714-A1F055DE91EB}"/>
              </a:ext>
            </a:extLst>
          </p:cNvPr>
          <p:cNvSpPr/>
          <p:nvPr/>
        </p:nvSpPr>
        <p:spPr>
          <a:xfrm>
            <a:off x="1314184" y="2595727"/>
            <a:ext cx="3378359" cy="988349"/>
          </a:xfrm>
          <a:prstGeom prst="wedgeRoundRectCallout">
            <a:avLst>
              <a:gd name="adj1" fmla="val -52513"/>
              <a:gd name="adj2" fmla="val -35873"/>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b="1" dirty="0"/>
              <a:t>I’m always using the icons, </a:t>
            </a:r>
            <a:r>
              <a:rPr lang="en-US" sz="1050" dirty="0"/>
              <a:t>I didn’t realize there was a search function. (WhatsApp) </a:t>
            </a:r>
            <a:endParaRPr lang="en-GB" sz="1050" dirty="0"/>
          </a:p>
        </p:txBody>
      </p:sp>
      <p:sp>
        <p:nvSpPr>
          <p:cNvPr id="5" name="Tekstballon: rechthoek met afgeronde hoeken 4">
            <a:extLst>
              <a:ext uri="{FF2B5EF4-FFF2-40B4-BE49-F238E27FC236}">
                <a16:creationId xmlns:a16="http://schemas.microsoft.com/office/drawing/2014/main" id="{2307C46D-66FF-85F1-37D9-F1E72B1FFE17}"/>
              </a:ext>
            </a:extLst>
          </p:cNvPr>
          <p:cNvSpPr/>
          <p:nvPr/>
        </p:nvSpPr>
        <p:spPr>
          <a:xfrm>
            <a:off x="1140013" y="5375961"/>
            <a:ext cx="3685070" cy="1210501"/>
          </a:xfrm>
          <a:prstGeom prst="wedgeRoundRectCallout">
            <a:avLst>
              <a:gd name="adj1" fmla="val -30534"/>
              <a:gd name="adj2" fmla="val -55304"/>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b="1" dirty="0"/>
              <a:t>I like the icons to look for information</a:t>
            </a:r>
            <a:r>
              <a:rPr lang="en-US" sz="1050" dirty="0"/>
              <a:t>: I like easy 'kids' pictograms, they are very clear. If there were no icons but just titles, I would probably have used the search function. (shelter supervisor, Haarlem)</a:t>
            </a:r>
            <a:endParaRPr lang="en-GB" sz="1050" dirty="0"/>
          </a:p>
        </p:txBody>
      </p:sp>
      <p:sp>
        <p:nvSpPr>
          <p:cNvPr id="6" name="Tekstballon: rechthoek met afgeronde hoeken 5">
            <a:extLst>
              <a:ext uri="{FF2B5EF4-FFF2-40B4-BE49-F238E27FC236}">
                <a16:creationId xmlns:a16="http://schemas.microsoft.com/office/drawing/2014/main" id="{8DBCB906-85BA-BBC6-8E75-89F8F156DF95}"/>
              </a:ext>
            </a:extLst>
          </p:cNvPr>
          <p:cNvSpPr/>
          <p:nvPr/>
        </p:nvSpPr>
        <p:spPr>
          <a:xfrm>
            <a:off x="5018976" y="1509453"/>
            <a:ext cx="3592112" cy="1181801"/>
          </a:xfrm>
          <a:prstGeom prst="wedgeRoundRectCallout">
            <a:avLst>
              <a:gd name="adj1" fmla="val -54224"/>
              <a:gd name="adj2" fmla="val -46770"/>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b="1" dirty="0"/>
              <a:t>Normally, I use the icons to look for what I need. </a:t>
            </a:r>
            <a:r>
              <a:rPr lang="en-US" sz="1050" dirty="0"/>
              <a:t>Now for example I am looking for information about “the sticker” for Ukrainians, and </a:t>
            </a:r>
            <a:r>
              <a:rPr lang="en-US" sz="1050" b="1" dirty="0"/>
              <a:t>I know that I will find it under the more general category work</a:t>
            </a:r>
            <a:r>
              <a:rPr lang="en-US" sz="1050" dirty="0"/>
              <a:t>.</a:t>
            </a:r>
            <a:r>
              <a:rPr lang="en-US" sz="1050" b="1" dirty="0"/>
              <a:t> </a:t>
            </a:r>
            <a:r>
              <a:rPr lang="en-US" sz="1050" dirty="0"/>
              <a:t>(aid worker HSP)</a:t>
            </a:r>
            <a:endParaRPr lang="en-GB" sz="1050" dirty="0"/>
          </a:p>
        </p:txBody>
      </p:sp>
      <p:sp>
        <p:nvSpPr>
          <p:cNvPr id="10" name="Tekstballon: rechthoek met afgeronde hoeken 9">
            <a:extLst>
              <a:ext uri="{FF2B5EF4-FFF2-40B4-BE49-F238E27FC236}">
                <a16:creationId xmlns:a16="http://schemas.microsoft.com/office/drawing/2014/main" id="{D06C53C3-7B28-CB80-9FEF-B8169F64FD98}"/>
              </a:ext>
            </a:extLst>
          </p:cNvPr>
          <p:cNvSpPr/>
          <p:nvPr/>
        </p:nvSpPr>
        <p:spPr>
          <a:xfrm>
            <a:off x="8166479" y="5278750"/>
            <a:ext cx="3853456" cy="1181801"/>
          </a:xfrm>
          <a:prstGeom prst="wedgeRoundRectCallout">
            <a:avLst>
              <a:gd name="adj1" fmla="val -55250"/>
              <a:gd name="adj2" fmla="val 12334"/>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b="1" dirty="0"/>
              <a:t>It would be good to explore the order of the categories</a:t>
            </a:r>
            <a:r>
              <a:rPr lang="en-US" sz="1050" dirty="0"/>
              <a:t>. In our case, perhaps it should be work first as we get many questions about work, and then mainly about people who don’t fall under temporary protection. So, it would be good to explore if that one can be placed more up</a:t>
            </a:r>
            <a:r>
              <a:rPr lang="en-US" sz="1050" b="1" dirty="0"/>
              <a:t>. </a:t>
            </a:r>
            <a:r>
              <a:rPr lang="en-US" sz="1050" dirty="0"/>
              <a:t>(aid worker HSP)</a:t>
            </a:r>
            <a:endParaRPr lang="en-GB" sz="1050" dirty="0"/>
          </a:p>
        </p:txBody>
      </p:sp>
    </p:spTree>
    <p:extLst>
      <p:ext uri="{BB962C8B-B14F-4D97-AF65-F5344CB8AC3E}">
        <p14:creationId xmlns:p14="http://schemas.microsoft.com/office/powerpoint/2010/main" val="2646147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A5C2F3-C68D-58B5-94A9-29BC27334333}"/>
              </a:ext>
            </a:extLst>
          </p:cNvPr>
          <p:cNvSpPr>
            <a:spLocks noGrp="1"/>
          </p:cNvSpPr>
          <p:nvPr>
            <p:ph type="ctrTitle"/>
          </p:nvPr>
        </p:nvSpPr>
        <p:spPr/>
        <p:txBody>
          <a:bodyPr/>
          <a:lstStyle/>
          <a:p>
            <a:r>
              <a:rPr lang="nl-NL" dirty="0" err="1"/>
              <a:t>Insights</a:t>
            </a:r>
            <a:r>
              <a:rPr lang="nl-NL" dirty="0"/>
              <a:t>: </a:t>
            </a:r>
            <a:r>
              <a:rPr lang="nl-NL" dirty="0" err="1"/>
              <a:t>current</a:t>
            </a:r>
            <a:r>
              <a:rPr lang="nl-NL" dirty="0"/>
              <a:t> search </a:t>
            </a:r>
            <a:r>
              <a:rPr lang="nl-NL" dirty="0" err="1"/>
              <a:t>function</a:t>
            </a:r>
            <a:endParaRPr lang="nl-NL" dirty="0"/>
          </a:p>
        </p:txBody>
      </p:sp>
      <p:sp>
        <p:nvSpPr>
          <p:cNvPr id="3" name="Ondertitel 2">
            <a:extLst>
              <a:ext uri="{FF2B5EF4-FFF2-40B4-BE49-F238E27FC236}">
                <a16:creationId xmlns:a16="http://schemas.microsoft.com/office/drawing/2014/main" id="{C6D1B144-89FE-A0B1-8220-D7D226A2F8F5}"/>
              </a:ext>
            </a:extLst>
          </p:cNvPr>
          <p:cNvSpPr>
            <a:spLocks noGrp="1"/>
          </p:cNvSpPr>
          <p:nvPr>
            <p:ph type="subTitle" idx="1"/>
          </p:nvPr>
        </p:nvSpPr>
        <p:spPr>
          <a:xfrm>
            <a:off x="1430889" y="1143495"/>
            <a:ext cx="6810212" cy="4342906"/>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100" b="1" dirty="0">
                <a:solidFill>
                  <a:prstClr val="black"/>
                </a:solidFill>
                <a:latin typeface="Open Sans"/>
              </a:rPr>
              <a:t>Summary of u</a:t>
            </a:r>
            <a:r>
              <a:rPr kumimoji="0" lang="en-GB" sz="1100" b="1" i="0" u="none" strike="noStrike" kern="1200" cap="none" spc="0" normalizeH="0" baseline="0" noProof="0" dirty="0">
                <a:ln>
                  <a:noFill/>
                </a:ln>
                <a:solidFill>
                  <a:prstClr val="black"/>
                </a:solidFill>
                <a:effectLst/>
                <a:uLnTx/>
                <a:uFillTx/>
                <a:latin typeface="Open Sans"/>
              </a:rPr>
              <a:t>ser feedback: </a:t>
            </a:r>
          </a:p>
          <a:p>
            <a:pPr marL="171450" marR="0" lvl="0" indent="-1714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100" b="0" i="0" u="none" strike="noStrike" kern="1200" cap="none" spc="0" normalizeH="0" baseline="0" noProof="0" dirty="0">
                <a:ln>
                  <a:noFill/>
                </a:ln>
                <a:solidFill>
                  <a:prstClr val="black"/>
                </a:solidFill>
                <a:effectLst/>
                <a:uLnTx/>
                <a:uFillTx/>
                <a:latin typeface="Open Sans"/>
              </a:rPr>
              <a:t>Only 1 out of 13 users used the search function</a:t>
            </a:r>
            <a:r>
              <a:rPr lang="en-GB" sz="1100" dirty="0">
                <a:solidFill>
                  <a:prstClr val="black"/>
                </a:solidFill>
                <a:latin typeface="Open Sans"/>
              </a:rPr>
              <a:t>, all others only used the icons to look for their information, this user was new to the WhatsApp helpdesk</a:t>
            </a:r>
          </a:p>
          <a:p>
            <a:pPr marL="171450" marR="0" lvl="0" indent="-1714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100" b="0" i="0" u="none" strike="noStrike" kern="1200" cap="none" spc="0" normalizeH="0" baseline="0" noProof="0" dirty="0">
                <a:ln>
                  <a:noFill/>
                </a:ln>
                <a:solidFill>
                  <a:prstClr val="black"/>
                </a:solidFill>
                <a:effectLst/>
                <a:uLnTx/>
                <a:uFillTx/>
                <a:latin typeface="Open Sans"/>
              </a:rPr>
              <a:t>Most of the users </a:t>
            </a:r>
            <a:r>
              <a:rPr lang="en-GB" sz="1100" dirty="0">
                <a:solidFill>
                  <a:prstClr val="black"/>
                </a:solidFill>
                <a:latin typeface="Open Sans"/>
              </a:rPr>
              <a:t>did not know about the existence of the search function (even they always used the ‘new info’ button right under it. They mentioned they haven’t missed it, since they can find information through the icons and/or are familiar where to find it.  </a:t>
            </a:r>
            <a:endParaRPr kumimoji="0" lang="en-GB" sz="1100" b="0" i="0" u="none" strike="noStrike" kern="1200" cap="none" spc="0" normalizeH="0" baseline="0" noProof="0" dirty="0">
              <a:ln>
                <a:noFill/>
              </a:ln>
              <a:solidFill>
                <a:prstClr val="black"/>
              </a:solidFill>
              <a:effectLst/>
              <a:uLnTx/>
              <a:uFillTx/>
              <a:latin typeface="Open Sans"/>
            </a:endParaRPr>
          </a:p>
          <a:p>
            <a:pPr marL="171450" marR="0" lvl="0" indent="-1714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100" b="0" i="0" u="none" strike="noStrike" kern="1200" cap="none" spc="0" normalizeH="0" baseline="0" noProof="0" dirty="0">
                <a:ln>
                  <a:noFill/>
                </a:ln>
                <a:solidFill>
                  <a:prstClr val="black"/>
                </a:solidFill>
                <a:effectLst/>
                <a:uLnTx/>
                <a:uFillTx/>
                <a:latin typeface="Open Sans"/>
              </a:rPr>
              <a:t>In general, the current search function works well, however </a:t>
            </a:r>
            <a:r>
              <a:rPr lang="en-GB" sz="1100" dirty="0">
                <a:solidFill>
                  <a:prstClr val="black"/>
                </a:solidFill>
                <a:latin typeface="Open Sans"/>
              </a:rPr>
              <a:t>some remarks:</a:t>
            </a:r>
          </a:p>
          <a:p>
            <a:pPr marL="628650" lvl="1" indent="-171450" algn="l">
              <a:spcBef>
                <a:spcPts val="1000"/>
              </a:spcBef>
              <a:buFont typeface="Arial" panose="020B0604020202020204" pitchFamily="34" charset="0"/>
              <a:buChar char="•"/>
              <a:defRPr/>
            </a:pPr>
            <a:r>
              <a:rPr kumimoji="0" lang="en-GB" sz="1100" b="0" i="0" u="none" strike="noStrike" kern="1200" cap="none" spc="0" normalizeH="0" baseline="0" noProof="0" dirty="0">
                <a:ln>
                  <a:noFill/>
                </a:ln>
                <a:solidFill>
                  <a:prstClr val="black"/>
                </a:solidFill>
                <a:effectLst/>
                <a:uLnTx/>
                <a:uFillTx/>
                <a:latin typeface="Open Sans"/>
              </a:rPr>
              <a:t>Inconvenient when you search for a word that is mentioned in many questions and it gives you a (way too) long list of results</a:t>
            </a:r>
          </a:p>
          <a:p>
            <a:pPr marL="628650" lvl="1" indent="-171450" algn="l">
              <a:spcBef>
                <a:spcPts val="1000"/>
              </a:spcBef>
              <a:buFont typeface="Arial" panose="020B0604020202020204" pitchFamily="34" charset="0"/>
              <a:buChar char="•"/>
              <a:defRPr/>
            </a:pPr>
            <a:r>
              <a:rPr lang="en-GB" sz="1100" dirty="0">
                <a:solidFill>
                  <a:prstClr val="black"/>
                </a:solidFill>
                <a:latin typeface="Open Sans"/>
              </a:rPr>
              <a:t>The logic of the Q&amp;A’s shown is not sorted by relevance [but is based on the order of categories]</a:t>
            </a:r>
            <a:endParaRPr kumimoji="0" lang="en-GB" sz="1100" b="0" i="0" u="none" strike="noStrike" kern="1200" cap="none" spc="0" normalizeH="0" baseline="0" noProof="0" dirty="0">
              <a:ln>
                <a:noFill/>
              </a:ln>
              <a:solidFill>
                <a:prstClr val="black"/>
              </a:solidFill>
              <a:effectLst/>
              <a:uLnTx/>
              <a:uFillTx/>
              <a:latin typeface="Open Sans"/>
            </a:endParaRPr>
          </a:p>
          <a:p>
            <a:pPr marL="171450" marR="0" lvl="0" indent="-1714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sz="1100" dirty="0">
                <a:solidFill>
                  <a:prstClr val="black"/>
                </a:solidFill>
                <a:latin typeface="Open Sans"/>
              </a:rPr>
              <a:t>Users like that they also see the other Q&amp;A’s [that contain the searched key-word] that might be relevant</a:t>
            </a:r>
          </a:p>
          <a:p>
            <a:pPr marL="171450" indent="-171450">
              <a:buFont typeface="Arial" panose="020B0604020202020204" pitchFamily="34" charset="0"/>
              <a:buChar char="•"/>
              <a:defRPr/>
            </a:pPr>
            <a:r>
              <a:rPr lang="en-GB" sz="1100" dirty="0">
                <a:solidFill>
                  <a:prstClr val="black"/>
                </a:solidFill>
                <a:latin typeface="Open Sans"/>
              </a:rPr>
              <a:t>Some users find it limiting that they can only use one key word, some do not</a:t>
            </a:r>
          </a:p>
          <a:p>
            <a:pPr marL="171450" indent="-171450">
              <a:buFont typeface="Arial" panose="020B0604020202020204" pitchFamily="34" charset="0"/>
              <a:buChar char="•"/>
              <a:defRPr/>
            </a:pPr>
            <a:r>
              <a:rPr lang="en-GB" sz="1100" dirty="0">
                <a:solidFill>
                  <a:prstClr val="black"/>
                </a:solidFill>
                <a:latin typeface="Open Sans"/>
              </a:rPr>
              <a:t>In general, users prefer to use the icons to look for their information rather than the search function</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100" b="0" i="0" u="none" strike="noStrike" kern="1200" cap="none" spc="0" normalizeH="0" baseline="0" noProof="0" dirty="0">
              <a:ln>
                <a:noFill/>
              </a:ln>
              <a:solidFill>
                <a:prstClr val="black"/>
              </a:solidFill>
              <a:effectLst/>
              <a:uLnTx/>
              <a:uFillTx/>
              <a:latin typeface="Open San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1100" b="1" i="0" u="none" strike="noStrike" kern="1200" cap="none" spc="0" normalizeH="0" baseline="0" noProof="0" dirty="0">
                <a:ln>
                  <a:noFill/>
                </a:ln>
                <a:solidFill>
                  <a:prstClr val="black"/>
                </a:solidFill>
                <a:effectLst/>
                <a:uLnTx/>
                <a:uFillTx/>
                <a:latin typeface="Open Sans"/>
              </a:rPr>
              <a:t>Recommendations: </a:t>
            </a:r>
          </a:p>
          <a:p>
            <a:pPr marL="171450" marR="0" lvl="0" indent="-1714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sz="1100" dirty="0">
                <a:solidFill>
                  <a:prstClr val="black"/>
                </a:solidFill>
                <a:latin typeface="Open Sans"/>
              </a:rPr>
              <a:t>Keep search function that it shows you all relevant Q&amp;A’s</a:t>
            </a:r>
          </a:p>
          <a:p>
            <a:pPr marL="171450" marR="0" lvl="0" indent="-1714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sz="1100" dirty="0">
                <a:solidFill>
                  <a:prstClr val="black"/>
                </a:solidFill>
                <a:latin typeface="Open Sans"/>
              </a:rPr>
              <a:t>Benefit would be to have the list of Q&amp;A’s based on relevance and it should not give too many hits</a:t>
            </a:r>
            <a:endParaRPr kumimoji="0" lang="nl-NL" sz="1100" b="0" i="0" u="none" strike="noStrike" kern="1200" cap="none" spc="0" normalizeH="0" baseline="0" noProof="0" dirty="0">
              <a:ln>
                <a:noFill/>
              </a:ln>
              <a:solidFill>
                <a:prstClr val="black"/>
              </a:solidFill>
              <a:effectLst/>
              <a:uLnTx/>
              <a:uFillTx/>
              <a:latin typeface="Open San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100" b="0" i="0" u="none" strike="noStrike" kern="1200" cap="none" spc="0" normalizeH="0" baseline="0" noProof="0" dirty="0">
              <a:ln>
                <a:noFill/>
              </a:ln>
              <a:solidFill>
                <a:prstClr val="black"/>
              </a:solidFill>
              <a:effectLst/>
              <a:uLnTx/>
              <a:uFillTx/>
              <a:latin typeface="Open Sans"/>
            </a:endParaRPr>
          </a:p>
        </p:txBody>
      </p:sp>
      <p:sp>
        <p:nvSpPr>
          <p:cNvPr id="4" name="Tekstballon: rechthoek met afgeronde hoeken 3">
            <a:extLst>
              <a:ext uri="{FF2B5EF4-FFF2-40B4-BE49-F238E27FC236}">
                <a16:creationId xmlns:a16="http://schemas.microsoft.com/office/drawing/2014/main" id="{62F2146E-A143-416A-482C-D9D12E0A929B}"/>
              </a:ext>
            </a:extLst>
          </p:cNvPr>
          <p:cNvSpPr/>
          <p:nvPr/>
        </p:nvSpPr>
        <p:spPr>
          <a:xfrm>
            <a:off x="8225984" y="4373019"/>
            <a:ext cx="3648683" cy="1403226"/>
          </a:xfrm>
          <a:prstGeom prst="wedgeRoundRectCallout">
            <a:avLst>
              <a:gd name="adj1" fmla="val -53342"/>
              <a:gd name="adj2" fmla="val -48166"/>
              <a:gd name="adj3" fmla="val 16667"/>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I was thinking about the question “how do I get a sticker”. We know it, but sometimes volunteers might not know. </a:t>
            </a:r>
            <a:r>
              <a:rPr lang="en-US" sz="1100" b="1" dirty="0"/>
              <a:t>Then it would be nice if the most important question comes at the top of the results</a:t>
            </a:r>
            <a:r>
              <a:rPr lang="en-US" sz="1100" dirty="0"/>
              <a:t>. It now gives me the correct results, but the most important Q&amp;A is the second result. (aid worker, HSP)</a:t>
            </a:r>
            <a:endParaRPr lang="en-GB" sz="1100" dirty="0"/>
          </a:p>
        </p:txBody>
      </p:sp>
      <p:sp>
        <p:nvSpPr>
          <p:cNvPr id="7" name="Tekstballon: rechthoek met afgeronde hoeken 6">
            <a:extLst>
              <a:ext uri="{FF2B5EF4-FFF2-40B4-BE49-F238E27FC236}">
                <a16:creationId xmlns:a16="http://schemas.microsoft.com/office/drawing/2014/main" id="{A5E24D8B-392F-5409-629C-14C163CAAF7F}"/>
              </a:ext>
            </a:extLst>
          </p:cNvPr>
          <p:cNvSpPr/>
          <p:nvPr/>
        </p:nvSpPr>
        <p:spPr>
          <a:xfrm>
            <a:off x="8479309" y="2614942"/>
            <a:ext cx="3142034" cy="1628116"/>
          </a:xfrm>
          <a:prstGeom prst="wedgeRoundRectCallout">
            <a:avLst>
              <a:gd name="adj1" fmla="val -57557"/>
              <a:gd name="adj2" fmla="val -27427"/>
              <a:gd name="adj3" fmla="val 16667"/>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t>I think the search function is nice and easy to use. </a:t>
            </a:r>
            <a:r>
              <a:rPr lang="en-US" sz="1100" dirty="0"/>
              <a:t>[Searches for registration] </a:t>
            </a:r>
            <a:r>
              <a:rPr lang="en-US" sz="1100" b="1" dirty="0"/>
              <a:t>It makes sense that it’s quite a lot</a:t>
            </a:r>
            <a:r>
              <a:rPr lang="en-US" sz="1100" dirty="0"/>
              <a:t>, but because of that I can also </a:t>
            </a:r>
            <a:r>
              <a:rPr lang="en-US" sz="1100" b="1" dirty="0"/>
              <a:t>look at different Q&amp;A’s </a:t>
            </a:r>
            <a:r>
              <a:rPr lang="en-US" sz="1100" dirty="0"/>
              <a:t>and I can see all the things I can use here. </a:t>
            </a:r>
            <a:r>
              <a:rPr lang="en-US" sz="1100" b="1" dirty="0"/>
              <a:t>Maybe not everything is useful, but it will be there if I need it. </a:t>
            </a:r>
            <a:r>
              <a:rPr lang="en-US" sz="1100" dirty="0"/>
              <a:t>(aid worker HSP)</a:t>
            </a:r>
            <a:endParaRPr lang="en-GB" sz="1100" dirty="0"/>
          </a:p>
        </p:txBody>
      </p:sp>
      <p:sp>
        <p:nvSpPr>
          <p:cNvPr id="10" name="Tekstballon: rechthoek met afgeronde hoeken 9">
            <a:extLst>
              <a:ext uri="{FF2B5EF4-FFF2-40B4-BE49-F238E27FC236}">
                <a16:creationId xmlns:a16="http://schemas.microsoft.com/office/drawing/2014/main" id="{3553F73F-9578-71B5-0042-9FF1374F99D4}"/>
              </a:ext>
            </a:extLst>
          </p:cNvPr>
          <p:cNvSpPr/>
          <p:nvPr/>
        </p:nvSpPr>
        <p:spPr>
          <a:xfrm>
            <a:off x="8361147" y="853652"/>
            <a:ext cx="3378359" cy="1628116"/>
          </a:xfrm>
          <a:prstGeom prst="wedgeRoundRectCallout">
            <a:avLst>
              <a:gd name="adj1" fmla="val -61535"/>
              <a:gd name="adj2" fmla="val -23832"/>
              <a:gd name="adj3" fmla="val 16667"/>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t>I've never seen the search function</a:t>
            </a:r>
            <a:r>
              <a:rPr lang="en-US" sz="1100" dirty="0"/>
              <a:t>, always overlooked it. </a:t>
            </a:r>
            <a:r>
              <a:rPr lang="en-US" sz="1100" b="1" dirty="0"/>
              <a:t>I just look for the category in the icons and then I click, then I automatically look there and find my question. </a:t>
            </a:r>
            <a:r>
              <a:rPr lang="en-US" sz="1100" dirty="0"/>
              <a:t>I don't think it would have helped me tremendously, because I'm familiar with where to find information, but I think it's useful for new people. (WhatsApp)</a:t>
            </a:r>
            <a:endParaRPr lang="en-GB" sz="1100" dirty="0"/>
          </a:p>
        </p:txBody>
      </p:sp>
      <p:sp>
        <p:nvSpPr>
          <p:cNvPr id="11" name="Tekstballon: rechthoek met afgeronde hoeken 10">
            <a:extLst>
              <a:ext uri="{FF2B5EF4-FFF2-40B4-BE49-F238E27FC236}">
                <a16:creationId xmlns:a16="http://schemas.microsoft.com/office/drawing/2014/main" id="{B3950774-1E1F-665D-D660-28B7DB01E196}"/>
              </a:ext>
            </a:extLst>
          </p:cNvPr>
          <p:cNvSpPr/>
          <p:nvPr/>
        </p:nvSpPr>
        <p:spPr>
          <a:xfrm>
            <a:off x="8137220" y="5906206"/>
            <a:ext cx="3826209" cy="786142"/>
          </a:xfrm>
          <a:prstGeom prst="wedgeRoundRectCallout">
            <a:avLst>
              <a:gd name="adj1" fmla="val -52513"/>
              <a:gd name="adj2" fmla="val -35873"/>
              <a:gd name="adj3" fmla="val 16667"/>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t>The icons are very visual, it is easy to just look at it and see what I’m looking for. </a:t>
            </a:r>
            <a:r>
              <a:rPr lang="en-US" sz="1100" dirty="0"/>
              <a:t>If I type 'job’ here, I see 10 results and it is a </a:t>
            </a:r>
            <a:r>
              <a:rPr lang="en-US" sz="1100" b="1" dirty="0"/>
              <a:t>higher effort </a:t>
            </a:r>
            <a:r>
              <a:rPr lang="en-US" sz="1100" dirty="0"/>
              <a:t>to find the information I’m looking for. (WhatsApp) </a:t>
            </a:r>
            <a:endParaRPr lang="en-GB" sz="1100" dirty="0"/>
          </a:p>
        </p:txBody>
      </p:sp>
    </p:spTree>
    <p:extLst>
      <p:ext uri="{BB962C8B-B14F-4D97-AF65-F5344CB8AC3E}">
        <p14:creationId xmlns:p14="http://schemas.microsoft.com/office/powerpoint/2010/main" val="849725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A5C2F3-C68D-58B5-94A9-29BC27334333}"/>
              </a:ext>
            </a:extLst>
          </p:cNvPr>
          <p:cNvSpPr>
            <a:spLocks noGrp="1"/>
          </p:cNvSpPr>
          <p:nvPr>
            <p:ph type="ctrTitle"/>
          </p:nvPr>
        </p:nvSpPr>
        <p:spPr/>
        <p:txBody>
          <a:bodyPr/>
          <a:lstStyle/>
          <a:p>
            <a:r>
              <a:rPr lang="nl-NL" dirty="0"/>
              <a:t>Extra quotes: </a:t>
            </a:r>
            <a:r>
              <a:rPr lang="nl-NL" dirty="0" err="1"/>
              <a:t>current</a:t>
            </a:r>
            <a:r>
              <a:rPr lang="nl-NL" dirty="0"/>
              <a:t> search </a:t>
            </a:r>
            <a:r>
              <a:rPr lang="nl-NL" dirty="0" err="1"/>
              <a:t>function</a:t>
            </a:r>
            <a:endParaRPr lang="nl-NL" dirty="0"/>
          </a:p>
        </p:txBody>
      </p:sp>
      <p:sp>
        <p:nvSpPr>
          <p:cNvPr id="3" name="Ondertitel 2">
            <a:extLst>
              <a:ext uri="{FF2B5EF4-FFF2-40B4-BE49-F238E27FC236}">
                <a16:creationId xmlns:a16="http://schemas.microsoft.com/office/drawing/2014/main" id="{C6D1B144-89FE-A0B1-8220-D7D226A2F8F5}"/>
              </a:ext>
            </a:extLst>
          </p:cNvPr>
          <p:cNvSpPr>
            <a:spLocks noGrp="1"/>
          </p:cNvSpPr>
          <p:nvPr>
            <p:ph type="subTitle" idx="1"/>
          </p:nvPr>
        </p:nvSpPr>
        <p:spPr>
          <a:xfrm>
            <a:off x="1430889" y="1143495"/>
            <a:ext cx="10607333" cy="370811"/>
          </a:xfrm>
        </p:spPr>
        <p:txBody>
          <a:bodyPr/>
          <a:lstStyle/>
          <a:p>
            <a:r>
              <a:rPr lang="en-GB" sz="1050" b="1" dirty="0"/>
              <a:t>Feedback				Preference icons than search			Other</a:t>
            </a:r>
          </a:p>
        </p:txBody>
      </p:sp>
      <p:sp>
        <p:nvSpPr>
          <p:cNvPr id="4" name="Tekstballon: rechthoek met afgeronde hoeken 3">
            <a:extLst>
              <a:ext uri="{FF2B5EF4-FFF2-40B4-BE49-F238E27FC236}">
                <a16:creationId xmlns:a16="http://schemas.microsoft.com/office/drawing/2014/main" id="{BB16527B-DE2C-A6F5-D873-95347D1BFD88}"/>
              </a:ext>
            </a:extLst>
          </p:cNvPr>
          <p:cNvSpPr/>
          <p:nvPr/>
        </p:nvSpPr>
        <p:spPr>
          <a:xfrm>
            <a:off x="9635612" y="1541927"/>
            <a:ext cx="2402609" cy="988349"/>
          </a:xfrm>
          <a:prstGeom prst="wedgeRoundRectCallout">
            <a:avLst>
              <a:gd name="adj1" fmla="val -52513"/>
              <a:gd name="adj2" fmla="val -35873"/>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On average, users give the current search function a 3 out of 5</a:t>
            </a:r>
            <a:endParaRPr lang="en-GB" sz="1050" dirty="0"/>
          </a:p>
        </p:txBody>
      </p:sp>
      <p:sp>
        <p:nvSpPr>
          <p:cNvPr id="11" name="Tekstballon: rechthoek met afgeronde hoeken 10">
            <a:extLst>
              <a:ext uri="{FF2B5EF4-FFF2-40B4-BE49-F238E27FC236}">
                <a16:creationId xmlns:a16="http://schemas.microsoft.com/office/drawing/2014/main" id="{56D8FECC-E346-6BF2-BE23-3B195EAD8416}"/>
              </a:ext>
            </a:extLst>
          </p:cNvPr>
          <p:cNvSpPr/>
          <p:nvPr/>
        </p:nvSpPr>
        <p:spPr>
          <a:xfrm>
            <a:off x="5530645" y="1514306"/>
            <a:ext cx="2984705" cy="988349"/>
          </a:xfrm>
          <a:prstGeom prst="wedgeRoundRectCallout">
            <a:avLst>
              <a:gd name="adj1" fmla="val -52513"/>
              <a:gd name="adj2" fmla="val -35873"/>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The icons are very visual, it is easy to just look at it and see what I’m looking for. If I type 'job’ here, I see 10 results and it is a higher effort to find the information I’m looking for. (WhatsApp)</a:t>
            </a:r>
            <a:endParaRPr lang="en-GB" sz="1050" dirty="0"/>
          </a:p>
        </p:txBody>
      </p:sp>
      <p:sp>
        <p:nvSpPr>
          <p:cNvPr id="12" name="Tekstballon: rechthoek met afgeronde hoeken 11">
            <a:extLst>
              <a:ext uri="{FF2B5EF4-FFF2-40B4-BE49-F238E27FC236}">
                <a16:creationId xmlns:a16="http://schemas.microsoft.com/office/drawing/2014/main" id="{417DAB7F-BD85-04C2-AC55-61ADDD967B20}"/>
              </a:ext>
            </a:extLst>
          </p:cNvPr>
          <p:cNvSpPr/>
          <p:nvPr/>
        </p:nvSpPr>
        <p:spPr>
          <a:xfrm>
            <a:off x="5530645" y="2696757"/>
            <a:ext cx="3350465" cy="988349"/>
          </a:xfrm>
          <a:prstGeom prst="wedgeRoundRectCallout">
            <a:avLst>
              <a:gd name="adj1" fmla="val -52513"/>
              <a:gd name="adj2" fmla="val -35873"/>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Result 1 and 5 is good, but it does give very broad results. I think it's faster maybe, but I personally find it easier to work in categories, I've been working with it a bit longer and know where to find it.  (WhatsApp)</a:t>
            </a:r>
            <a:endParaRPr lang="en-GB" sz="1050" dirty="0"/>
          </a:p>
        </p:txBody>
      </p:sp>
      <p:sp>
        <p:nvSpPr>
          <p:cNvPr id="13" name="Tekstballon: rechthoek met afgeronde hoeken 12">
            <a:extLst>
              <a:ext uri="{FF2B5EF4-FFF2-40B4-BE49-F238E27FC236}">
                <a16:creationId xmlns:a16="http://schemas.microsoft.com/office/drawing/2014/main" id="{5CAE2EB2-A09B-D7CA-758F-A383F8FC8844}"/>
              </a:ext>
            </a:extLst>
          </p:cNvPr>
          <p:cNvSpPr/>
          <p:nvPr/>
        </p:nvSpPr>
        <p:spPr>
          <a:xfrm>
            <a:off x="5404914" y="3861171"/>
            <a:ext cx="3601926" cy="988349"/>
          </a:xfrm>
          <a:prstGeom prst="wedgeRoundRectCallout">
            <a:avLst>
              <a:gd name="adj1" fmla="val -52513"/>
              <a:gd name="adj2" fmla="val -35873"/>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I like more to go through the icons, to see the whole information about this topic, it also makes me more aware of the topic. I have a better overview. Now I don’t know exactly where to find it outside of the search function. (WhatsApp)</a:t>
            </a:r>
            <a:endParaRPr lang="en-GB" sz="1050" dirty="0"/>
          </a:p>
        </p:txBody>
      </p:sp>
      <p:sp>
        <p:nvSpPr>
          <p:cNvPr id="14" name="Tekstballon: rechthoek met afgeronde hoeken 13">
            <a:extLst>
              <a:ext uri="{FF2B5EF4-FFF2-40B4-BE49-F238E27FC236}">
                <a16:creationId xmlns:a16="http://schemas.microsoft.com/office/drawing/2014/main" id="{DE5EB624-4788-6921-790F-1639FDC419A5}"/>
              </a:ext>
            </a:extLst>
          </p:cNvPr>
          <p:cNvSpPr/>
          <p:nvPr/>
        </p:nvSpPr>
        <p:spPr>
          <a:xfrm>
            <a:off x="5324904" y="5043622"/>
            <a:ext cx="3681936" cy="1620130"/>
          </a:xfrm>
          <a:prstGeom prst="wedgeRoundRectCallout">
            <a:avLst>
              <a:gd name="adj1" fmla="val -52513"/>
              <a:gd name="adj2" fmla="val -35873"/>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You really have to be sharp on the categories and sub-categories that the search is showing you because you lose the flow on how you got somewhere and you don't want to give wrong info [e.g. from a wrong category]. So I would then still prefer to click through the icons. Now you fall into a piece of text in one </a:t>
            </a:r>
            <a:r>
              <a:rPr lang="en-US" sz="1050" dirty="0" err="1"/>
              <a:t>ime</a:t>
            </a:r>
            <a:r>
              <a:rPr lang="en-US" sz="1050" dirty="0"/>
              <a:t>, but you don't know which part of the tree you are in. (WhatsApp)</a:t>
            </a:r>
            <a:endParaRPr lang="en-GB" sz="1050" dirty="0"/>
          </a:p>
        </p:txBody>
      </p:sp>
      <p:sp>
        <p:nvSpPr>
          <p:cNvPr id="15" name="Tekstballon: rechthoek met afgeronde hoeken 14">
            <a:extLst>
              <a:ext uri="{FF2B5EF4-FFF2-40B4-BE49-F238E27FC236}">
                <a16:creationId xmlns:a16="http://schemas.microsoft.com/office/drawing/2014/main" id="{2903F0F6-D989-727C-9FA1-C63DFA816D16}"/>
              </a:ext>
            </a:extLst>
          </p:cNvPr>
          <p:cNvSpPr/>
          <p:nvPr/>
        </p:nvSpPr>
        <p:spPr>
          <a:xfrm>
            <a:off x="1425676" y="1514306"/>
            <a:ext cx="3774974" cy="1444637"/>
          </a:xfrm>
          <a:prstGeom prst="wedgeRoundRectCallout">
            <a:avLst>
              <a:gd name="adj1" fmla="val -52513"/>
              <a:gd name="adj2" fmla="val -35873"/>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If they [team captains] only give us a clue (e.g. NIDOS when talking about minors), it works, because I just have to look for that one word. Recently, I noticed that search is faster and more useful. When I go through each part, I feel a bit lost, there is a lot of information that I have to analyze. I have limited time, my shift is only 2 hours, so I’m trying to find the answers in a shorter time. (WhatsApp)</a:t>
            </a:r>
            <a:endParaRPr lang="en-GB" sz="1050" dirty="0"/>
          </a:p>
        </p:txBody>
      </p:sp>
      <p:sp>
        <p:nvSpPr>
          <p:cNvPr id="16" name="Tekstballon: rechthoek met afgeronde hoeken 15">
            <a:extLst>
              <a:ext uri="{FF2B5EF4-FFF2-40B4-BE49-F238E27FC236}">
                <a16:creationId xmlns:a16="http://schemas.microsoft.com/office/drawing/2014/main" id="{B0A6B93A-D18C-E267-13B5-0A250272A212}"/>
              </a:ext>
            </a:extLst>
          </p:cNvPr>
          <p:cNvSpPr/>
          <p:nvPr/>
        </p:nvSpPr>
        <p:spPr>
          <a:xfrm>
            <a:off x="9635611" y="2696756"/>
            <a:ext cx="2402609" cy="988349"/>
          </a:xfrm>
          <a:prstGeom prst="wedgeRoundRectCallout">
            <a:avLst>
              <a:gd name="adj1" fmla="val -52513"/>
              <a:gd name="adj2" fmla="val -35873"/>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I feel like we need to learn how to search and get some tips. (WhatsApp)</a:t>
            </a:r>
            <a:endParaRPr lang="en-GB" sz="1050" dirty="0"/>
          </a:p>
        </p:txBody>
      </p:sp>
      <p:sp>
        <p:nvSpPr>
          <p:cNvPr id="17" name="Tekstballon: rechthoek met afgeronde hoeken 16">
            <a:extLst>
              <a:ext uri="{FF2B5EF4-FFF2-40B4-BE49-F238E27FC236}">
                <a16:creationId xmlns:a16="http://schemas.microsoft.com/office/drawing/2014/main" id="{435E4746-6761-C93C-9714-A1F055DE91EB}"/>
              </a:ext>
            </a:extLst>
          </p:cNvPr>
          <p:cNvSpPr/>
          <p:nvPr/>
        </p:nvSpPr>
        <p:spPr>
          <a:xfrm>
            <a:off x="1141249" y="5432556"/>
            <a:ext cx="3681937" cy="1175094"/>
          </a:xfrm>
          <a:prstGeom prst="wedgeRoundRectCallout">
            <a:avLst>
              <a:gd name="adj1" fmla="val 51949"/>
              <a:gd name="adj2" fmla="val -35873"/>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Format of list in itself good, lots of search functions work like this, good check that you have to look at the categories. Would be nice if the picture is next to it again, visually see in which category you are looking. (WhatsApp)</a:t>
            </a:r>
            <a:endParaRPr lang="en-GB" sz="1050" dirty="0"/>
          </a:p>
        </p:txBody>
      </p:sp>
      <p:sp>
        <p:nvSpPr>
          <p:cNvPr id="5" name="Tekstballon: rechthoek met afgeronde hoeken 4">
            <a:extLst>
              <a:ext uri="{FF2B5EF4-FFF2-40B4-BE49-F238E27FC236}">
                <a16:creationId xmlns:a16="http://schemas.microsoft.com/office/drawing/2014/main" id="{D265E7A5-B801-31F7-D779-ACC0D8C22DCA}"/>
              </a:ext>
            </a:extLst>
          </p:cNvPr>
          <p:cNvSpPr/>
          <p:nvPr/>
        </p:nvSpPr>
        <p:spPr>
          <a:xfrm>
            <a:off x="9418320" y="3833121"/>
            <a:ext cx="2619900" cy="1599435"/>
          </a:xfrm>
          <a:prstGeom prst="wedgeRoundRectCallout">
            <a:avLst>
              <a:gd name="adj1" fmla="val -53056"/>
              <a:gd name="adj2" fmla="val -34771"/>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b="1" dirty="0"/>
              <a:t>Because you search on "complaint" you get everything with that word. After that, you have to  extract your own information. You might end up with something you didn't know. I do like the fact that I also get other results, so you can see what else occurs. </a:t>
            </a:r>
            <a:r>
              <a:rPr lang="en-US" sz="1050" dirty="0"/>
              <a:t>(shelter supervisor, Haarlem)</a:t>
            </a:r>
            <a:endParaRPr lang="en-GB" sz="1050" dirty="0"/>
          </a:p>
        </p:txBody>
      </p:sp>
      <p:sp>
        <p:nvSpPr>
          <p:cNvPr id="6" name="Tekstballon: rechthoek met afgeronde hoeken 5">
            <a:extLst>
              <a:ext uri="{FF2B5EF4-FFF2-40B4-BE49-F238E27FC236}">
                <a16:creationId xmlns:a16="http://schemas.microsoft.com/office/drawing/2014/main" id="{FE7FB5C4-0756-39A0-9646-701138E78CF0}"/>
              </a:ext>
            </a:extLst>
          </p:cNvPr>
          <p:cNvSpPr/>
          <p:nvPr/>
        </p:nvSpPr>
        <p:spPr>
          <a:xfrm>
            <a:off x="1338482" y="3111831"/>
            <a:ext cx="3873976" cy="900099"/>
          </a:xfrm>
          <a:prstGeom prst="wedgeRoundRectCallout">
            <a:avLst>
              <a:gd name="adj1" fmla="val -57557"/>
              <a:gd name="adj2" fmla="val -27427"/>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50" dirty="0"/>
              <a:t>[When looking for certain key words – e.g. shelter it gives many hits] For this question</a:t>
            </a:r>
            <a:r>
              <a:rPr lang="en-GB" sz="1050" b="1" dirty="0"/>
              <a:t>, it is not convenient that it shows me so many results</a:t>
            </a:r>
            <a:r>
              <a:rPr lang="en-GB" sz="1050" dirty="0"/>
              <a:t>, it makes it difficult to find the answer I am looking for. (shelter supervisor, Haarlem)</a:t>
            </a:r>
          </a:p>
        </p:txBody>
      </p:sp>
      <p:sp>
        <p:nvSpPr>
          <p:cNvPr id="10" name="Tekstballon: rechthoek met afgeronde hoeken 9">
            <a:extLst>
              <a:ext uri="{FF2B5EF4-FFF2-40B4-BE49-F238E27FC236}">
                <a16:creationId xmlns:a16="http://schemas.microsoft.com/office/drawing/2014/main" id="{7E02F757-4798-31E8-815E-7620F2BCB490}"/>
              </a:ext>
            </a:extLst>
          </p:cNvPr>
          <p:cNvSpPr/>
          <p:nvPr/>
        </p:nvSpPr>
        <p:spPr>
          <a:xfrm>
            <a:off x="9296234" y="5524899"/>
            <a:ext cx="2741986" cy="1210502"/>
          </a:xfrm>
          <a:prstGeom prst="wedgeRoundRectCallout">
            <a:avLst>
              <a:gd name="adj1" fmla="val -57557"/>
              <a:gd name="adj2" fmla="val -27427"/>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b="1" dirty="0"/>
              <a:t>Using one word is not limiting. </a:t>
            </a:r>
            <a:r>
              <a:rPr lang="en-US" sz="1050" dirty="0"/>
              <a:t>Shelter, food, these are the most frequent questions asked</a:t>
            </a:r>
            <a:r>
              <a:rPr lang="en-US" sz="1050" b="1" dirty="0"/>
              <a:t>. If I want to expand the depth  a bit more, then I can look for more different questions that it gives me </a:t>
            </a:r>
            <a:r>
              <a:rPr lang="en-US" sz="1050" dirty="0"/>
              <a:t>(aid worker HSP)</a:t>
            </a:r>
            <a:endParaRPr lang="en-GB" sz="1050" dirty="0"/>
          </a:p>
        </p:txBody>
      </p:sp>
      <p:sp>
        <p:nvSpPr>
          <p:cNvPr id="19" name="Tekstballon: rechthoek met afgeronde hoeken 18">
            <a:extLst>
              <a:ext uri="{FF2B5EF4-FFF2-40B4-BE49-F238E27FC236}">
                <a16:creationId xmlns:a16="http://schemas.microsoft.com/office/drawing/2014/main" id="{94FFD120-16B9-2C79-0855-B15916224CC2}"/>
              </a:ext>
            </a:extLst>
          </p:cNvPr>
          <p:cNvSpPr/>
          <p:nvPr/>
        </p:nvSpPr>
        <p:spPr>
          <a:xfrm>
            <a:off x="1305268" y="4134696"/>
            <a:ext cx="3907190" cy="1175094"/>
          </a:xfrm>
          <a:prstGeom prst="wedgeRoundRectCallout">
            <a:avLst>
              <a:gd name="adj1" fmla="val -52513"/>
              <a:gd name="adj2" fmla="val -35873"/>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b="1" dirty="0"/>
              <a:t>I have never used the search function. I never missed it and didn’t even know it was there</a:t>
            </a:r>
            <a:r>
              <a:rPr lang="en-US" sz="1050" dirty="0"/>
              <a:t>, even I use the button under it [new info] regularly. In the beginning when we went from the PDF to HIA, I thought I would miss the ctrl + F function, but I can always find it using the icons. (WhatsApp)</a:t>
            </a:r>
            <a:endParaRPr lang="en-GB" sz="1050" dirty="0"/>
          </a:p>
        </p:txBody>
      </p:sp>
    </p:spTree>
    <p:extLst>
      <p:ext uri="{BB962C8B-B14F-4D97-AF65-F5344CB8AC3E}">
        <p14:creationId xmlns:p14="http://schemas.microsoft.com/office/powerpoint/2010/main" val="1625352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A5C2F3-C68D-58B5-94A9-29BC27334333}"/>
              </a:ext>
            </a:extLst>
          </p:cNvPr>
          <p:cNvSpPr>
            <a:spLocks noGrp="1"/>
          </p:cNvSpPr>
          <p:nvPr>
            <p:ph type="ctrTitle"/>
          </p:nvPr>
        </p:nvSpPr>
        <p:spPr/>
        <p:txBody>
          <a:bodyPr/>
          <a:lstStyle/>
          <a:p>
            <a:r>
              <a:rPr lang="nl-NL" dirty="0" err="1"/>
              <a:t>Insights</a:t>
            </a:r>
            <a:r>
              <a:rPr lang="nl-NL" dirty="0"/>
              <a:t>: AI search </a:t>
            </a:r>
            <a:r>
              <a:rPr lang="nl-NL" dirty="0" err="1"/>
              <a:t>function</a:t>
            </a:r>
            <a:endParaRPr lang="nl-NL" dirty="0"/>
          </a:p>
        </p:txBody>
      </p:sp>
      <p:sp>
        <p:nvSpPr>
          <p:cNvPr id="3" name="Ondertitel 2">
            <a:extLst>
              <a:ext uri="{FF2B5EF4-FFF2-40B4-BE49-F238E27FC236}">
                <a16:creationId xmlns:a16="http://schemas.microsoft.com/office/drawing/2014/main" id="{C6D1B144-89FE-A0B1-8220-D7D226A2F8F5}"/>
              </a:ext>
            </a:extLst>
          </p:cNvPr>
          <p:cNvSpPr>
            <a:spLocks noGrp="1"/>
          </p:cNvSpPr>
          <p:nvPr>
            <p:ph type="subTitle" idx="1"/>
          </p:nvPr>
        </p:nvSpPr>
        <p:spPr>
          <a:xfrm>
            <a:off x="1430889" y="1143495"/>
            <a:ext cx="5168768" cy="4342906"/>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1200" b="1" i="0" u="none" strike="noStrike" kern="1200" cap="none" spc="0" normalizeH="0" baseline="0" noProof="0" dirty="0">
                <a:ln>
                  <a:noFill/>
                </a:ln>
                <a:solidFill>
                  <a:prstClr val="black"/>
                </a:solidFill>
                <a:effectLst/>
                <a:uLnTx/>
                <a:uFillTx/>
                <a:latin typeface="Open Sans"/>
                <a:ea typeface="+mn-ea"/>
                <a:cs typeface="+mn-cs"/>
              </a:rPr>
              <a:t>Summary of </a:t>
            </a:r>
            <a:r>
              <a:rPr lang="en-GB" sz="1200" b="1" dirty="0">
                <a:solidFill>
                  <a:prstClr val="black"/>
                </a:solidFill>
                <a:latin typeface="Open Sans"/>
              </a:rPr>
              <a:t>u</a:t>
            </a:r>
            <a:r>
              <a:rPr kumimoji="0" lang="en-GB" sz="1200" b="1" i="0" u="none" strike="noStrike" kern="1200" cap="none" spc="0" normalizeH="0" baseline="0" noProof="0" dirty="0">
                <a:ln>
                  <a:noFill/>
                </a:ln>
                <a:solidFill>
                  <a:prstClr val="black"/>
                </a:solidFill>
                <a:effectLst/>
                <a:uLnTx/>
                <a:uFillTx/>
                <a:latin typeface="Open Sans"/>
                <a:ea typeface="+mn-ea"/>
                <a:cs typeface="+mn-cs"/>
              </a:rPr>
              <a:t>ser feedback: </a:t>
            </a:r>
          </a:p>
          <a:p>
            <a:pPr marL="171450" marR="0" lvl="0" indent="-1714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sz="1200" dirty="0">
                <a:solidFill>
                  <a:prstClr val="black"/>
                </a:solidFill>
                <a:latin typeface="Open Sans"/>
              </a:rPr>
              <a:t>AI search function can add value for very general questions if you are new, not for specific questions or if you already have knowledge</a:t>
            </a:r>
          </a:p>
          <a:p>
            <a:pPr marL="171450" marR="0" lvl="0" indent="-1714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sz="1200" dirty="0">
                <a:solidFill>
                  <a:prstClr val="black"/>
                </a:solidFill>
                <a:latin typeface="Open Sans"/>
              </a:rPr>
              <a:t>Users mostly search for Q&amp;A’s that are quite literal already in</a:t>
            </a:r>
            <a:br>
              <a:rPr lang="en-GB" sz="1200" dirty="0">
                <a:solidFill>
                  <a:prstClr val="black"/>
                </a:solidFill>
                <a:latin typeface="Open Sans"/>
              </a:rPr>
            </a:br>
            <a:r>
              <a:rPr lang="en-GB" sz="1200" dirty="0">
                <a:solidFill>
                  <a:prstClr val="black"/>
                </a:solidFill>
                <a:latin typeface="Open Sans"/>
              </a:rPr>
              <a:t>the FAQ, so AI does not add value in terms of summarizing: </a:t>
            </a:r>
            <a:br>
              <a:rPr lang="en-GB" sz="1200" dirty="0">
                <a:solidFill>
                  <a:prstClr val="black"/>
                </a:solidFill>
                <a:latin typeface="Open Sans"/>
              </a:rPr>
            </a:br>
            <a:r>
              <a:rPr lang="en-GB" sz="1200" dirty="0">
                <a:solidFill>
                  <a:prstClr val="black"/>
                </a:solidFill>
                <a:latin typeface="Open Sans"/>
              </a:rPr>
              <a:t>it rewrites existing questions but without bullet point and enters</a:t>
            </a:r>
          </a:p>
          <a:p>
            <a:pPr marL="171450" marR="0" lvl="0" indent="-1714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sz="1200" dirty="0">
                <a:solidFill>
                  <a:prstClr val="black"/>
                </a:solidFill>
                <a:latin typeface="Open Sans"/>
              </a:rPr>
              <a:t>In some cases, it leaves out important information, e.g. about</a:t>
            </a:r>
            <a:br>
              <a:rPr lang="en-GB" sz="1200" dirty="0">
                <a:solidFill>
                  <a:prstClr val="black"/>
                </a:solidFill>
                <a:latin typeface="Open Sans"/>
              </a:rPr>
            </a:br>
            <a:r>
              <a:rPr lang="en-GB" sz="1200" dirty="0">
                <a:solidFill>
                  <a:prstClr val="black"/>
                </a:solidFill>
                <a:latin typeface="Open Sans"/>
              </a:rPr>
              <a:t>closure of shelters</a:t>
            </a:r>
          </a:p>
          <a:p>
            <a:pPr marL="171450" marR="0" lvl="0" indent="-1714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sz="1200" dirty="0">
                <a:solidFill>
                  <a:prstClr val="black"/>
                </a:solidFill>
                <a:latin typeface="Open Sans"/>
              </a:rPr>
              <a:t>In some cases, information is not complete or not fully correct,</a:t>
            </a:r>
            <a:br>
              <a:rPr lang="en-GB" sz="1200" dirty="0">
                <a:solidFill>
                  <a:prstClr val="black"/>
                </a:solidFill>
                <a:latin typeface="Open Sans"/>
              </a:rPr>
            </a:br>
            <a:r>
              <a:rPr lang="en-GB" sz="1200" dirty="0">
                <a:solidFill>
                  <a:prstClr val="black"/>
                </a:solidFill>
                <a:latin typeface="Open Sans"/>
              </a:rPr>
              <a:t>it misses the direct steps of what to do</a:t>
            </a:r>
          </a:p>
          <a:p>
            <a:pPr marL="171450" marR="0" lvl="0" indent="-1714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sz="1200" dirty="0">
                <a:solidFill>
                  <a:prstClr val="black"/>
                </a:solidFill>
                <a:latin typeface="Open Sans"/>
              </a:rPr>
              <a:t>In many cases, it links Q&amp;A’s in the results that do not link to</a:t>
            </a:r>
            <a:br>
              <a:rPr lang="en-GB" sz="1200" dirty="0">
                <a:solidFill>
                  <a:prstClr val="black"/>
                </a:solidFill>
                <a:latin typeface="Open Sans"/>
              </a:rPr>
            </a:br>
            <a:r>
              <a:rPr lang="en-GB" sz="1200" dirty="0">
                <a:solidFill>
                  <a:prstClr val="black"/>
                </a:solidFill>
                <a:latin typeface="Open Sans"/>
              </a:rPr>
              <a:t>the searched information (e.g. medicine for stickers)</a:t>
            </a:r>
          </a:p>
          <a:p>
            <a:pPr marL="171450" marR="0" lvl="0" indent="-1714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Open Sans"/>
                <a:ea typeface="+mn-ea"/>
                <a:cs typeface="+mn-cs"/>
              </a:rPr>
              <a:t>In many cases, it shows many double Q&amp;A’s </a:t>
            </a:r>
            <a:r>
              <a:rPr lang="en-GB" sz="1200" dirty="0">
                <a:solidFill>
                  <a:prstClr val="black"/>
                </a:solidFill>
                <a:latin typeface="Open Sans"/>
              </a:rPr>
              <a:t>in the result</a:t>
            </a:r>
            <a:endParaRPr kumimoji="0" lang="en-GB" sz="1200" b="0" i="0" u="none" strike="noStrike" kern="1200" cap="none" spc="0" normalizeH="0" baseline="0" noProof="0" dirty="0">
              <a:ln>
                <a:noFill/>
              </a:ln>
              <a:solidFill>
                <a:prstClr val="black"/>
              </a:solidFill>
              <a:effectLst/>
              <a:uLnTx/>
              <a:uFillTx/>
              <a:latin typeface="Open Sans"/>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200" b="0" i="0" u="none" strike="noStrike" kern="1200" cap="none" spc="0" normalizeH="0" baseline="0" noProof="0" dirty="0">
              <a:ln>
                <a:noFill/>
              </a:ln>
              <a:solidFill>
                <a:prstClr val="black"/>
              </a:solidFill>
              <a:effectLst/>
              <a:uLnTx/>
              <a:uFillTx/>
              <a:latin typeface="Open Sans"/>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1200" b="1" i="0" u="none" strike="noStrike" kern="1200" cap="none" spc="0" normalizeH="0" baseline="0" noProof="0" dirty="0">
                <a:ln>
                  <a:noFill/>
                </a:ln>
                <a:solidFill>
                  <a:prstClr val="black"/>
                </a:solidFill>
                <a:effectLst/>
                <a:uLnTx/>
                <a:uFillTx/>
                <a:latin typeface="Open Sans"/>
                <a:ea typeface="+mn-ea"/>
                <a:cs typeface="+mn-cs"/>
              </a:rPr>
              <a:t>Recommendations: </a:t>
            </a:r>
          </a:p>
          <a:p>
            <a:pPr marL="171450" marR="0" lvl="0" indent="-1714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sz="1200" dirty="0">
                <a:solidFill>
                  <a:prstClr val="black"/>
                </a:solidFill>
                <a:latin typeface="Open Sans"/>
              </a:rPr>
              <a:t>Use certain aspects of AI to improve current search function</a:t>
            </a:r>
          </a:p>
          <a:p>
            <a:pPr marL="171450" marR="0" lvl="0" indent="-1714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Open Sans"/>
                <a:ea typeface="+mn-ea"/>
                <a:cs typeface="+mn-cs"/>
              </a:rPr>
              <a:t>Do not add the AI summarizing/</a:t>
            </a:r>
            <a:r>
              <a:rPr lang="en-GB" sz="1200" dirty="0">
                <a:solidFill>
                  <a:prstClr val="black"/>
                </a:solidFill>
                <a:latin typeface="Open Sans"/>
              </a:rPr>
              <a:t>text part</a:t>
            </a:r>
            <a:endParaRPr kumimoji="0" lang="en-GB" sz="1200" b="0" i="0" u="none" strike="noStrike" kern="1200" cap="none" spc="0" normalizeH="0" baseline="0" noProof="0" dirty="0">
              <a:ln>
                <a:noFill/>
              </a:ln>
              <a:solidFill>
                <a:prstClr val="black"/>
              </a:solidFill>
              <a:effectLst/>
              <a:uLnTx/>
              <a:uFillTx/>
              <a:latin typeface="Open Sans"/>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200" b="0" i="0" u="none" strike="noStrike" kern="1200" cap="none" spc="0" normalizeH="0" baseline="0" noProof="0" dirty="0">
              <a:ln>
                <a:noFill/>
              </a:ln>
              <a:solidFill>
                <a:prstClr val="black"/>
              </a:solidFill>
              <a:effectLst/>
              <a:uLnTx/>
              <a:uFillTx/>
              <a:latin typeface="Open Sans"/>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nl-NL" sz="1200" b="0" i="0" u="none" strike="noStrike" kern="1200" cap="none" spc="0" normalizeH="0" baseline="0" noProof="0" dirty="0">
              <a:ln>
                <a:noFill/>
              </a:ln>
              <a:solidFill>
                <a:prstClr val="black"/>
              </a:solidFill>
              <a:effectLst/>
              <a:uLnTx/>
              <a:uFillTx/>
              <a:latin typeface="Open Sans"/>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200" b="0" i="0" u="none" strike="noStrike" kern="1200" cap="none" spc="0" normalizeH="0" baseline="0" noProof="0" dirty="0">
              <a:ln>
                <a:noFill/>
              </a:ln>
              <a:solidFill>
                <a:prstClr val="black"/>
              </a:solidFill>
              <a:effectLst/>
              <a:uLnTx/>
              <a:uFillTx/>
              <a:latin typeface="Open Sans"/>
              <a:ea typeface="+mn-ea"/>
              <a:cs typeface="+mn-cs"/>
            </a:endParaRPr>
          </a:p>
        </p:txBody>
      </p:sp>
      <p:sp>
        <p:nvSpPr>
          <p:cNvPr id="5" name="Tekstballon: rechthoek met afgeronde hoeken 4">
            <a:extLst>
              <a:ext uri="{FF2B5EF4-FFF2-40B4-BE49-F238E27FC236}">
                <a16:creationId xmlns:a16="http://schemas.microsoft.com/office/drawing/2014/main" id="{4B2BD60F-09C4-2CEF-005C-96E0DACFCC89}"/>
              </a:ext>
            </a:extLst>
          </p:cNvPr>
          <p:cNvSpPr/>
          <p:nvPr/>
        </p:nvSpPr>
        <p:spPr>
          <a:xfrm>
            <a:off x="6599657" y="944135"/>
            <a:ext cx="5173372" cy="1487126"/>
          </a:xfrm>
          <a:prstGeom prst="wedgeRoundRectCallout">
            <a:avLst>
              <a:gd name="adj1" fmla="val -57557"/>
              <a:gd name="adj2" fmla="val -27427"/>
              <a:gd name="adj3" fmla="val 16667"/>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t>The previous [current] search function gave a nicer overview </a:t>
            </a:r>
            <a:r>
              <a:rPr lang="en-US" sz="1100" dirty="0"/>
              <a:t>because it contained punctation and enters, which makes it clearer. </a:t>
            </a:r>
            <a:r>
              <a:rPr lang="en-US" sz="1100" b="1" dirty="0"/>
              <a:t>The AI does give me the information that I needed</a:t>
            </a:r>
            <a:r>
              <a:rPr lang="en-US" sz="1100" dirty="0"/>
              <a:t> [it is a rewritten text of the text in one answer of the Q&amp;A because the question was the same as how the question was written in the Q&amp;A]. </a:t>
            </a:r>
            <a:r>
              <a:rPr lang="en-US" sz="1100" b="1" dirty="0"/>
              <a:t>In the end, I would mostly use the icons to searc</a:t>
            </a:r>
            <a:r>
              <a:rPr lang="en-US" sz="1100" dirty="0"/>
              <a:t>h, but it would be good to have the </a:t>
            </a:r>
            <a:r>
              <a:rPr lang="en-US" sz="1100" b="1" dirty="0"/>
              <a:t>search bar as an extra option that grabs different words</a:t>
            </a:r>
            <a:r>
              <a:rPr lang="en-US" sz="1100" dirty="0"/>
              <a:t>. (shelter supervisor, Haarlem)</a:t>
            </a:r>
            <a:endParaRPr lang="en-GB" sz="1100" dirty="0"/>
          </a:p>
        </p:txBody>
      </p:sp>
      <p:sp>
        <p:nvSpPr>
          <p:cNvPr id="10" name="Tekstballon: rechthoek met afgeronde hoeken 9">
            <a:extLst>
              <a:ext uri="{FF2B5EF4-FFF2-40B4-BE49-F238E27FC236}">
                <a16:creationId xmlns:a16="http://schemas.microsoft.com/office/drawing/2014/main" id="{4DC4A525-7CF4-A566-142A-C2B9DADB91A5}"/>
              </a:ext>
            </a:extLst>
          </p:cNvPr>
          <p:cNvSpPr/>
          <p:nvPr/>
        </p:nvSpPr>
        <p:spPr>
          <a:xfrm>
            <a:off x="9492343" y="4647852"/>
            <a:ext cx="2445656" cy="1837805"/>
          </a:xfrm>
          <a:prstGeom prst="wedgeRoundRectCallout">
            <a:avLst>
              <a:gd name="adj1" fmla="val -57557"/>
              <a:gd name="adj2" fmla="val -27427"/>
              <a:gd name="adj3" fmla="val 16667"/>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[Searching </a:t>
            </a:r>
            <a:r>
              <a:rPr lang="en-US" sz="1100" dirty="0" err="1"/>
              <a:t>fo</a:t>
            </a:r>
            <a:r>
              <a:rPr lang="en-US" sz="1100" dirty="0"/>
              <a:t> shelter but AI leaves out the note that most registration/shelters are currently closed] </a:t>
            </a:r>
            <a:r>
              <a:rPr lang="en-US" sz="1100" b="1" dirty="0"/>
              <a:t>"I think people will keep looking for the same places, without </a:t>
            </a:r>
            <a:r>
              <a:rPr lang="en-US" sz="1100" b="1" dirty="0" err="1"/>
              <a:t>realising</a:t>
            </a:r>
            <a:r>
              <a:rPr lang="en-US" sz="1100" b="1" dirty="0"/>
              <a:t>, they keep trying the same places while they are full. </a:t>
            </a:r>
            <a:r>
              <a:rPr lang="en-US" sz="1100" dirty="0"/>
              <a:t>(aid worker HSP)</a:t>
            </a:r>
            <a:endParaRPr lang="en-GB" sz="1100" dirty="0"/>
          </a:p>
        </p:txBody>
      </p:sp>
      <p:sp>
        <p:nvSpPr>
          <p:cNvPr id="8" name="Tekstballon: rechthoek met afgeronde hoeken 7">
            <a:extLst>
              <a:ext uri="{FF2B5EF4-FFF2-40B4-BE49-F238E27FC236}">
                <a16:creationId xmlns:a16="http://schemas.microsoft.com/office/drawing/2014/main" id="{4A9E6A17-B9FB-EDD2-3AC6-AEA247D062C3}"/>
              </a:ext>
            </a:extLst>
          </p:cNvPr>
          <p:cNvSpPr/>
          <p:nvPr/>
        </p:nvSpPr>
        <p:spPr>
          <a:xfrm>
            <a:off x="6536644" y="2521745"/>
            <a:ext cx="5401355" cy="2008589"/>
          </a:xfrm>
          <a:prstGeom prst="wedgeRoundRectCallout">
            <a:avLst>
              <a:gd name="adj1" fmla="val -52513"/>
              <a:gd name="adj2" fmla="val -35873"/>
              <a:gd name="adj3" fmla="val 16667"/>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I would go with a 4th option: search function but then with multiple words. </a:t>
            </a:r>
            <a:r>
              <a:rPr lang="en-US" sz="1100" b="1" dirty="0"/>
              <a:t>I find the AI way too dangerous. The AI should not formulate something itself, that would be too tricky. It's a dream and it's great if that could be cone, but if it can't be done properly, then it's really too dangerous. </a:t>
            </a:r>
            <a:r>
              <a:rPr lang="en-US" sz="1100" dirty="0"/>
              <a:t>From a volunteer point of view - with many different backgrounds and skills - sometimes you have 20 open questions, it would be too tempting to think 'it'll be fine, I'll copy past it and send it', because if you have to check everything it's not doable. </a:t>
            </a:r>
            <a:r>
              <a:rPr lang="en-US" sz="1100" b="1" dirty="0"/>
              <a:t>But what I see, I ask the question 3 times and I get 3 different answers, it makes me very insecure as a volunteer to think that I provided the wrong answer. </a:t>
            </a:r>
            <a:r>
              <a:rPr lang="en-US" sz="1100" dirty="0"/>
              <a:t>(WhatsApp)</a:t>
            </a:r>
            <a:endParaRPr lang="en-GB" sz="1100" dirty="0"/>
          </a:p>
        </p:txBody>
      </p:sp>
      <p:sp>
        <p:nvSpPr>
          <p:cNvPr id="14" name="Tekstballon: rechthoek met afgeronde hoeken 13">
            <a:extLst>
              <a:ext uri="{FF2B5EF4-FFF2-40B4-BE49-F238E27FC236}">
                <a16:creationId xmlns:a16="http://schemas.microsoft.com/office/drawing/2014/main" id="{64607B1C-EB3A-07A1-701A-9CBF21B8E278}"/>
              </a:ext>
            </a:extLst>
          </p:cNvPr>
          <p:cNvSpPr/>
          <p:nvPr/>
        </p:nvSpPr>
        <p:spPr>
          <a:xfrm>
            <a:off x="2886205" y="5544519"/>
            <a:ext cx="2665510" cy="941138"/>
          </a:xfrm>
          <a:prstGeom prst="wedgeRoundRectCallout">
            <a:avLst>
              <a:gd name="adj1" fmla="val -40136"/>
              <a:gd name="adj2" fmla="val 73335"/>
              <a:gd name="adj3" fmla="val 16667"/>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t>Please check the extra quotes in the next slide for more context and feedback!</a:t>
            </a:r>
            <a:endParaRPr lang="en-US" sz="1100" dirty="0"/>
          </a:p>
        </p:txBody>
      </p:sp>
      <p:sp>
        <p:nvSpPr>
          <p:cNvPr id="15" name="Tekstballon: rechthoek met afgeronde hoeken 14">
            <a:extLst>
              <a:ext uri="{FF2B5EF4-FFF2-40B4-BE49-F238E27FC236}">
                <a16:creationId xmlns:a16="http://schemas.microsoft.com/office/drawing/2014/main" id="{220ACCEF-694C-0BE4-B37B-42CA053BB65F}"/>
              </a:ext>
            </a:extLst>
          </p:cNvPr>
          <p:cNvSpPr/>
          <p:nvPr/>
        </p:nvSpPr>
        <p:spPr>
          <a:xfrm>
            <a:off x="6328052" y="4691641"/>
            <a:ext cx="2858291" cy="1837805"/>
          </a:xfrm>
          <a:prstGeom prst="wedgeRoundRectCallout">
            <a:avLst>
              <a:gd name="adj1" fmla="val -52513"/>
              <a:gd name="adj2" fmla="val -35873"/>
              <a:gd name="adj3" fmla="val 16667"/>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t>In this case, the answer is not up to date. </a:t>
            </a:r>
            <a:r>
              <a:rPr lang="en-US" sz="1100" dirty="0"/>
              <a:t>Because we know that if you come, there is no room for you in the HUB anymore, this is really a red flag that you have to share</a:t>
            </a:r>
            <a:r>
              <a:rPr lang="en-US" sz="1100" b="1" dirty="0"/>
              <a:t>. In the FAQ, we have a clear procedure of what is going on and which questions you have to ask. It doesn't show that here.</a:t>
            </a:r>
            <a:r>
              <a:rPr lang="en-US" sz="1100" dirty="0"/>
              <a:t> (WhatsApp)</a:t>
            </a:r>
            <a:endParaRPr lang="en-GB" sz="1100" dirty="0"/>
          </a:p>
        </p:txBody>
      </p:sp>
    </p:spTree>
    <p:extLst>
      <p:ext uri="{BB962C8B-B14F-4D97-AF65-F5344CB8AC3E}">
        <p14:creationId xmlns:p14="http://schemas.microsoft.com/office/powerpoint/2010/main" val="1479798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8" grpId="0" animBg="1"/>
      <p:bldP spid="14"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A5C2F3-C68D-58B5-94A9-29BC27334333}"/>
              </a:ext>
            </a:extLst>
          </p:cNvPr>
          <p:cNvSpPr>
            <a:spLocks noGrp="1"/>
          </p:cNvSpPr>
          <p:nvPr>
            <p:ph type="ctrTitle"/>
          </p:nvPr>
        </p:nvSpPr>
        <p:spPr/>
        <p:txBody>
          <a:bodyPr/>
          <a:lstStyle/>
          <a:p>
            <a:r>
              <a:rPr lang="nl-NL" dirty="0" err="1"/>
              <a:t>Positive</a:t>
            </a:r>
            <a:r>
              <a:rPr lang="nl-NL" dirty="0"/>
              <a:t> quotes: AI search </a:t>
            </a:r>
            <a:r>
              <a:rPr lang="nl-NL" dirty="0" err="1"/>
              <a:t>function</a:t>
            </a:r>
            <a:r>
              <a:rPr lang="nl-NL" dirty="0"/>
              <a:t> </a:t>
            </a:r>
          </a:p>
        </p:txBody>
      </p:sp>
      <p:sp>
        <p:nvSpPr>
          <p:cNvPr id="7" name="Tekstballon: rechthoek met afgeronde hoeken 6">
            <a:extLst>
              <a:ext uri="{FF2B5EF4-FFF2-40B4-BE49-F238E27FC236}">
                <a16:creationId xmlns:a16="http://schemas.microsoft.com/office/drawing/2014/main" id="{C1B7E5F8-B499-EFCD-764E-0B2F05D1BB31}"/>
              </a:ext>
            </a:extLst>
          </p:cNvPr>
          <p:cNvSpPr/>
          <p:nvPr/>
        </p:nvSpPr>
        <p:spPr>
          <a:xfrm>
            <a:off x="1270676" y="2495943"/>
            <a:ext cx="4335271" cy="1592800"/>
          </a:xfrm>
          <a:prstGeom prst="wedgeRoundRectCallout">
            <a:avLst>
              <a:gd name="adj1" fmla="val -52513"/>
              <a:gd name="adj2" fmla="val -35873"/>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First of all, it is useful especially for beginners. Search tool is a good addition to HIA, idea for summaries it is also good, but we already see mistakes of how it </a:t>
            </a:r>
            <a:r>
              <a:rPr lang="en-US" sz="1050" dirty="0" err="1"/>
              <a:t>it</a:t>
            </a:r>
            <a:r>
              <a:rPr lang="en-US" sz="1050" dirty="0"/>
              <a:t> is pulling out the information. I develop a feeling that I have to double check the summary. I’m not sure how user friendly it is, because you would have to go from one category to another. </a:t>
            </a:r>
            <a:endParaRPr lang="en-GB" sz="1050" dirty="0"/>
          </a:p>
        </p:txBody>
      </p:sp>
      <p:sp>
        <p:nvSpPr>
          <p:cNvPr id="15" name="Tekstballon: rechthoek met afgeronde hoeken 14">
            <a:extLst>
              <a:ext uri="{FF2B5EF4-FFF2-40B4-BE49-F238E27FC236}">
                <a16:creationId xmlns:a16="http://schemas.microsoft.com/office/drawing/2014/main" id="{2903F0F6-D989-727C-9FA1-C63DFA816D16}"/>
              </a:ext>
            </a:extLst>
          </p:cNvPr>
          <p:cNvSpPr/>
          <p:nvPr/>
        </p:nvSpPr>
        <p:spPr>
          <a:xfrm>
            <a:off x="9775451" y="2378418"/>
            <a:ext cx="2402607" cy="786442"/>
          </a:xfrm>
          <a:prstGeom prst="wedgeRoundRectCallout">
            <a:avLst>
              <a:gd name="adj1" fmla="val -52513"/>
              <a:gd name="adj2" fmla="val -35873"/>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This gave me straight answer that I was looking for, that was nice (work). (WhatsApp)</a:t>
            </a:r>
            <a:endParaRPr lang="en-GB" sz="1050" dirty="0"/>
          </a:p>
        </p:txBody>
      </p:sp>
      <p:sp>
        <p:nvSpPr>
          <p:cNvPr id="16" name="Tekstballon: rechthoek met afgeronde hoeken 15">
            <a:extLst>
              <a:ext uri="{FF2B5EF4-FFF2-40B4-BE49-F238E27FC236}">
                <a16:creationId xmlns:a16="http://schemas.microsoft.com/office/drawing/2014/main" id="{B0A6B93A-D18C-E267-13B5-0A250272A212}"/>
              </a:ext>
            </a:extLst>
          </p:cNvPr>
          <p:cNvSpPr/>
          <p:nvPr/>
        </p:nvSpPr>
        <p:spPr>
          <a:xfrm>
            <a:off x="1212207" y="4236660"/>
            <a:ext cx="4419505" cy="1106848"/>
          </a:xfrm>
          <a:prstGeom prst="wedgeRoundRectCallout">
            <a:avLst>
              <a:gd name="adj1" fmla="val -52513"/>
              <a:gd name="adj2" fmla="val -35873"/>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A summarized text at the beginning is fine if you don’t know anything about it. However, you really need to read and start looking at the Q&amp;A, otherwise you’re missing something. So I think it does add that it's right at the beginning, but it has to match your question. (WhatsApp)</a:t>
            </a:r>
            <a:endParaRPr lang="en-GB" sz="1050" dirty="0"/>
          </a:p>
        </p:txBody>
      </p:sp>
      <p:sp>
        <p:nvSpPr>
          <p:cNvPr id="17" name="Tekstballon: rechthoek met afgeronde hoeken 16">
            <a:extLst>
              <a:ext uri="{FF2B5EF4-FFF2-40B4-BE49-F238E27FC236}">
                <a16:creationId xmlns:a16="http://schemas.microsoft.com/office/drawing/2014/main" id="{435E4746-6761-C93C-9714-A1F055DE91EB}"/>
              </a:ext>
            </a:extLst>
          </p:cNvPr>
          <p:cNvSpPr/>
          <p:nvPr/>
        </p:nvSpPr>
        <p:spPr>
          <a:xfrm>
            <a:off x="1144407" y="5496258"/>
            <a:ext cx="3726424" cy="988349"/>
          </a:xfrm>
          <a:prstGeom prst="wedgeRoundRectCallout">
            <a:avLst>
              <a:gd name="adj1" fmla="val -52513"/>
              <a:gd name="adj2" fmla="val -35873"/>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The responsibility for the bot is sticking the information together. I prefer the summary by AI, because PA will receive enough information, but not too much. But to be honest, but I don’t always trust AI, sometimes it works very well, sometimes it is crazy. (WhatsApp)</a:t>
            </a:r>
            <a:endParaRPr lang="en-GB" sz="1050" dirty="0"/>
          </a:p>
        </p:txBody>
      </p:sp>
      <p:sp>
        <p:nvSpPr>
          <p:cNvPr id="18" name="Tekstballon: rechthoek met afgeronde hoeken 17">
            <a:extLst>
              <a:ext uri="{FF2B5EF4-FFF2-40B4-BE49-F238E27FC236}">
                <a16:creationId xmlns:a16="http://schemas.microsoft.com/office/drawing/2014/main" id="{228C56BD-520D-4CD2-9226-DC4DB192D24A}"/>
              </a:ext>
            </a:extLst>
          </p:cNvPr>
          <p:cNvSpPr/>
          <p:nvPr/>
        </p:nvSpPr>
        <p:spPr>
          <a:xfrm>
            <a:off x="9801217" y="3436538"/>
            <a:ext cx="2315950" cy="1906970"/>
          </a:xfrm>
          <a:prstGeom prst="wedgeRoundRectCallout">
            <a:avLst>
              <a:gd name="adj1" fmla="val -52513"/>
              <a:gd name="adj2" fmla="val -35873"/>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I would be confident that the tool is checking in all HIA. I know that it is right, it is the same information we have under the icons. It is summarized the whole information, because this is not under one question, but here you have it together, with the link also. (WhatsApp)</a:t>
            </a:r>
            <a:endParaRPr lang="en-GB" sz="1050" dirty="0"/>
          </a:p>
        </p:txBody>
      </p:sp>
      <p:sp>
        <p:nvSpPr>
          <p:cNvPr id="10" name="Tekstballon: rechthoek met afgeronde hoeken 9">
            <a:extLst>
              <a:ext uri="{FF2B5EF4-FFF2-40B4-BE49-F238E27FC236}">
                <a16:creationId xmlns:a16="http://schemas.microsoft.com/office/drawing/2014/main" id="{C1B7E5F8-B499-EFCD-764E-0B2F05D1BB31}"/>
              </a:ext>
            </a:extLst>
          </p:cNvPr>
          <p:cNvSpPr/>
          <p:nvPr/>
        </p:nvSpPr>
        <p:spPr>
          <a:xfrm>
            <a:off x="5860238" y="4530670"/>
            <a:ext cx="3574445" cy="988349"/>
          </a:xfrm>
          <a:prstGeom prst="wedgeRoundRectCallout">
            <a:avLst>
              <a:gd name="adj1" fmla="val -52513"/>
              <a:gd name="adj2" fmla="val -35873"/>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It can be an option, first I try my chances here, if it gives me the correct information, this shorter information would be better, but if I see something strange, then I do have to check. (WhatsApp)</a:t>
            </a:r>
            <a:endParaRPr lang="en-GB" sz="1050" dirty="0"/>
          </a:p>
        </p:txBody>
      </p:sp>
      <p:sp>
        <p:nvSpPr>
          <p:cNvPr id="19" name="Tekstballon: rechthoek met afgeronde hoeken 18">
            <a:extLst>
              <a:ext uri="{FF2B5EF4-FFF2-40B4-BE49-F238E27FC236}">
                <a16:creationId xmlns:a16="http://schemas.microsoft.com/office/drawing/2014/main" id="{4A9E6A17-B9FB-EDD2-3AC6-AEA247D062C3}"/>
              </a:ext>
            </a:extLst>
          </p:cNvPr>
          <p:cNvSpPr/>
          <p:nvPr/>
        </p:nvSpPr>
        <p:spPr>
          <a:xfrm>
            <a:off x="5726789" y="891381"/>
            <a:ext cx="3953586" cy="988349"/>
          </a:xfrm>
          <a:prstGeom prst="wedgeRoundRectCallout">
            <a:avLst>
              <a:gd name="adj1" fmla="val -52513"/>
              <a:gd name="adj2" fmla="val -35873"/>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I know that it is the information that I need, that I can directly use, and just make a few changes. In general, it is more complete than the one I can get from the other way (icons), I can work with it. It is less work. (WhatsApp)</a:t>
            </a:r>
            <a:endParaRPr lang="en-GB" sz="1050" dirty="0"/>
          </a:p>
        </p:txBody>
      </p:sp>
      <p:sp>
        <p:nvSpPr>
          <p:cNvPr id="20" name="Tekstballon: rechthoek met afgeronde hoeken 19">
            <a:extLst>
              <a:ext uri="{FF2B5EF4-FFF2-40B4-BE49-F238E27FC236}">
                <a16:creationId xmlns:a16="http://schemas.microsoft.com/office/drawing/2014/main" id="{0364D720-8394-C4F5-61AC-90939BFAF662}"/>
              </a:ext>
            </a:extLst>
          </p:cNvPr>
          <p:cNvSpPr/>
          <p:nvPr/>
        </p:nvSpPr>
        <p:spPr>
          <a:xfrm>
            <a:off x="5293002" y="5758395"/>
            <a:ext cx="4253924" cy="988349"/>
          </a:xfrm>
          <a:prstGeom prst="wedgeRoundRectCallout">
            <a:avLst>
              <a:gd name="adj1" fmla="val -57557"/>
              <a:gd name="adj2" fmla="val -27427"/>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b="1" dirty="0"/>
              <a:t>It takes a while to search. </a:t>
            </a:r>
            <a:r>
              <a:rPr lang="en-US" sz="1050" dirty="0"/>
              <a:t>This search gives me only 8 results, which is better than the previous [current] one that had 83 results. </a:t>
            </a:r>
            <a:r>
              <a:rPr lang="en-US" sz="1050" b="1" dirty="0"/>
              <a:t>The text is okay though</a:t>
            </a:r>
            <a:r>
              <a:rPr lang="en-US" sz="1050" dirty="0"/>
              <a:t>, I haven't read everything, but I can see the important words</a:t>
            </a:r>
            <a:r>
              <a:rPr lang="en-US" sz="1050" b="1" dirty="0"/>
              <a:t>. </a:t>
            </a:r>
            <a:r>
              <a:rPr lang="en-US" sz="1050" dirty="0"/>
              <a:t>(shelter supervisor, Haarlem)</a:t>
            </a:r>
            <a:endParaRPr lang="en-GB" sz="1050" dirty="0"/>
          </a:p>
        </p:txBody>
      </p:sp>
      <p:sp>
        <p:nvSpPr>
          <p:cNvPr id="21" name="Tekstballon: rechthoek met afgeronde hoeken 20">
            <a:extLst>
              <a:ext uri="{FF2B5EF4-FFF2-40B4-BE49-F238E27FC236}">
                <a16:creationId xmlns:a16="http://schemas.microsoft.com/office/drawing/2014/main" id="{DAF6B313-4CDD-41C5-2A9E-5F7C2CF9E94E}"/>
              </a:ext>
            </a:extLst>
          </p:cNvPr>
          <p:cNvSpPr/>
          <p:nvPr/>
        </p:nvSpPr>
        <p:spPr>
          <a:xfrm>
            <a:off x="9801217" y="891381"/>
            <a:ext cx="2315950" cy="1274233"/>
          </a:xfrm>
          <a:prstGeom prst="wedgeRoundRectCallout">
            <a:avLst>
              <a:gd name="adj1" fmla="val -25971"/>
              <a:gd name="adj2" fmla="val -56131"/>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b="1" dirty="0"/>
              <a:t>As an IM student I find the AI function cool. </a:t>
            </a:r>
            <a:r>
              <a:rPr lang="en-US" sz="1050" dirty="0"/>
              <a:t>But icons are the easiest and most accessible for many people, as you can see it faster and people prefer to look at icons. (shelter supervisor, Haarlem)</a:t>
            </a:r>
            <a:endParaRPr lang="en-GB" sz="1050" dirty="0"/>
          </a:p>
        </p:txBody>
      </p:sp>
      <p:sp>
        <p:nvSpPr>
          <p:cNvPr id="22" name="Tekstballon: rechthoek met afgeronde hoeken 21">
            <a:extLst>
              <a:ext uri="{FF2B5EF4-FFF2-40B4-BE49-F238E27FC236}">
                <a16:creationId xmlns:a16="http://schemas.microsoft.com/office/drawing/2014/main" id="{5ED27A36-F015-6CA8-D1F7-F9220AC26BDF}"/>
              </a:ext>
            </a:extLst>
          </p:cNvPr>
          <p:cNvSpPr/>
          <p:nvPr/>
        </p:nvSpPr>
        <p:spPr>
          <a:xfrm>
            <a:off x="5860238" y="1984719"/>
            <a:ext cx="3686688" cy="2360283"/>
          </a:xfrm>
          <a:prstGeom prst="wedgeRoundRectCallout">
            <a:avLst>
              <a:gd name="adj1" fmla="val -53648"/>
              <a:gd name="adj2" fmla="val -14663"/>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If I just type in the word sticker and there come several questions</a:t>
            </a:r>
            <a:r>
              <a:rPr lang="en-US" sz="1050" b="1" dirty="0"/>
              <a:t>, here an answer comes up immediately. On the other </a:t>
            </a:r>
            <a:r>
              <a:rPr lang="en-US" sz="1050" dirty="0"/>
              <a:t>hand, it's not a complete answer. </a:t>
            </a:r>
            <a:r>
              <a:rPr lang="en-US" sz="1050" b="1" dirty="0"/>
              <a:t>Someone who really uses this to communicate it, then here you have an answer that is not correct</a:t>
            </a:r>
            <a:r>
              <a:rPr lang="en-US" sz="1050" dirty="0"/>
              <a:t>. </a:t>
            </a:r>
            <a:r>
              <a:rPr lang="en-US" sz="1050" b="1" dirty="0"/>
              <a:t>I do find it odd that this one is also in there: </a:t>
            </a:r>
            <a:r>
              <a:rPr lang="en-US" sz="1050" dirty="0"/>
              <a:t>"how to get medicine." Not everything connects. When I want an actual answer to my question, "how can I get a sticker," I must search quite long because he keeps referring to the IND. </a:t>
            </a:r>
            <a:r>
              <a:rPr lang="en-US" sz="1050" b="1" dirty="0"/>
              <a:t>Again, the answer is not entirely wrong, but I do miss the path and direct steps in it. </a:t>
            </a:r>
            <a:r>
              <a:rPr lang="en-US" sz="1050" dirty="0"/>
              <a:t>(aid worker HSP)</a:t>
            </a:r>
            <a:endParaRPr lang="en-GB" sz="1050" dirty="0"/>
          </a:p>
        </p:txBody>
      </p:sp>
      <p:sp>
        <p:nvSpPr>
          <p:cNvPr id="23" name="Tekstballon: rechthoek met afgeronde hoeken 22">
            <a:extLst>
              <a:ext uri="{FF2B5EF4-FFF2-40B4-BE49-F238E27FC236}">
                <a16:creationId xmlns:a16="http://schemas.microsoft.com/office/drawing/2014/main" id="{0256CE70-2589-8E4F-9F1C-3220CCA9432D}"/>
              </a:ext>
            </a:extLst>
          </p:cNvPr>
          <p:cNvSpPr/>
          <p:nvPr/>
        </p:nvSpPr>
        <p:spPr>
          <a:xfrm>
            <a:off x="1393994" y="891381"/>
            <a:ext cx="4211953" cy="1487126"/>
          </a:xfrm>
          <a:prstGeom prst="wedgeRoundRectCallout">
            <a:avLst>
              <a:gd name="adj1" fmla="val -57557"/>
              <a:gd name="adj2" fmla="val -27427"/>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I think if you're completely new, it might be useful. That's where the difference is. </a:t>
            </a:r>
            <a:r>
              <a:rPr lang="en-US" sz="1050" b="1" dirty="0"/>
              <a:t>If you already have some background knowledge and want specific answers, AI is not going to give the best answers</a:t>
            </a:r>
            <a:r>
              <a:rPr lang="en-US" sz="1050" dirty="0"/>
              <a:t>. Then you're better off looking for icons and categories and seeing if there's a question between them that's similar to what you're looking for. (aid worker HSP)</a:t>
            </a:r>
            <a:endParaRPr lang="en-GB" sz="1050" dirty="0"/>
          </a:p>
        </p:txBody>
      </p:sp>
    </p:spTree>
    <p:extLst>
      <p:ext uri="{BB962C8B-B14F-4D97-AF65-F5344CB8AC3E}">
        <p14:creationId xmlns:p14="http://schemas.microsoft.com/office/powerpoint/2010/main" val="108126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A5C2F3-C68D-58B5-94A9-29BC27334333}"/>
              </a:ext>
            </a:extLst>
          </p:cNvPr>
          <p:cNvSpPr>
            <a:spLocks noGrp="1"/>
          </p:cNvSpPr>
          <p:nvPr>
            <p:ph type="ctrTitle"/>
          </p:nvPr>
        </p:nvSpPr>
        <p:spPr/>
        <p:txBody>
          <a:bodyPr/>
          <a:lstStyle/>
          <a:p>
            <a:r>
              <a:rPr lang="nl-NL" dirty="0" err="1"/>
              <a:t>Negative</a:t>
            </a:r>
            <a:r>
              <a:rPr lang="nl-NL" dirty="0"/>
              <a:t> quotes: AI search </a:t>
            </a:r>
            <a:r>
              <a:rPr lang="nl-NL" dirty="0" err="1"/>
              <a:t>function</a:t>
            </a:r>
            <a:endParaRPr lang="nl-NL" dirty="0"/>
          </a:p>
        </p:txBody>
      </p:sp>
      <p:sp>
        <p:nvSpPr>
          <p:cNvPr id="4" name="Tekstballon: rechthoek met afgeronde hoeken 3">
            <a:extLst>
              <a:ext uri="{FF2B5EF4-FFF2-40B4-BE49-F238E27FC236}">
                <a16:creationId xmlns:a16="http://schemas.microsoft.com/office/drawing/2014/main" id="{BB16527B-DE2C-A6F5-D873-95347D1BFD88}"/>
              </a:ext>
            </a:extLst>
          </p:cNvPr>
          <p:cNvSpPr/>
          <p:nvPr/>
        </p:nvSpPr>
        <p:spPr>
          <a:xfrm>
            <a:off x="5130343" y="4091981"/>
            <a:ext cx="2979925" cy="988349"/>
          </a:xfrm>
          <a:prstGeom prst="wedgeRoundRectCallout">
            <a:avLst>
              <a:gd name="adj1" fmla="val -52513"/>
              <a:gd name="adj2" fmla="val -35873"/>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I would not copy paste it, I need to adjust it to the PA’s situation. It is the needed information, but it needs adjustment for sure. It also shows irrelevant Q&amp;A’s. (WhatsApp)</a:t>
            </a:r>
            <a:endParaRPr lang="en-GB" sz="1050" dirty="0"/>
          </a:p>
        </p:txBody>
      </p:sp>
      <p:sp>
        <p:nvSpPr>
          <p:cNvPr id="8" name="Tekstballon: rechthoek met afgeronde hoeken 7">
            <a:extLst>
              <a:ext uri="{FF2B5EF4-FFF2-40B4-BE49-F238E27FC236}">
                <a16:creationId xmlns:a16="http://schemas.microsoft.com/office/drawing/2014/main" id="{95FC88BA-DC33-3954-A691-419C5097E4B8}"/>
              </a:ext>
            </a:extLst>
          </p:cNvPr>
          <p:cNvSpPr/>
          <p:nvPr/>
        </p:nvSpPr>
        <p:spPr>
          <a:xfrm>
            <a:off x="8588086" y="970875"/>
            <a:ext cx="3451514" cy="656054"/>
          </a:xfrm>
          <a:prstGeom prst="wedgeRoundRectCallout">
            <a:avLst>
              <a:gd name="adj1" fmla="val -52513"/>
              <a:gd name="adj2" fmla="val -35873"/>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It will take a lot of time to trust it. (WhatsApp)</a:t>
            </a:r>
            <a:endParaRPr lang="en-GB" sz="1050" dirty="0"/>
          </a:p>
        </p:txBody>
      </p:sp>
      <p:sp>
        <p:nvSpPr>
          <p:cNvPr id="6" name="Tekstballon: rechthoek met afgeronde hoeken 5">
            <a:extLst>
              <a:ext uri="{FF2B5EF4-FFF2-40B4-BE49-F238E27FC236}">
                <a16:creationId xmlns:a16="http://schemas.microsoft.com/office/drawing/2014/main" id="{C4C640D6-C9B3-1773-F103-9246FF75E5FE}"/>
              </a:ext>
            </a:extLst>
          </p:cNvPr>
          <p:cNvSpPr/>
          <p:nvPr/>
        </p:nvSpPr>
        <p:spPr>
          <a:xfrm>
            <a:off x="1190329" y="1634867"/>
            <a:ext cx="3153071" cy="988349"/>
          </a:xfrm>
          <a:prstGeom prst="wedgeRoundRectCallout">
            <a:avLst>
              <a:gd name="adj1" fmla="val -52513"/>
              <a:gd name="adj2" fmla="val -35873"/>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I have to double proof the answer that I’m getting from the AI, and I’m not sure if beginners would see the difference, that would be a worry. (WhatsApp)</a:t>
            </a:r>
            <a:endParaRPr lang="en-GB" sz="1050" dirty="0"/>
          </a:p>
        </p:txBody>
      </p:sp>
      <p:sp>
        <p:nvSpPr>
          <p:cNvPr id="10" name="Tekstballon: rechthoek met afgeronde hoeken 9">
            <a:extLst>
              <a:ext uri="{FF2B5EF4-FFF2-40B4-BE49-F238E27FC236}">
                <a16:creationId xmlns:a16="http://schemas.microsoft.com/office/drawing/2014/main" id="{98245C2B-BAAF-5B0A-01DA-B509AE8C6D8F}"/>
              </a:ext>
            </a:extLst>
          </p:cNvPr>
          <p:cNvSpPr/>
          <p:nvPr/>
        </p:nvSpPr>
        <p:spPr>
          <a:xfrm>
            <a:off x="8391572" y="3937799"/>
            <a:ext cx="3672282" cy="988349"/>
          </a:xfrm>
          <a:prstGeom prst="wedgeRoundRectCallout">
            <a:avLst>
              <a:gd name="adj1" fmla="val -52513"/>
              <a:gd name="adj2" fmla="val -35873"/>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If I don’t know the topic, I would go and check the icon, to build the trust. If I know the topic and gives me the impression. If it is the first time, I would go through the icon and see how the answer is built. (WhatsApp)</a:t>
            </a:r>
            <a:endParaRPr lang="en-GB" sz="1050" dirty="0"/>
          </a:p>
        </p:txBody>
      </p:sp>
      <p:sp>
        <p:nvSpPr>
          <p:cNvPr id="19" name="Tekstballon: rechthoek met afgeronde hoeken 18">
            <a:extLst>
              <a:ext uri="{FF2B5EF4-FFF2-40B4-BE49-F238E27FC236}">
                <a16:creationId xmlns:a16="http://schemas.microsoft.com/office/drawing/2014/main" id="{050DECF6-BF80-D564-D6FA-7AF15AF4DB06}"/>
              </a:ext>
            </a:extLst>
          </p:cNvPr>
          <p:cNvSpPr/>
          <p:nvPr/>
        </p:nvSpPr>
        <p:spPr>
          <a:xfrm>
            <a:off x="1167316" y="4202468"/>
            <a:ext cx="3770524" cy="1113603"/>
          </a:xfrm>
          <a:prstGeom prst="wedgeRoundRectCallout">
            <a:avLst>
              <a:gd name="adj1" fmla="val -52513"/>
              <a:gd name="adj2" fmla="val -35873"/>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If I didn’t know the whole situation with the hubs, it would be confusing. “You can find shelter here, but it is closed btw.” I know better, so I know how to answer. This would also be the case for more obscure questions. (WhatsApp)</a:t>
            </a:r>
            <a:endParaRPr lang="en-GB" sz="1050" dirty="0"/>
          </a:p>
        </p:txBody>
      </p:sp>
      <p:sp>
        <p:nvSpPr>
          <p:cNvPr id="20" name="Tekstballon: rechthoek met afgeronde hoeken 19">
            <a:extLst>
              <a:ext uri="{FF2B5EF4-FFF2-40B4-BE49-F238E27FC236}">
                <a16:creationId xmlns:a16="http://schemas.microsoft.com/office/drawing/2014/main" id="{540276E1-80DB-900D-2D29-0FDFB8817E0D}"/>
              </a:ext>
            </a:extLst>
          </p:cNvPr>
          <p:cNvSpPr/>
          <p:nvPr/>
        </p:nvSpPr>
        <p:spPr>
          <a:xfrm>
            <a:off x="4892040" y="5316071"/>
            <a:ext cx="3672281" cy="1448099"/>
          </a:xfrm>
          <a:prstGeom prst="wedgeRoundRectCallout">
            <a:avLst>
              <a:gd name="adj1" fmla="val -52513"/>
              <a:gd name="adj2" fmla="val -35873"/>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It’s the same with ChatGPT: when I have simple questions it might work, but with complex questions it doesn’t work as well. If you have a complex or personal question, then I already have my head; can I find this on HIA, I'll have a look, and if the situation is so complex that I don't find it, then I have to find something else or ask the team captains. (WhatsApp)</a:t>
            </a:r>
            <a:endParaRPr lang="en-GB" sz="1050" dirty="0"/>
          </a:p>
        </p:txBody>
      </p:sp>
      <p:sp>
        <p:nvSpPr>
          <p:cNvPr id="21" name="Tekstballon: rechthoek met afgeronde hoeken 20">
            <a:extLst>
              <a:ext uri="{FF2B5EF4-FFF2-40B4-BE49-F238E27FC236}">
                <a16:creationId xmlns:a16="http://schemas.microsoft.com/office/drawing/2014/main" id="{DEA5F528-D442-24A6-6E91-F6027DCA8B71}"/>
              </a:ext>
            </a:extLst>
          </p:cNvPr>
          <p:cNvSpPr/>
          <p:nvPr/>
        </p:nvSpPr>
        <p:spPr>
          <a:xfrm>
            <a:off x="8503339" y="1772191"/>
            <a:ext cx="3536261" cy="851026"/>
          </a:xfrm>
          <a:prstGeom prst="wedgeRoundRectCallout">
            <a:avLst>
              <a:gd name="adj1" fmla="val -52513"/>
              <a:gd name="adj2" fmla="val -35873"/>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I am very visually oriented and I quickly think now: a lot of text, as with this answer from AI. With the icons it goes faster for me. (WhatsApp)</a:t>
            </a:r>
            <a:endParaRPr lang="en-GB" sz="1050" dirty="0"/>
          </a:p>
        </p:txBody>
      </p:sp>
      <p:sp>
        <p:nvSpPr>
          <p:cNvPr id="22" name="Tekstballon: rechthoek met afgeronde hoeken 21">
            <a:extLst>
              <a:ext uri="{FF2B5EF4-FFF2-40B4-BE49-F238E27FC236}">
                <a16:creationId xmlns:a16="http://schemas.microsoft.com/office/drawing/2014/main" id="{BB16527B-DE2C-A6F5-D873-95347D1BFD88}"/>
              </a:ext>
            </a:extLst>
          </p:cNvPr>
          <p:cNvSpPr/>
          <p:nvPr/>
        </p:nvSpPr>
        <p:spPr>
          <a:xfrm>
            <a:off x="1183930" y="853652"/>
            <a:ext cx="3159470" cy="688276"/>
          </a:xfrm>
          <a:prstGeom prst="wedgeRoundRectCallout">
            <a:avLst>
              <a:gd name="adj1" fmla="val -52513"/>
              <a:gd name="adj2" fmla="val -35873"/>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It gives different answers for the same question. [tried the same question 3 times, 3 different answers] (WhatsApp)</a:t>
            </a:r>
            <a:endParaRPr lang="en-GB" sz="1050" dirty="0"/>
          </a:p>
        </p:txBody>
      </p:sp>
      <p:sp>
        <p:nvSpPr>
          <p:cNvPr id="23" name="Tekstballon: rechthoek met afgeronde hoeken 22">
            <a:extLst>
              <a:ext uri="{FF2B5EF4-FFF2-40B4-BE49-F238E27FC236}">
                <a16:creationId xmlns:a16="http://schemas.microsoft.com/office/drawing/2014/main" id="{56D8FECC-E346-6BF2-BE23-3B195EAD8416}"/>
              </a:ext>
            </a:extLst>
          </p:cNvPr>
          <p:cNvSpPr/>
          <p:nvPr/>
        </p:nvSpPr>
        <p:spPr>
          <a:xfrm>
            <a:off x="1183930" y="5459356"/>
            <a:ext cx="3436393" cy="988349"/>
          </a:xfrm>
          <a:prstGeom prst="wedgeRoundRectCallout">
            <a:avLst>
              <a:gd name="adj1" fmla="val -52513"/>
              <a:gd name="adj2" fmla="val -35873"/>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If I didn’t know better, it would be a bit confusing, because here it kind of tells me where I can find shelter and then it says “all the hubs are closed”. So I would be a little confused. (WhatsApp)</a:t>
            </a:r>
            <a:endParaRPr lang="en-GB" sz="1050" dirty="0"/>
          </a:p>
        </p:txBody>
      </p:sp>
      <p:sp>
        <p:nvSpPr>
          <p:cNvPr id="24" name="Tekstballon: rechthoek met afgeronde hoeken 23">
            <a:extLst>
              <a:ext uri="{FF2B5EF4-FFF2-40B4-BE49-F238E27FC236}">
                <a16:creationId xmlns:a16="http://schemas.microsoft.com/office/drawing/2014/main" id="{417DAB7F-BD85-04C2-AC55-61ADDD967B20}"/>
              </a:ext>
            </a:extLst>
          </p:cNvPr>
          <p:cNvSpPr/>
          <p:nvPr/>
        </p:nvSpPr>
        <p:spPr>
          <a:xfrm>
            <a:off x="4620323" y="926951"/>
            <a:ext cx="3726424" cy="1304972"/>
          </a:xfrm>
          <a:prstGeom prst="wedgeRoundRectCallout">
            <a:avLst>
              <a:gd name="adj1" fmla="val -52513"/>
              <a:gd name="adj2" fmla="val -35873"/>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This is not very helpful, maybe it's too difficult? The questions below don't have the information I'm looking for. But it's also a very complicated question, so I don't know if the information I'm looking for is here at all. Otherwise, I would also ask the team captain. Through the icons, I would have found something. (WhatsApp)</a:t>
            </a:r>
            <a:endParaRPr lang="en-GB" sz="1050" dirty="0"/>
          </a:p>
        </p:txBody>
      </p:sp>
      <p:sp>
        <p:nvSpPr>
          <p:cNvPr id="25" name="Tekstballon: rechthoek met afgeronde hoeken 24">
            <a:extLst>
              <a:ext uri="{FF2B5EF4-FFF2-40B4-BE49-F238E27FC236}">
                <a16:creationId xmlns:a16="http://schemas.microsoft.com/office/drawing/2014/main" id="{5CAE2EB2-A09B-D7CA-758F-A383F8FC8844}"/>
              </a:ext>
            </a:extLst>
          </p:cNvPr>
          <p:cNvSpPr/>
          <p:nvPr/>
        </p:nvSpPr>
        <p:spPr>
          <a:xfrm>
            <a:off x="1183930" y="2720129"/>
            <a:ext cx="3708110" cy="1417741"/>
          </a:xfrm>
          <a:prstGeom prst="wedgeRoundRectCallout">
            <a:avLst>
              <a:gd name="adj1" fmla="val -52513"/>
              <a:gd name="adj2" fmla="val -35873"/>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General idea of a summary I like it, but you lose your breath with this sentence. It is not structured, 75% is in the second sentence. I like the idea of having a summary, but I’m missing the definition, I will definitely be confused when I used this. It gives me different definitions. (WhatsApp)</a:t>
            </a:r>
            <a:endParaRPr lang="en-GB" sz="1050" dirty="0"/>
          </a:p>
        </p:txBody>
      </p:sp>
      <p:sp>
        <p:nvSpPr>
          <p:cNvPr id="26" name="Tekstballon: rechthoek met afgeronde hoeken 25">
            <a:extLst>
              <a:ext uri="{FF2B5EF4-FFF2-40B4-BE49-F238E27FC236}">
                <a16:creationId xmlns:a16="http://schemas.microsoft.com/office/drawing/2014/main" id="{DE5EB624-4788-6921-790F-1639FDC419A5}"/>
              </a:ext>
            </a:extLst>
          </p:cNvPr>
          <p:cNvSpPr/>
          <p:nvPr/>
        </p:nvSpPr>
        <p:spPr>
          <a:xfrm>
            <a:off x="8110268" y="2758502"/>
            <a:ext cx="3929331" cy="988349"/>
          </a:xfrm>
          <a:prstGeom prst="wedgeRoundRectCallout">
            <a:avLst>
              <a:gd name="adj1" fmla="val -52513"/>
              <a:gd name="adj2" fmla="val -35873"/>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It says exactly the information I want, but I have no idea from which information it comes. I don't have that here. In this case, that is not so bad because I clearly have the information I am looking for, but there may be situations where it is important. (WhatsApp)</a:t>
            </a:r>
            <a:endParaRPr lang="en-GB" sz="1050" dirty="0"/>
          </a:p>
        </p:txBody>
      </p:sp>
      <p:sp>
        <p:nvSpPr>
          <p:cNvPr id="29" name="Tekstballon: rechthoek met afgeronde hoeken 28">
            <a:extLst>
              <a:ext uri="{FF2B5EF4-FFF2-40B4-BE49-F238E27FC236}">
                <a16:creationId xmlns:a16="http://schemas.microsoft.com/office/drawing/2014/main" id="{84E5FEAD-FB51-C4B9-596D-C5EDC12099C8}"/>
              </a:ext>
            </a:extLst>
          </p:cNvPr>
          <p:cNvSpPr/>
          <p:nvPr/>
        </p:nvSpPr>
        <p:spPr>
          <a:xfrm>
            <a:off x="8836037" y="5161889"/>
            <a:ext cx="3278775" cy="1484754"/>
          </a:xfrm>
          <a:prstGeom prst="wedgeRoundRectCallout">
            <a:avLst>
              <a:gd name="adj1" fmla="val -56991"/>
              <a:gd name="adj2" fmla="val -39182"/>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1"/>
                </a:solidFill>
              </a:rPr>
              <a:t>I see almost the same text as before </a:t>
            </a:r>
            <a:r>
              <a:rPr lang="en-US" sz="1050" dirty="0">
                <a:solidFill>
                  <a:schemeClr val="bg1"/>
                </a:solidFill>
              </a:rPr>
              <a:t>[when using the current search function], so I see that it tries to link to the info on it. </a:t>
            </a:r>
            <a:r>
              <a:rPr lang="en-US" sz="1050" b="1" dirty="0">
                <a:solidFill>
                  <a:schemeClr val="bg1"/>
                </a:solidFill>
              </a:rPr>
              <a:t>If you have a very simple question I think it is pretty fine</a:t>
            </a:r>
            <a:r>
              <a:rPr lang="en-US" sz="1050" dirty="0">
                <a:solidFill>
                  <a:schemeClr val="bg1"/>
                </a:solidFill>
              </a:rPr>
              <a:t>. It is nice that you can still </a:t>
            </a:r>
            <a:r>
              <a:rPr lang="en-US" sz="1050" b="1" dirty="0">
                <a:solidFill>
                  <a:schemeClr val="bg1"/>
                </a:solidFill>
              </a:rPr>
              <a:t>scroll down </a:t>
            </a:r>
            <a:r>
              <a:rPr lang="en-US" sz="1050" dirty="0">
                <a:solidFill>
                  <a:schemeClr val="bg1"/>
                </a:solidFill>
              </a:rPr>
              <a:t>if you want to have more information. </a:t>
            </a:r>
            <a:r>
              <a:rPr lang="en-US" sz="1050" b="1" dirty="0">
                <a:solidFill>
                  <a:schemeClr val="bg1"/>
                </a:solidFill>
              </a:rPr>
              <a:t>However, the Q&amp;A’s that it links to are not correct</a:t>
            </a:r>
            <a:r>
              <a:rPr lang="en-US" sz="1050" dirty="0">
                <a:solidFill>
                  <a:schemeClr val="bg1"/>
                </a:solidFill>
              </a:rPr>
              <a:t> (shelter supervisor, Haarlem)</a:t>
            </a:r>
          </a:p>
        </p:txBody>
      </p:sp>
      <p:sp>
        <p:nvSpPr>
          <p:cNvPr id="30" name="Tekstballon: rechthoek met afgeronde hoeken 29">
            <a:extLst>
              <a:ext uri="{FF2B5EF4-FFF2-40B4-BE49-F238E27FC236}">
                <a16:creationId xmlns:a16="http://schemas.microsoft.com/office/drawing/2014/main" id="{9F1B0F13-C537-1211-69D3-5018298DA6A6}"/>
              </a:ext>
            </a:extLst>
          </p:cNvPr>
          <p:cNvSpPr/>
          <p:nvPr/>
        </p:nvSpPr>
        <p:spPr>
          <a:xfrm>
            <a:off x="5048632" y="2407585"/>
            <a:ext cx="2778798" cy="1312077"/>
          </a:xfrm>
          <a:prstGeom prst="wedgeRoundRectCallout">
            <a:avLst>
              <a:gd name="adj1" fmla="val -49099"/>
              <a:gd name="adj2" fmla="val 58657"/>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I tend more towards what we just had [</a:t>
            </a:r>
            <a:r>
              <a:rPr lang="en-US" sz="1050" dirty="0" err="1"/>
              <a:t>curent</a:t>
            </a:r>
            <a:r>
              <a:rPr lang="en-US" sz="1050" dirty="0"/>
              <a:t> search function</a:t>
            </a:r>
            <a:r>
              <a:rPr lang="en-US" sz="1050" b="1" dirty="0"/>
              <a:t>]. The steps are clearer than everything you have to read through here</a:t>
            </a:r>
            <a:r>
              <a:rPr lang="en-US" sz="1050" dirty="0"/>
              <a:t>. In that other case you have the steps with bullet points, here you have to take it all in first (aid worker HSP)</a:t>
            </a:r>
            <a:endParaRPr lang="en-GB" sz="1050" dirty="0"/>
          </a:p>
        </p:txBody>
      </p:sp>
    </p:spTree>
    <p:extLst>
      <p:ext uri="{BB962C8B-B14F-4D97-AF65-F5344CB8AC3E}">
        <p14:creationId xmlns:p14="http://schemas.microsoft.com/office/powerpoint/2010/main" val="4235885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A5C2F3-C68D-58B5-94A9-29BC27334333}"/>
              </a:ext>
            </a:extLst>
          </p:cNvPr>
          <p:cNvSpPr>
            <a:spLocks noGrp="1"/>
          </p:cNvSpPr>
          <p:nvPr>
            <p:ph type="ctrTitle"/>
          </p:nvPr>
        </p:nvSpPr>
        <p:spPr/>
        <p:txBody>
          <a:bodyPr/>
          <a:lstStyle/>
          <a:p>
            <a:r>
              <a:rPr lang="nl-NL" dirty="0"/>
              <a:t>Bugs in AI search </a:t>
            </a:r>
            <a:r>
              <a:rPr lang="nl-NL" dirty="0" err="1"/>
              <a:t>function</a:t>
            </a:r>
            <a:endParaRPr lang="nl-NL" dirty="0"/>
          </a:p>
        </p:txBody>
      </p:sp>
      <p:sp>
        <p:nvSpPr>
          <p:cNvPr id="3" name="Ondertitel 2">
            <a:extLst>
              <a:ext uri="{FF2B5EF4-FFF2-40B4-BE49-F238E27FC236}">
                <a16:creationId xmlns:a16="http://schemas.microsoft.com/office/drawing/2014/main" id="{C6D1B144-89FE-A0B1-8220-D7D226A2F8F5}"/>
              </a:ext>
            </a:extLst>
          </p:cNvPr>
          <p:cNvSpPr>
            <a:spLocks noGrp="1"/>
          </p:cNvSpPr>
          <p:nvPr>
            <p:ph type="subTitle" idx="1"/>
          </p:nvPr>
        </p:nvSpPr>
        <p:spPr>
          <a:xfrm>
            <a:off x="1430889" y="1143495"/>
            <a:ext cx="9999111" cy="4342906"/>
          </a:xfrm>
        </p:spPr>
        <p:txBody>
          <a:bodyPr/>
          <a:lstStyle/>
          <a:p>
            <a:pPr marL="171450" marR="0" lvl="0" indent="-1714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200" b="1" i="0" u="none" strike="noStrike" kern="1200" cap="none" spc="0" normalizeH="0" baseline="0" noProof="0" dirty="0">
                <a:ln>
                  <a:noFill/>
                </a:ln>
                <a:solidFill>
                  <a:prstClr val="black"/>
                </a:solidFill>
                <a:effectLst/>
                <a:uLnTx/>
                <a:uFillTx/>
                <a:latin typeface="Open Sans"/>
                <a:ea typeface="+mn-ea"/>
                <a:cs typeface="+mn-cs"/>
              </a:rPr>
              <a:t>Sometimes it does not show the Q&amp;A’s in the results from which the answer is build up </a:t>
            </a:r>
            <a:r>
              <a:rPr kumimoji="0" lang="en-GB" sz="1200" b="0" i="0" u="none" strike="noStrike" kern="1200" cap="none" spc="0" normalizeH="0" baseline="0" noProof="0" dirty="0">
                <a:ln>
                  <a:noFill/>
                </a:ln>
                <a:solidFill>
                  <a:prstClr val="black"/>
                </a:solidFill>
                <a:effectLst/>
                <a:uLnTx/>
                <a:uFillTx/>
                <a:latin typeface="Open Sans"/>
                <a:ea typeface="+mn-ea"/>
                <a:cs typeface="+mn-cs"/>
              </a:rPr>
              <a:t>(e.g. “staying over at family”: the AI text was almost similar to the text in the corresponding Q&amp;A, but this Q&amp;A was not given as a result in the list below the summary)</a:t>
            </a:r>
          </a:p>
          <a:p>
            <a:pPr marL="171450" marR="0" lvl="0" indent="-1714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GB" sz="1200" dirty="0">
              <a:solidFill>
                <a:prstClr val="black"/>
              </a:solidFill>
              <a:latin typeface="Open Sans"/>
            </a:endParaRPr>
          </a:p>
          <a:p>
            <a:pPr marL="171450" marR="0" lvl="0" indent="-1714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sz="1200" b="1" dirty="0">
                <a:solidFill>
                  <a:prstClr val="black"/>
                </a:solidFill>
                <a:latin typeface="Open Sans"/>
              </a:rPr>
              <a:t>The same Q&amp;A’s are repeated very often </a:t>
            </a:r>
            <a:r>
              <a:rPr lang="en-GB" sz="1200" dirty="0">
                <a:solidFill>
                  <a:prstClr val="black"/>
                </a:solidFill>
                <a:latin typeface="Open Sans"/>
              </a:rPr>
              <a:t>in the list of answers, most of the time it gives a standard list of 8 Q&amp;A’s</a:t>
            </a:r>
          </a:p>
          <a:p>
            <a:pPr marL="171450" marR="0" lvl="0" indent="-1714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GB" sz="1200" b="0" i="0" u="none" strike="noStrike" kern="1200" cap="none" spc="0" normalizeH="0" baseline="0" noProof="0" dirty="0">
              <a:ln>
                <a:noFill/>
              </a:ln>
              <a:solidFill>
                <a:prstClr val="black"/>
              </a:solidFill>
              <a:effectLst/>
              <a:uLnTx/>
              <a:uFillTx/>
              <a:latin typeface="Open Sans"/>
              <a:ea typeface="+mn-ea"/>
              <a:cs typeface="+mn-cs"/>
            </a:endParaRPr>
          </a:p>
          <a:p>
            <a:pPr marL="171450" marR="0" lvl="0" indent="-1714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sz="1200" dirty="0">
                <a:solidFill>
                  <a:prstClr val="black"/>
                </a:solidFill>
                <a:latin typeface="Open Sans"/>
              </a:rPr>
              <a:t>It shows Q&amp;A’s as a result that are </a:t>
            </a:r>
            <a:r>
              <a:rPr lang="en-GB" sz="1200" b="1" dirty="0">
                <a:solidFill>
                  <a:prstClr val="black"/>
                </a:solidFill>
                <a:latin typeface="Open Sans"/>
              </a:rPr>
              <a:t>not relevant </a:t>
            </a:r>
            <a:r>
              <a:rPr lang="en-GB" sz="1200" dirty="0">
                <a:solidFill>
                  <a:prstClr val="black"/>
                </a:solidFill>
                <a:latin typeface="Open Sans"/>
              </a:rPr>
              <a:t>for the questions asked, </a:t>
            </a:r>
            <a:r>
              <a:rPr lang="en-GB" sz="1200" b="1" dirty="0">
                <a:solidFill>
                  <a:prstClr val="black"/>
                </a:solidFill>
                <a:latin typeface="Open Sans"/>
              </a:rPr>
              <a:t>nor mention the words </a:t>
            </a:r>
            <a:r>
              <a:rPr lang="en-GB" sz="1200" dirty="0">
                <a:solidFill>
                  <a:prstClr val="black"/>
                </a:solidFill>
                <a:latin typeface="Open Sans"/>
              </a:rPr>
              <a:t>in the questions asked</a:t>
            </a:r>
          </a:p>
          <a:p>
            <a:pPr marL="171450" marR="0" lvl="0" indent="-1714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GB" sz="1200" b="0" i="0" u="none" strike="noStrike" kern="1200" cap="none" spc="0" normalizeH="0" baseline="0" noProof="0" dirty="0">
              <a:ln>
                <a:noFill/>
              </a:ln>
              <a:solidFill>
                <a:prstClr val="black"/>
              </a:solidFill>
              <a:effectLst/>
              <a:uLnTx/>
              <a:uFillTx/>
              <a:latin typeface="Open Sans"/>
              <a:ea typeface="+mn-ea"/>
              <a:cs typeface="+mn-cs"/>
            </a:endParaRPr>
          </a:p>
          <a:p>
            <a:pPr marL="171450" marR="0" lvl="0" indent="-1714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sz="1200" dirty="0">
                <a:solidFill>
                  <a:prstClr val="black"/>
                </a:solidFill>
                <a:latin typeface="Open Sans"/>
              </a:rPr>
              <a:t>When searching on </a:t>
            </a:r>
            <a:r>
              <a:rPr lang="en-GB" sz="1200" b="1" dirty="0">
                <a:solidFill>
                  <a:prstClr val="black"/>
                </a:solidFill>
                <a:latin typeface="Open Sans"/>
              </a:rPr>
              <a:t>the Dutch page</a:t>
            </a:r>
            <a:r>
              <a:rPr lang="en-GB" sz="1200" dirty="0">
                <a:solidFill>
                  <a:prstClr val="black"/>
                </a:solidFill>
                <a:latin typeface="Open Sans"/>
              </a:rPr>
              <a:t>, the AI search function gives </a:t>
            </a:r>
            <a:r>
              <a:rPr lang="en-GB" sz="1200" b="1" dirty="0">
                <a:solidFill>
                  <a:prstClr val="black"/>
                </a:solidFill>
                <a:latin typeface="Open Sans"/>
              </a:rPr>
              <a:t>English results</a:t>
            </a:r>
          </a:p>
        </p:txBody>
      </p:sp>
    </p:spTree>
    <p:extLst>
      <p:ext uri="{BB962C8B-B14F-4D97-AF65-F5344CB8AC3E}">
        <p14:creationId xmlns:p14="http://schemas.microsoft.com/office/powerpoint/2010/main" val="160347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A5C2F3-C68D-58B5-94A9-29BC27334333}"/>
              </a:ext>
            </a:extLst>
          </p:cNvPr>
          <p:cNvSpPr>
            <a:spLocks noGrp="1"/>
          </p:cNvSpPr>
          <p:nvPr>
            <p:ph type="ctrTitle"/>
          </p:nvPr>
        </p:nvSpPr>
        <p:spPr/>
        <p:txBody>
          <a:bodyPr/>
          <a:lstStyle/>
          <a:p>
            <a:r>
              <a:rPr lang="nl-NL" dirty="0" err="1"/>
              <a:t>Introduction</a:t>
            </a:r>
            <a:endParaRPr lang="nl-NL" dirty="0"/>
          </a:p>
        </p:txBody>
      </p:sp>
      <p:sp>
        <p:nvSpPr>
          <p:cNvPr id="3" name="Ondertitel 2">
            <a:extLst>
              <a:ext uri="{FF2B5EF4-FFF2-40B4-BE49-F238E27FC236}">
                <a16:creationId xmlns:a16="http://schemas.microsoft.com/office/drawing/2014/main" id="{C6D1B144-89FE-A0B1-8220-D7D226A2F8F5}"/>
              </a:ext>
            </a:extLst>
          </p:cNvPr>
          <p:cNvSpPr>
            <a:spLocks noGrp="1"/>
          </p:cNvSpPr>
          <p:nvPr>
            <p:ph type="subTitle" idx="1"/>
          </p:nvPr>
        </p:nvSpPr>
        <p:spPr>
          <a:xfrm>
            <a:off x="1430889" y="1143495"/>
            <a:ext cx="10097082" cy="4342906"/>
          </a:xfrm>
        </p:spPr>
        <p:txBody>
          <a:bodyPr/>
          <a:lstStyle/>
          <a:p>
            <a:pPr marL="171450" indent="-171450">
              <a:buFont typeface="Arial" panose="020B0604020202020204" pitchFamily="34" charset="0"/>
              <a:buChar char="•"/>
            </a:pPr>
            <a:r>
              <a:rPr lang="nl-NL" sz="1200" b="1" dirty="0"/>
              <a:t>In 2023, a team of Deloitte </a:t>
            </a:r>
            <a:r>
              <a:rPr lang="nl-NL" sz="1200" b="1" dirty="0" err="1"/>
              <a:t>dedicated</a:t>
            </a:r>
            <a:r>
              <a:rPr lang="nl-NL" sz="1200" b="1" dirty="0"/>
              <a:t> 400h </a:t>
            </a:r>
            <a:r>
              <a:rPr lang="nl-NL" sz="1200" b="1" dirty="0" err="1"/>
              <a:t>to</a:t>
            </a:r>
            <a:r>
              <a:rPr lang="nl-NL" sz="1200" b="1" dirty="0"/>
              <a:t> 510:</a:t>
            </a:r>
          </a:p>
          <a:p>
            <a:pPr marL="628650" lvl="1" indent="-171450" algn="l">
              <a:buFont typeface="Arial" panose="020B0604020202020204" pitchFamily="34" charset="0"/>
              <a:buChar char="•"/>
            </a:pPr>
            <a:r>
              <a:rPr lang="nl-NL" sz="1200" dirty="0"/>
              <a:t>Product </a:t>
            </a:r>
            <a:r>
              <a:rPr lang="nl-NL" sz="1200" dirty="0" err="1"/>
              <a:t>used</a:t>
            </a:r>
            <a:r>
              <a:rPr lang="nl-NL" sz="1200" dirty="0"/>
              <a:t>: HIA FAQ </a:t>
            </a:r>
            <a:r>
              <a:rPr lang="nl-NL" sz="1200" dirty="0" err="1"/>
              <a:t>for</a:t>
            </a:r>
            <a:r>
              <a:rPr lang="nl-NL" sz="1200" dirty="0"/>
              <a:t> </a:t>
            </a:r>
            <a:r>
              <a:rPr lang="nl-NL" sz="1200" dirty="0" err="1"/>
              <a:t>Ukrainian</a:t>
            </a:r>
            <a:r>
              <a:rPr lang="nl-NL" sz="1200" dirty="0"/>
              <a:t> </a:t>
            </a:r>
            <a:r>
              <a:rPr lang="nl-NL" sz="1200" dirty="0" err="1"/>
              <a:t>refugees</a:t>
            </a:r>
            <a:r>
              <a:rPr lang="nl-NL" sz="1200" dirty="0"/>
              <a:t> in NL</a:t>
            </a:r>
          </a:p>
          <a:p>
            <a:pPr marL="628650" lvl="1" indent="-171450" algn="l">
              <a:buFont typeface="Arial" panose="020B0604020202020204" pitchFamily="34" charset="0"/>
              <a:buChar char="•"/>
            </a:pPr>
            <a:r>
              <a:rPr lang="nl-NL" sz="1200" dirty="0"/>
              <a:t>Output: </a:t>
            </a:r>
            <a:r>
              <a:rPr lang="nl-NL" sz="1200" dirty="0" err="1"/>
              <a:t>an</a:t>
            </a:r>
            <a:r>
              <a:rPr lang="nl-NL" sz="1200" dirty="0"/>
              <a:t> LLM </a:t>
            </a:r>
            <a:r>
              <a:rPr lang="nl-NL" sz="1200" dirty="0" err="1"/>
              <a:t>trained</a:t>
            </a:r>
            <a:r>
              <a:rPr lang="nl-NL" sz="1200" dirty="0"/>
              <a:t> on content </a:t>
            </a:r>
            <a:r>
              <a:rPr lang="nl-NL" sz="1200" dirty="0" err="1"/>
              <a:t>within</a:t>
            </a:r>
            <a:r>
              <a:rPr lang="nl-NL" sz="1200" dirty="0"/>
              <a:t> HIA FAQ </a:t>
            </a:r>
            <a:r>
              <a:rPr lang="nl-NL" sz="1200" dirty="0" err="1"/>
              <a:t>for</a:t>
            </a:r>
            <a:r>
              <a:rPr lang="nl-NL" sz="1200" dirty="0"/>
              <a:t> </a:t>
            </a:r>
            <a:r>
              <a:rPr lang="nl-NL" sz="1200" dirty="0" err="1"/>
              <a:t>Ukrainian</a:t>
            </a:r>
            <a:r>
              <a:rPr lang="nl-NL" sz="1200" dirty="0"/>
              <a:t> </a:t>
            </a:r>
            <a:r>
              <a:rPr lang="nl-NL" sz="1200" dirty="0" err="1"/>
              <a:t>refugees</a:t>
            </a:r>
            <a:r>
              <a:rPr lang="nl-NL" sz="1200" dirty="0"/>
              <a:t> in NL </a:t>
            </a:r>
          </a:p>
          <a:p>
            <a:endParaRPr lang="nl-NL" sz="1200" dirty="0"/>
          </a:p>
          <a:p>
            <a:pPr marL="171450" indent="-171450">
              <a:buFont typeface="Arial" panose="020B0604020202020204" pitchFamily="34" charset="0"/>
              <a:buChar char="•"/>
            </a:pPr>
            <a:r>
              <a:rPr lang="nl-NL" sz="1200" dirty="0"/>
              <a:t>In </a:t>
            </a:r>
            <a:r>
              <a:rPr lang="nl-NL" sz="1200" dirty="0" err="1"/>
              <a:t>March</a:t>
            </a:r>
            <a:r>
              <a:rPr lang="nl-NL" sz="1200" dirty="0"/>
              <a:t> – April 2024 a </a:t>
            </a:r>
            <a:r>
              <a:rPr lang="nl-NL" sz="1200" dirty="0" err="1"/>
              <a:t>general</a:t>
            </a:r>
            <a:r>
              <a:rPr lang="nl-NL" sz="1200" dirty="0"/>
              <a:t> </a:t>
            </a:r>
            <a:r>
              <a:rPr lang="nl-NL" sz="1200" b="1" dirty="0" err="1"/>
              <a:t>quarterly</a:t>
            </a:r>
            <a:r>
              <a:rPr lang="nl-NL" sz="1200" b="1" dirty="0"/>
              <a:t> </a:t>
            </a:r>
            <a:r>
              <a:rPr lang="nl-NL" sz="1200" b="1" dirty="0" err="1"/>
              <a:t>round</a:t>
            </a:r>
            <a:r>
              <a:rPr lang="nl-NL" sz="1200" b="1" dirty="0"/>
              <a:t> of user-tests </a:t>
            </a:r>
            <a:r>
              <a:rPr lang="nl-NL" sz="1200" b="1" dirty="0" err="1"/>
              <a:t>for</a:t>
            </a:r>
            <a:r>
              <a:rPr lang="nl-NL" sz="1200" b="1" dirty="0"/>
              <a:t> </a:t>
            </a:r>
            <a:r>
              <a:rPr lang="nl-NL" sz="1200" b="1" dirty="0" err="1"/>
              <a:t>the</a:t>
            </a:r>
            <a:r>
              <a:rPr lang="nl-NL" sz="1200" b="1" dirty="0"/>
              <a:t> HIA FAQ </a:t>
            </a:r>
            <a:r>
              <a:rPr lang="nl-NL" sz="1200" dirty="0"/>
              <a:t>was </a:t>
            </a:r>
            <a:r>
              <a:rPr lang="nl-NL" sz="1200" dirty="0" err="1"/>
              <a:t>done</a:t>
            </a:r>
            <a:endParaRPr lang="nl-NL" sz="1200" dirty="0"/>
          </a:p>
          <a:p>
            <a:pPr marL="628650" lvl="1" indent="-171450" algn="l">
              <a:buFont typeface="Arial" panose="020B0604020202020204" pitchFamily="34" charset="0"/>
              <a:buChar char="•"/>
            </a:pPr>
            <a:r>
              <a:rPr lang="nl-NL" sz="1200" dirty="0"/>
              <a:t>Part of </a:t>
            </a:r>
            <a:r>
              <a:rPr lang="nl-NL" sz="1200" dirty="0" err="1"/>
              <a:t>the</a:t>
            </a:r>
            <a:r>
              <a:rPr lang="nl-NL" sz="1200" dirty="0"/>
              <a:t> scope in these user-tests was </a:t>
            </a:r>
            <a:r>
              <a:rPr lang="en-US" sz="1200" dirty="0"/>
              <a:t>to </a:t>
            </a:r>
            <a:r>
              <a:rPr lang="en-US" sz="1200" b="1" dirty="0"/>
              <a:t>test the added value of the AI powered search functionality</a:t>
            </a:r>
            <a:r>
              <a:rPr lang="en-US" sz="1200" dirty="0"/>
              <a:t> in the context of HIA FAQ and the </a:t>
            </a:r>
            <a:r>
              <a:rPr lang="en-US" sz="1200" b="1" dirty="0"/>
              <a:t>general perception of the public during their interaction with a generative AI model</a:t>
            </a:r>
            <a:endParaRPr lang="nl-NL" sz="1200" b="1" dirty="0"/>
          </a:p>
          <a:p>
            <a:pPr marL="171450" indent="-171450">
              <a:buFont typeface="Arial" panose="020B0604020202020204" pitchFamily="34" charset="0"/>
              <a:buChar char="•"/>
            </a:pPr>
            <a:endParaRPr lang="nl-NL" sz="1200" b="1" dirty="0"/>
          </a:p>
          <a:p>
            <a:pPr marL="171450" indent="-171450">
              <a:buFont typeface="Arial" panose="020B0604020202020204" pitchFamily="34" charset="0"/>
              <a:buChar char="•"/>
            </a:pPr>
            <a:r>
              <a:rPr lang="nl-NL" sz="1200" b="1" dirty="0" err="1"/>
              <a:t>Purpose</a:t>
            </a:r>
            <a:r>
              <a:rPr lang="nl-NL" sz="1200" b="1" dirty="0"/>
              <a:t> of </a:t>
            </a:r>
            <a:r>
              <a:rPr lang="nl-NL" sz="1200" b="1" dirty="0" err="1"/>
              <a:t>this</a:t>
            </a:r>
            <a:r>
              <a:rPr lang="nl-NL" sz="1200" b="1" dirty="0"/>
              <a:t> </a:t>
            </a:r>
            <a:r>
              <a:rPr lang="nl-NL" sz="1200" b="1" dirty="0" err="1"/>
              <a:t>presentation</a:t>
            </a:r>
            <a:r>
              <a:rPr lang="nl-NL" sz="1200" b="1" dirty="0"/>
              <a:t>: </a:t>
            </a:r>
            <a:r>
              <a:rPr lang="en-US" sz="1200" dirty="0"/>
              <a:t>share insights into how the users found the integration of AI with HIA and discuss recommendations and next steps</a:t>
            </a:r>
          </a:p>
          <a:p>
            <a:pPr marL="171450" indent="-171450">
              <a:buFont typeface="Arial" panose="020B0604020202020204" pitchFamily="34" charset="0"/>
              <a:buChar char="•"/>
            </a:pPr>
            <a:endParaRPr lang="nl-NL" sz="1200" dirty="0"/>
          </a:p>
          <a:p>
            <a:pPr lvl="1" algn="l"/>
            <a:endParaRPr lang="nl-NL" sz="1200" dirty="0"/>
          </a:p>
        </p:txBody>
      </p:sp>
    </p:spTree>
    <p:extLst>
      <p:ext uri="{BB962C8B-B14F-4D97-AF65-F5344CB8AC3E}">
        <p14:creationId xmlns:p14="http://schemas.microsoft.com/office/powerpoint/2010/main" val="3572138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2"/>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A5C2F3-C68D-58B5-94A9-29BC27334333}"/>
              </a:ext>
            </a:extLst>
          </p:cNvPr>
          <p:cNvSpPr>
            <a:spLocks noGrp="1"/>
          </p:cNvSpPr>
          <p:nvPr>
            <p:ph type="ctrTitle"/>
          </p:nvPr>
        </p:nvSpPr>
        <p:spPr/>
        <p:txBody>
          <a:bodyPr/>
          <a:lstStyle/>
          <a:p>
            <a:r>
              <a:rPr lang="nl-NL" dirty="0"/>
              <a:t>Design input</a:t>
            </a:r>
          </a:p>
        </p:txBody>
      </p:sp>
      <p:sp>
        <p:nvSpPr>
          <p:cNvPr id="3" name="Ondertitel 2">
            <a:extLst>
              <a:ext uri="{FF2B5EF4-FFF2-40B4-BE49-F238E27FC236}">
                <a16:creationId xmlns:a16="http://schemas.microsoft.com/office/drawing/2014/main" id="{C6D1B144-89FE-A0B1-8220-D7D226A2F8F5}"/>
              </a:ext>
            </a:extLst>
          </p:cNvPr>
          <p:cNvSpPr>
            <a:spLocks noGrp="1"/>
          </p:cNvSpPr>
          <p:nvPr>
            <p:ph type="subTitle" idx="1"/>
          </p:nvPr>
        </p:nvSpPr>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200" b="1" dirty="0">
                <a:solidFill>
                  <a:prstClr val="black"/>
                </a:solidFill>
                <a:latin typeface="Open Sans"/>
              </a:rPr>
              <a:t>Summary of u</a:t>
            </a:r>
            <a:r>
              <a:rPr kumimoji="0" lang="en-GB" sz="1200" b="1" i="0" u="none" strike="noStrike" kern="1200" cap="none" spc="0" normalizeH="0" baseline="0" noProof="0" dirty="0">
                <a:ln>
                  <a:noFill/>
                </a:ln>
                <a:solidFill>
                  <a:prstClr val="black"/>
                </a:solidFill>
                <a:effectLst/>
                <a:uLnTx/>
                <a:uFillTx/>
                <a:latin typeface="Open Sans"/>
                <a:ea typeface="+mn-ea"/>
                <a:cs typeface="+mn-cs"/>
              </a:rPr>
              <a:t>ser feedback and recommendations:  </a:t>
            </a:r>
          </a:p>
          <a:p>
            <a:pPr marL="171450" marR="0" lvl="0" indent="-1714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Open Sans"/>
                <a:ea typeface="+mn-ea"/>
                <a:cs typeface="+mn-cs"/>
              </a:rPr>
              <a:t>The majority of the users prefers/thinks the dark blue background colour is fine and</a:t>
            </a:r>
            <a:r>
              <a:rPr lang="en-GB" sz="1200" dirty="0">
                <a:solidFill>
                  <a:prstClr val="black"/>
                </a:solidFill>
                <a:latin typeface="Open Sans"/>
              </a:rPr>
              <a:t> do not see the necessity of changing it</a:t>
            </a:r>
            <a:r>
              <a:rPr kumimoji="0" lang="en-GB" sz="1200" b="0" i="0" u="none" strike="noStrike" kern="1200" cap="none" spc="0" normalizeH="0" baseline="0" noProof="0" dirty="0">
                <a:ln>
                  <a:noFill/>
                </a:ln>
                <a:solidFill>
                  <a:prstClr val="black"/>
                </a:solidFill>
                <a:effectLst/>
                <a:uLnTx/>
                <a:uFillTx/>
                <a:latin typeface="Open Sans"/>
                <a:ea typeface="+mn-ea"/>
                <a:cs typeface="+mn-cs"/>
              </a:rPr>
              <a:t>, 2 </a:t>
            </a:r>
            <a:r>
              <a:rPr kumimoji="0" lang="en-GB" sz="1200" b="0" i="0" u="none" strike="noStrike" kern="1200" cap="none" spc="0" normalizeH="0" baseline="0" noProof="0" dirty="0" err="1">
                <a:ln>
                  <a:noFill/>
                </a:ln>
                <a:solidFill>
                  <a:prstClr val="black"/>
                </a:solidFill>
                <a:effectLst/>
                <a:uLnTx/>
                <a:uFillTx/>
                <a:latin typeface="Open Sans"/>
                <a:ea typeface="+mn-ea"/>
                <a:cs typeface="+mn-cs"/>
              </a:rPr>
              <a:t>ouf</a:t>
            </a:r>
            <a:r>
              <a:rPr kumimoji="0" lang="en-GB" sz="1200" b="0" i="0" u="none" strike="noStrike" kern="1200" cap="none" spc="0" normalizeH="0" baseline="0" noProof="0" dirty="0">
                <a:ln>
                  <a:noFill/>
                </a:ln>
                <a:solidFill>
                  <a:prstClr val="black"/>
                </a:solidFill>
                <a:effectLst/>
                <a:uLnTx/>
                <a:uFillTx/>
                <a:latin typeface="Open Sans"/>
                <a:ea typeface="+mn-ea"/>
                <a:cs typeface="+mn-cs"/>
              </a:rPr>
              <a:t> of 13 users find the blue a bit authoritarian</a:t>
            </a:r>
          </a:p>
          <a:p>
            <a:pPr marL="171450" marR="0" lvl="0" indent="-1714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sz="1200" dirty="0">
                <a:solidFill>
                  <a:prstClr val="black"/>
                </a:solidFill>
                <a:latin typeface="Open Sans"/>
              </a:rPr>
              <a:t>Users are used to this colour and find it nice that the white icons really pop out</a:t>
            </a:r>
            <a:endParaRPr kumimoji="0" lang="en-GB" sz="1200" b="0" i="0" u="none" strike="noStrike" kern="1200" cap="none" spc="0" normalizeH="0" baseline="0" noProof="0" dirty="0">
              <a:ln>
                <a:noFill/>
              </a:ln>
              <a:solidFill>
                <a:prstClr val="black"/>
              </a:solidFill>
              <a:effectLst/>
              <a:uLnTx/>
              <a:uFillTx/>
              <a:latin typeface="Open Sans"/>
              <a:ea typeface="+mn-ea"/>
              <a:cs typeface="+mn-cs"/>
            </a:endParaRPr>
          </a:p>
          <a:p>
            <a:pPr marL="171450" marR="0" lvl="0" indent="-1714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Open Sans"/>
                <a:ea typeface="+mn-ea"/>
                <a:cs typeface="+mn-cs"/>
              </a:rPr>
              <a:t>If the background needs to be changed, there is no consensus to which colour coding has a preference (beige with black text or beige with blue text)</a:t>
            </a:r>
          </a:p>
          <a:p>
            <a:pPr marL="171450" marR="0" lvl="0" indent="-1714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sz="1200" dirty="0">
                <a:solidFill>
                  <a:prstClr val="black"/>
                </a:solidFill>
                <a:latin typeface="Open Sans"/>
              </a:rPr>
              <a:t>If background colour will be changed, it has to be checked with compatibility of colour blindness</a:t>
            </a:r>
          </a:p>
          <a:p>
            <a:pPr marL="171450" marR="0" lvl="0" indent="-1714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GB" sz="1200" b="0" i="0" u="none" strike="noStrike" kern="1200" cap="none" spc="0" normalizeH="0" baseline="0" noProof="0" dirty="0">
              <a:ln>
                <a:noFill/>
              </a:ln>
              <a:solidFill>
                <a:prstClr val="black"/>
              </a:solidFill>
              <a:effectLst/>
              <a:uLnTx/>
              <a:uFillTx/>
              <a:latin typeface="Open Sans"/>
              <a:ea typeface="+mn-ea"/>
              <a:cs typeface="+mn-cs"/>
            </a:endParaRPr>
          </a:p>
          <a:p>
            <a:pPr marL="171450" marR="0" lvl="0" indent="-1714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sz="1200" dirty="0">
                <a:solidFill>
                  <a:prstClr val="black"/>
                </a:solidFill>
                <a:latin typeface="Open Sans"/>
              </a:rPr>
              <a:t>Make Red Cross logo more prominent</a:t>
            </a:r>
          </a:p>
          <a:p>
            <a:pPr marL="171450" marR="0" lvl="0" indent="-1714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Open Sans"/>
                <a:ea typeface="+mn-ea"/>
                <a:cs typeface="+mn-cs"/>
              </a:rPr>
              <a:t>Add option to change to different languages</a:t>
            </a:r>
          </a:p>
          <a:p>
            <a:pPr marL="171450" marR="0" lvl="0" indent="-1714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GB" sz="1200" b="0" i="0" u="none" strike="noStrike" kern="1200" cap="none" spc="0" normalizeH="0" baseline="0" noProof="0" dirty="0">
              <a:ln>
                <a:noFill/>
              </a:ln>
              <a:solidFill>
                <a:prstClr val="black"/>
              </a:solidFill>
              <a:effectLst/>
              <a:uLnTx/>
              <a:uFillTx/>
              <a:latin typeface="Open Sans"/>
              <a:ea typeface="+mn-ea"/>
              <a:cs typeface="+mn-cs"/>
            </a:endParaRPr>
          </a:p>
          <a:p>
            <a:pPr marL="171450" marR="0" lvl="0" indent="-1714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sz="1200" dirty="0">
                <a:solidFill>
                  <a:prstClr val="black"/>
                </a:solidFill>
                <a:latin typeface="Open Sans"/>
              </a:rPr>
              <a:t>Keep ‘back’ button: all users use this button and no one uses the ‘back’ button of the browser and there were some misunderstandings in the staging version where this button is not available</a:t>
            </a:r>
          </a:p>
          <a:p>
            <a:pPr marL="171450" marR="0" lvl="0" indent="-1714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sz="1200" dirty="0">
                <a:solidFill>
                  <a:prstClr val="black"/>
                </a:solidFill>
                <a:latin typeface="Open Sans"/>
              </a:rPr>
              <a:t>When clicking on results in the search page, the back button should bring you back to the search results rather than the category/main page</a:t>
            </a:r>
            <a:endParaRPr kumimoji="0" lang="en-GB" sz="1200" b="0" i="0" u="none" strike="noStrike" kern="1200" cap="none" spc="0" normalizeH="0" baseline="0" noProof="0" dirty="0">
              <a:ln>
                <a:noFill/>
              </a:ln>
              <a:solidFill>
                <a:prstClr val="black"/>
              </a:solidFill>
              <a:effectLst/>
              <a:uLnTx/>
              <a:uFillTx/>
              <a:latin typeface="Open Sans"/>
              <a:ea typeface="+mn-ea"/>
              <a:cs typeface="+mn-cs"/>
            </a:endParaRPr>
          </a:p>
        </p:txBody>
      </p:sp>
      <p:sp>
        <p:nvSpPr>
          <p:cNvPr id="4" name="Tekstballon: rechthoek met afgeronde hoeken 3">
            <a:extLst>
              <a:ext uri="{FF2B5EF4-FFF2-40B4-BE49-F238E27FC236}">
                <a16:creationId xmlns:a16="http://schemas.microsoft.com/office/drawing/2014/main" id="{8DA97016-060C-C927-3CFE-07E5FE55D72B}"/>
              </a:ext>
            </a:extLst>
          </p:cNvPr>
          <p:cNvSpPr/>
          <p:nvPr/>
        </p:nvSpPr>
        <p:spPr>
          <a:xfrm>
            <a:off x="8967717" y="482840"/>
            <a:ext cx="3142034" cy="4342906"/>
          </a:xfrm>
          <a:prstGeom prst="wedgeRoundRectCallout">
            <a:avLst>
              <a:gd name="adj1" fmla="val -55132"/>
              <a:gd name="adj2" fmla="val 19325"/>
              <a:gd name="adj3" fmla="val 16667"/>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t>Background color: </a:t>
            </a:r>
          </a:p>
          <a:p>
            <a:pPr algn="ctr"/>
            <a:endParaRPr lang="en-US" sz="1100" dirty="0"/>
          </a:p>
          <a:p>
            <a:pPr algn="ctr"/>
            <a:r>
              <a:rPr lang="en-US" sz="1100" dirty="0"/>
              <a:t>“</a:t>
            </a:r>
            <a:r>
              <a:rPr lang="en-US" sz="1100" b="1" dirty="0"/>
              <a:t>I would like to keep dark blue</a:t>
            </a:r>
            <a:r>
              <a:rPr lang="en-US" sz="1100" dirty="0"/>
              <a:t>, as I find the light one a bit boring, and the white icons stand out more on a dark background”</a:t>
            </a:r>
          </a:p>
          <a:p>
            <a:pPr algn="ctr"/>
            <a:endParaRPr lang="en-US" sz="1100" dirty="0"/>
          </a:p>
          <a:p>
            <a:pPr algn="ctr"/>
            <a:r>
              <a:rPr lang="en-US" sz="1100" dirty="0"/>
              <a:t>“Honestly, I do not really mind. I am very used to the blue background. The beige also looks fine, but then I would go for the black text.”</a:t>
            </a:r>
          </a:p>
          <a:p>
            <a:pPr algn="ctr"/>
            <a:endParaRPr lang="en-US" sz="1100" dirty="0"/>
          </a:p>
          <a:p>
            <a:pPr algn="ctr"/>
            <a:r>
              <a:rPr lang="en-US" sz="1100" dirty="0"/>
              <a:t>“Maybe for people who are colorblind having a dark background is easier”</a:t>
            </a:r>
          </a:p>
          <a:p>
            <a:pPr algn="ctr"/>
            <a:endParaRPr lang="en-US" sz="1100" dirty="0"/>
          </a:p>
          <a:p>
            <a:pPr algn="ctr"/>
            <a:r>
              <a:rPr lang="en-US" sz="1100" dirty="0"/>
              <a:t>“Blue is a bit police and authoritarian because it is often used by the government. You can also give another color to the icons to make it friendlier”</a:t>
            </a:r>
          </a:p>
          <a:p>
            <a:pPr algn="ctr"/>
            <a:endParaRPr lang="en-US" sz="1100" dirty="0"/>
          </a:p>
          <a:p>
            <a:pPr algn="ctr"/>
            <a:r>
              <a:rPr lang="en-US" sz="1100" dirty="0"/>
              <a:t>“I like beige with black, it looks more accessible and lighter.”</a:t>
            </a:r>
          </a:p>
          <a:p>
            <a:pPr algn="ctr"/>
            <a:endParaRPr lang="en-US" sz="1100" dirty="0"/>
          </a:p>
        </p:txBody>
      </p:sp>
      <p:sp>
        <p:nvSpPr>
          <p:cNvPr id="5" name="Tekstballon: rechthoek met afgeronde hoeken 4">
            <a:extLst>
              <a:ext uri="{FF2B5EF4-FFF2-40B4-BE49-F238E27FC236}">
                <a16:creationId xmlns:a16="http://schemas.microsoft.com/office/drawing/2014/main" id="{32A1491E-2207-FDC4-4106-CEAEF75DFA85}"/>
              </a:ext>
            </a:extLst>
          </p:cNvPr>
          <p:cNvSpPr/>
          <p:nvPr/>
        </p:nvSpPr>
        <p:spPr>
          <a:xfrm>
            <a:off x="8976711" y="4948219"/>
            <a:ext cx="3142034" cy="1744622"/>
          </a:xfrm>
          <a:prstGeom prst="wedgeRoundRectCallout">
            <a:avLst>
              <a:gd name="adj1" fmla="val -57557"/>
              <a:gd name="adj2" fmla="val -27427"/>
              <a:gd name="adj3" fmla="val 16667"/>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t>Other design suggestions: </a:t>
            </a:r>
          </a:p>
          <a:p>
            <a:pPr algn="ctr"/>
            <a:endParaRPr lang="en-US" sz="1100" dirty="0"/>
          </a:p>
          <a:p>
            <a:pPr algn="ctr"/>
            <a:r>
              <a:rPr lang="en-US" sz="1100" dirty="0"/>
              <a:t>“I would maybe bring the Red Cross logo more to the fore or bigger, it that falls away a bit now”</a:t>
            </a:r>
          </a:p>
          <a:p>
            <a:pPr algn="ctr"/>
            <a:endParaRPr lang="en-US" sz="1100" dirty="0"/>
          </a:p>
          <a:p>
            <a:pPr algn="ctr"/>
            <a:r>
              <a:rPr lang="en-US" sz="1100" dirty="0"/>
              <a:t>“I see a button for more languages, this would be very helpful”</a:t>
            </a:r>
          </a:p>
          <a:p>
            <a:pPr algn="ctr"/>
            <a:endParaRPr lang="en-GB" sz="1100" dirty="0"/>
          </a:p>
        </p:txBody>
      </p:sp>
    </p:spTree>
    <p:extLst>
      <p:ext uri="{BB962C8B-B14F-4D97-AF65-F5344CB8AC3E}">
        <p14:creationId xmlns:p14="http://schemas.microsoft.com/office/powerpoint/2010/main" val="2446509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A5C2F3-C68D-58B5-94A9-29BC27334333}"/>
              </a:ext>
            </a:extLst>
          </p:cNvPr>
          <p:cNvSpPr>
            <a:spLocks noGrp="1"/>
          </p:cNvSpPr>
          <p:nvPr>
            <p:ph type="ctrTitle"/>
          </p:nvPr>
        </p:nvSpPr>
        <p:spPr/>
        <p:txBody>
          <a:bodyPr/>
          <a:lstStyle/>
          <a:p>
            <a:r>
              <a:rPr lang="nl-NL" dirty="0"/>
              <a:t>Promotion of HIA &amp; </a:t>
            </a:r>
            <a:r>
              <a:rPr lang="nl-NL" dirty="0" err="1"/>
              <a:t>suggestions</a:t>
            </a:r>
            <a:endParaRPr lang="nl-NL" dirty="0"/>
          </a:p>
        </p:txBody>
      </p:sp>
      <p:sp>
        <p:nvSpPr>
          <p:cNvPr id="3" name="Ondertitel 2">
            <a:extLst>
              <a:ext uri="{FF2B5EF4-FFF2-40B4-BE49-F238E27FC236}">
                <a16:creationId xmlns:a16="http://schemas.microsoft.com/office/drawing/2014/main" id="{C6D1B144-89FE-A0B1-8220-D7D226A2F8F5}"/>
              </a:ext>
            </a:extLst>
          </p:cNvPr>
          <p:cNvSpPr>
            <a:spLocks noGrp="1"/>
          </p:cNvSpPr>
          <p:nvPr>
            <p:ph type="subTitle" idx="1"/>
          </p:nvPr>
        </p:nvSpPr>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1200" b="1" i="0" u="none" strike="noStrike" kern="1200" cap="none" spc="0" normalizeH="0" baseline="0" noProof="0" dirty="0">
                <a:ln>
                  <a:noFill/>
                </a:ln>
                <a:solidFill>
                  <a:prstClr val="black"/>
                </a:solidFill>
                <a:effectLst/>
                <a:uLnTx/>
                <a:uFillTx/>
                <a:latin typeface="Open Sans"/>
                <a:ea typeface="+mn-ea"/>
                <a:cs typeface="+mn-cs"/>
              </a:rPr>
              <a:t>Summary of user feedback and recommendations:  </a:t>
            </a:r>
          </a:p>
          <a:p>
            <a:pPr marL="171450" marR="0" lvl="0" indent="-1714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sz="1200" dirty="0">
                <a:solidFill>
                  <a:prstClr val="black"/>
                </a:solidFill>
                <a:latin typeface="Open Sans"/>
              </a:rPr>
              <a:t>Re-distribute</a:t>
            </a:r>
            <a:r>
              <a:rPr kumimoji="0" lang="en-GB" sz="1200" b="0" i="0" u="none" strike="noStrike" kern="1200" cap="none" spc="0" normalizeH="0" baseline="0" noProof="0" dirty="0">
                <a:ln>
                  <a:noFill/>
                </a:ln>
                <a:solidFill>
                  <a:prstClr val="black"/>
                </a:solidFill>
                <a:effectLst/>
                <a:uLnTx/>
                <a:uFillTx/>
                <a:latin typeface="Open Sans"/>
                <a:ea typeface="+mn-ea"/>
                <a:cs typeface="+mn-cs"/>
              </a:rPr>
              <a:t> posters and business cards with QR code</a:t>
            </a:r>
          </a:p>
          <a:p>
            <a:pPr marL="171450" marR="0" lvl="0" indent="-1714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sz="1200" dirty="0">
                <a:solidFill>
                  <a:prstClr val="black"/>
                </a:solidFill>
                <a:latin typeface="Open Sans"/>
              </a:rPr>
              <a:t>Organize something face-to-face (or online) to explain web-app to new users</a:t>
            </a:r>
          </a:p>
          <a:p>
            <a:pPr marL="171450" marR="0" lvl="0" indent="-1714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Open Sans"/>
                <a:ea typeface="+mn-ea"/>
                <a:cs typeface="+mn-cs"/>
              </a:rPr>
              <a:t>Contact users through WhatsApp (via supervisor, team captains, planning section)</a:t>
            </a:r>
          </a:p>
          <a:p>
            <a:pPr marL="171450" marR="0" lvl="0" indent="-1714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sz="1200" dirty="0">
                <a:solidFill>
                  <a:prstClr val="black"/>
                </a:solidFill>
                <a:latin typeface="Open Sans"/>
              </a:rPr>
              <a:t>Add a link to </a:t>
            </a:r>
            <a:r>
              <a:rPr lang="en-GB" sz="1200" dirty="0" err="1">
                <a:solidFill>
                  <a:prstClr val="black"/>
                </a:solidFill>
                <a:latin typeface="Open Sans"/>
              </a:rPr>
              <a:t>Sharepoint</a:t>
            </a:r>
            <a:endParaRPr lang="en-GB" sz="1200" dirty="0">
              <a:solidFill>
                <a:prstClr val="black"/>
              </a:solidFill>
              <a:latin typeface="Open Sans"/>
            </a:endParaRPr>
          </a:p>
          <a:p>
            <a:pPr marL="171450" marR="0" lvl="0" indent="-1714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Open Sans"/>
                <a:ea typeface="+mn-ea"/>
                <a:cs typeface="+mn-cs"/>
              </a:rPr>
              <a:t>Add it as a standard app/tab on work phones and laptops</a:t>
            </a:r>
          </a:p>
          <a:p>
            <a:endParaRPr lang="nl-NL" dirty="0"/>
          </a:p>
        </p:txBody>
      </p:sp>
      <p:sp>
        <p:nvSpPr>
          <p:cNvPr id="7" name="Tekstballon: rechthoek met afgeronde hoeken 6">
            <a:extLst>
              <a:ext uri="{FF2B5EF4-FFF2-40B4-BE49-F238E27FC236}">
                <a16:creationId xmlns:a16="http://schemas.microsoft.com/office/drawing/2014/main" id="{A81D1A88-742B-C0A6-6D21-7BF69B92BDE5}"/>
              </a:ext>
            </a:extLst>
          </p:cNvPr>
          <p:cNvSpPr/>
          <p:nvPr/>
        </p:nvSpPr>
        <p:spPr>
          <a:xfrm>
            <a:off x="5590714" y="3428999"/>
            <a:ext cx="3599382" cy="1470025"/>
          </a:xfrm>
          <a:prstGeom prst="wedgeRoundRectCallout">
            <a:avLst>
              <a:gd name="adj1" fmla="val -21567"/>
              <a:gd name="adj2" fmla="val -59269"/>
              <a:gd name="adj3" fmla="val 16667"/>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You could maybe make an </a:t>
            </a:r>
            <a:r>
              <a:rPr lang="en-US" sz="1100" b="1" dirty="0"/>
              <a:t>information poster with a QR code</a:t>
            </a:r>
            <a:r>
              <a:rPr lang="en-US" sz="1100" dirty="0"/>
              <a:t>. You could also add this as a </a:t>
            </a:r>
            <a:r>
              <a:rPr lang="en-US" sz="1100" b="1" dirty="0"/>
              <a:t>standard app or tab on your work phone/laptop</a:t>
            </a:r>
            <a:r>
              <a:rPr lang="en-US" sz="1100" dirty="0"/>
              <a:t>. For new colleagues, we should send out an e-mail. (shelter supervisor, Haarlem)</a:t>
            </a:r>
            <a:endParaRPr lang="en-GB" sz="1100" dirty="0"/>
          </a:p>
        </p:txBody>
      </p:sp>
      <p:sp>
        <p:nvSpPr>
          <p:cNvPr id="8" name="Tekstballon: rechthoek met afgeronde hoeken 7">
            <a:extLst>
              <a:ext uri="{FF2B5EF4-FFF2-40B4-BE49-F238E27FC236}">
                <a16:creationId xmlns:a16="http://schemas.microsoft.com/office/drawing/2014/main" id="{651B8584-EA50-1433-CAA2-A8367EAE8B6C}"/>
              </a:ext>
            </a:extLst>
          </p:cNvPr>
          <p:cNvSpPr/>
          <p:nvPr/>
        </p:nvSpPr>
        <p:spPr>
          <a:xfrm>
            <a:off x="1430889" y="3429000"/>
            <a:ext cx="3599382" cy="1470025"/>
          </a:xfrm>
          <a:prstGeom prst="wedgeRoundRectCallout">
            <a:avLst>
              <a:gd name="adj1" fmla="val -19450"/>
              <a:gd name="adj2" fmla="val -62231"/>
              <a:gd name="adj3" fmla="val 16667"/>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If you want to reach everyone in one time, you should send it through the </a:t>
            </a:r>
            <a:r>
              <a:rPr lang="en-US" sz="1100" b="1" dirty="0"/>
              <a:t>WhatsApp group of the Planning section for ‘</a:t>
            </a:r>
            <a:r>
              <a:rPr lang="en-US" sz="1100" b="1" dirty="0" err="1"/>
              <a:t>Betaalde</a:t>
            </a:r>
            <a:r>
              <a:rPr lang="en-US" sz="1100" b="1" dirty="0"/>
              <a:t> </a:t>
            </a:r>
            <a:r>
              <a:rPr lang="en-US" sz="1100" b="1" dirty="0" err="1"/>
              <a:t>Inzet</a:t>
            </a:r>
            <a:r>
              <a:rPr lang="en-US" sz="1100" b="1" dirty="0"/>
              <a:t>’</a:t>
            </a:r>
            <a:r>
              <a:rPr lang="en-US" sz="1100" dirty="0"/>
              <a:t>. I noticed that via WhatsApp people pick it up better then e-mail (shelter supervisor, Haarlem)</a:t>
            </a:r>
            <a:endParaRPr lang="en-GB" sz="1100" dirty="0"/>
          </a:p>
        </p:txBody>
      </p:sp>
    </p:spTree>
    <p:extLst>
      <p:ext uri="{BB962C8B-B14F-4D97-AF65-F5344CB8AC3E}">
        <p14:creationId xmlns:p14="http://schemas.microsoft.com/office/powerpoint/2010/main" val="3178253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A5C2F3-C68D-58B5-94A9-29BC27334333}"/>
              </a:ext>
            </a:extLst>
          </p:cNvPr>
          <p:cNvSpPr>
            <a:spLocks noGrp="1"/>
          </p:cNvSpPr>
          <p:nvPr>
            <p:ph type="ctrTitle"/>
          </p:nvPr>
        </p:nvSpPr>
        <p:spPr/>
        <p:txBody>
          <a:bodyPr/>
          <a:lstStyle/>
          <a:p>
            <a:r>
              <a:rPr lang="nl-NL" dirty="0" err="1"/>
              <a:t>Conclusions</a:t>
            </a:r>
            <a:r>
              <a:rPr lang="nl-NL" dirty="0"/>
              <a:t> &amp; </a:t>
            </a:r>
            <a:r>
              <a:rPr lang="nl-NL" dirty="0" err="1"/>
              <a:t>recommendations</a:t>
            </a:r>
            <a:endParaRPr lang="nl-NL" dirty="0"/>
          </a:p>
        </p:txBody>
      </p:sp>
      <p:sp>
        <p:nvSpPr>
          <p:cNvPr id="3" name="Ondertitel 2">
            <a:extLst>
              <a:ext uri="{FF2B5EF4-FFF2-40B4-BE49-F238E27FC236}">
                <a16:creationId xmlns:a16="http://schemas.microsoft.com/office/drawing/2014/main" id="{C6D1B144-89FE-A0B1-8220-D7D226A2F8F5}"/>
              </a:ext>
            </a:extLst>
          </p:cNvPr>
          <p:cNvSpPr>
            <a:spLocks noGrp="1"/>
          </p:cNvSpPr>
          <p:nvPr>
            <p:ph type="subTitle" idx="1"/>
          </p:nvPr>
        </p:nvSpPr>
        <p:spPr>
          <a:xfrm>
            <a:off x="1430890" y="1143495"/>
            <a:ext cx="10478082" cy="4342906"/>
          </a:xfrm>
        </p:spPr>
        <p:txBody>
          <a:bodyPr/>
          <a:lstStyle/>
          <a:p>
            <a:r>
              <a:rPr lang="en-GB" sz="1100" b="1" dirty="0"/>
              <a:t>Conclusions:</a:t>
            </a:r>
          </a:p>
          <a:p>
            <a:pPr marL="171450" indent="-171450">
              <a:buFont typeface="Arial" panose="020B0604020202020204" pitchFamily="34" charset="0"/>
              <a:buChar char="•"/>
            </a:pPr>
            <a:r>
              <a:rPr lang="en-GB" sz="1100" dirty="0"/>
              <a:t>Users of the HIA FAQ (</a:t>
            </a:r>
            <a:r>
              <a:rPr lang="en-GB" sz="1100" dirty="0" err="1"/>
              <a:t>Vraagbaak</a:t>
            </a:r>
            <a:r>
              <a:rPr lang="en-GB" sz="1100" dirty="0"/>
              <a:t>) </a:t>
            </a:r>
            <a:r>
              <a:rPr lang="en-GB" sz="1100" b="1" dirty="0"/>
              <a:t>use the icons </a:t>
            </a:r>
            <a:r>
              <a:rPr lang="en-GB" sz="1100" dirty="0"/>
              <a:t>to find the information they are looking for, and </a:t>
            </a:r>
            <a:r>
              <a:rPr lang="en-GB" sz="1100" b="1" dirty="0"/>
              <a:t>can find the information easily</a:t>
            </a:r>
          </a:p>
          <a:p>
            <a:pPr marL="171450" indent="-171450">
              <a:buFont typeface="Arial" panose="020B0604020202020204" pitchFamily="34" charset="0"/>
              <a:buChar char="•"/>
            </a:pPr>
            <a:r>
              <a:rPr lang="en-GB" sz="1100" b="1" dirty="0"/>
              <a:t>Only 1 out of 13 users used the existing search function</a:t>
            </a:r>
            <a:r>
              <a:rPr lang="en-GB" sz="1100" dirty="0"/>
              <a:t>, others didn’t need it, didn’t know about it and didn’t miss it</a:t>
            </a:r>
          </a:p>
          <a:p>
            <a:pPr marL="171450" indent="-171450">
              <a:buFont typeface="Arial" panose="020B0604020202020204" pitchFamily="34" charset="0"/>
              <a:buChar char="•"/>
            </a:pPr>
            <a:r>
              <a:rPr lang="en-GB" sz="1100" dirty="0"/>
              <a:t>Existing search function is working, however needs </a:t>
            </a:r>
            <a:r>
              <a:rPr lang="en-GB" sz="1100" b="1" dirty="0"/>
              <a:t>improvemen</a:t>
            </a:r>
            <a:r>
              <a:rPr lang="en-GB" sz="1100" dirty="0"/>
              <a:t>t by ability to </a:t>
            </a:r>
            <a:r>
              <a:rPr lang="en-GB" sz="1100" b="1" dirty="0"/>
              <a:t>use multiple words or a full sentence </a:t>
            </a:r>
            <a:r>
              <a:rPr lang="en-GB" sz="1100" dirty="0"/>
              <a:t>and a result list based on </a:t>
            </a:r>
            <a:r>
              <a:rPr lang="en-GB" sz="1100" b="1" dirty="0"/>
              <a:t>relevance</a:t>
            </a:r>
          </a:p>
          <a:p>
            <a:pPr marL="171450" indent="-171450">
              <a:buFont typeface="Arial" panose="020B0604020202020204" pitchFamily="34" charset="0"/>
              <a:buChar char="•"/>
            </a:pPr>
            <a:r>
              <a:rPr lang="en-GB" sz="1100" b="1" dirty="0"/>
              <a:t>In this use case, AI search function does not add enough value because:</a:t>
            </a:r>
          </a:p>
          <a:p>
            <a:pPr marL="628650" lvl="1" indent="-171450" algn="l">
              <a:buFont typeface="Arial" panose="020B0604020202020204" pitchFamily="34" charset="0"/>
              <a:buChar char="•"/>
            </a:pPr>
            <a:r>
              <a:rPr lang="en-GB" sz="1100" dirty="0"/>
              <a:t>Users can find information making use of the icons, almost never need a search function</a:t>
            </a:r>
          </a:p>
          <a:p>
            <a:pPr marL="628650" lvl="1" indent="-171450" algn="l">
              <a:buFont typeface="Arial" panose="020B0604020202020204" pitchFamily="34" charset="0"/>
              <a:buChar char="•"/>
            </a:pPr>
            <a:r>
              <a:rPr lang="en-GB" sz="1100" dirty="0"/>
              <a:t>The information provided is not always correct, which makes it very tricky regarding the fact aid workers can provide incomplete information to PA’s (and e.g. send them to a wrong location)</a:t>
            </a:r>
          </a:p>
          <a:p>
            <a:pPr marL="628650" lvl="1" indent="-171450" algn="l">
              <a:buFont typeface="Arial" panose="020B0604020202020204" pitchFamily="34" charset="0"/>
              <a:buChar char="•"/>
            </a:pPr>
            <a:r>
              <a:rPr lang="en-GB" sz="1100" dirty="0"/>
              <a:t>It often takes more time to double check and understand how AI built the answer rather than looking for it using the icons</a:t>
            </a:r>
          </a:p>
          <a:p>
            <a:pPr marL="628650" lvl="1" indent="-171450" algn="l">
              <a:buFont typeface="Arial" panose="020B0604020202020204" pitchFamily="34" charset="0"/>
              <a:buChar char="•"/>
            </a:pPr>
            <a:r>
              <a:rPr lang="en-GB" sz="1100" dirty="0"/>
              <a:t>Answers still always need to be contextualized / re-written when answering a PA: therefore, AI summary not necessarily more time-saving then finding it through icons</a:t>
            </a:r>
          </a:p>
          <a:p>
            <a:pPr marL="628650" lvl="1" indent="-171450" algn="l">
              <a:buFont typeface="Arial" panose="020B0604020202020204" pitchFamily="34" charset="0"/>
              <a:buChar char="•"/>
            </a:pPr>
            <a:endParaRPr lang="en-GB" sz="1100" dirty="0"/>
          </a:p>
          <a:p>
            <a:r>
              <a:rPr lang="en-GB" sz="1100" b="1" dirty="0"/>
              <a:t>Recommendations: </a:t>
            </a:r>
          </a:p>
          <a:p>
            <a:pPr marL="171450" indent="-171450">
              <a:buFont typeface="Arial" panose="020B0604020202020204" pitchFamily="34" charset="0"/>
              <a:buChar char="•"/>
            </a:pPr>
            <a:r>
              <a:rPr lang="en-GB" sz="1100" b="1" dirty="0"/>
              <a:t>Enhance current search function </a:t>
            </a:r>
            <a:r>
              <a:rPr lang="en-GB" sz="1100" dirty="0"/>
              <a:t>(possible with help of AI?)</a:t>
            </a:r>
          </a:p>
          <a:p>
            <a:pPr marL="628650" lvl="1" indent="-171450" algn="l">
              <a:buFont typeface="Arial" panose="020B0604020202020204" pitchFamily="34" charset="0"/>
              <a:buChar char="•"/>
            </a:pPr>
            <a:r>
              <a:rPr lang="en-GB" sz="1100" dirty="0"/>
              <a:t>Show the list of Q&amp;A’s in order of relevance</a:t>
            </a:r>
          </a:p>
          <a:p>
            <a:pPr marL="628650" lvl="1" indent="-171450" algn="l">
              <a:buFont typeface="Arial" panose="020B0604020202020204" pitchFamily="34" charset="0"/>
              <a:buChar char="•"/>
            </a:pPr>
            <a:r>
              <a:rPr lang="en-GB" sz="1100" dirty="0"/>
              <a:t>Add the possibility to search with more key-words (full sentence not necessary)</a:t>
            </a:r>
          </a:p>
          <a:p>
            <a:pPr marL="171450" indent="-171450">
              <a:buFont typeface="Arial" panose="020B0604020202020204" pitchFamily="34" charset="0"/>
              <a:buChar char="•"/>
            </a:pPr>
            <a:r>
              <a:rPr lang="en-GB" sz="1100" dirty="0"/>
              <a:t>For this use case, </a:t>
            </a:r>
            <a:r>
              <a:rPr lang="en-GB" sz="1100" b="1" dirty="0"/>
              <a:t>don’t continue </a:t>
            </a:r>
            <a:r>
              <a:rPr lang="en-GB" sz="1100" dirty="0"/>
              <a:t>with creating and enhancing summary function by AI</a:t>
            </a:r>
          </a:p>
          <a:p>
            <a:pPr marL="171450" indent="-171450">
              <a:buFont typeface="Arial" panose="020B0604020202020204" pitchFamily="34" charset="0"/>
              <a:buChar char="•"/>
            </a:pPr>
            <a:r>
              <a:rPr lang="en-GB" sz="1100" b="1" dirty="0"/>
              <a:t>Look for other use cases and products </a:t>
            </a:r>
            <a:r>
              <a:rPr lang="en-GB" sz="1100" dirty="0"/>
              <a:t>where trained LLM can have more added value (e.g. with bigger databases and text like SML or even DEH?)</a:t>
            </a:r>
          </a:p>
        </p:txBody>
      </p:sp>
    </p:spTree>
    <p:extLst>
      <p:ext uri="{BB962C8B-B14F-4D97-AF65-F5344CB8AC3E}">
        <p14:creationId xmlns:p14="http://schemas.microsoft.com/office/powerpoint/2010/main" val="1672172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A5C2F3-C68D-58B5-94A9-29BC27334333}"/>
              </a:ext>
            </a:extLst>
          </p:cNvPr>
          <p:cNvSpPr>
            <a:spLocks noGrp="1"/>
          </p:cNvSpPr>
          <p:nvPr>
            <p:ph type="ctrTitle"/>
          </p:nvPr>
        </p:nvSpPr>
        <p:spPr/>
        <p:txBody>
          <a:bodyPr/>
          <a:lstStyle/>
          <a:p>
            <a:r>
              <a:rPr lang="nl-NL" dirty="0"/>
              <a:t>Next steps</a:t>
            </a:r>
          </a:p>
        </p:txBody>
      </p:sp>
      <p:sp>
        <p:nvSpPr>
          <p:cNvPr id="3" name="Ondertitel 2">
            <a:extLst>
              <a:ext uri="{FF2B5EF4-FFF2-40B4-BE49-F238E27FC236}">
                <a16:creationId xmlns:a16="http://schemas.microsoft.com/office/drawing/2014/main" id="{C6D1B144-89FE-A0B1-8220-D7D226A2F8F5}"/>
              </a:ext>
            </a:extLst>
          </p:cNvPr>
          <p:cNvSpPr>
            <a:spLocks noGrp="1"/>
          </p:cNvSpPr>
          <p:nvPr>
            <p:ph type="subTitle" idx="1"/>
          </p:nvPr>
        </p:nvSpPr>
        <p:spPr>
          <a:xfrm>
            <a:off x="1430889" y="1143495"/>
            <a:ext cx="9164839" cy="4342906"/>
          </a:xfrm>
        </p:spPr>
        <p:txBody>
          <a:bodyPr/>
          <a:lstStyle/>
          <a:p>
            <a:pPr marL="171450" indent="-171450">
              <a:buFont typeface="Arial" panose="020B0604020202020204" pitchFamily="34" charset="0"/>
              <a:buChar char="•"/>
            </a:pPr>
            <a:r>
              <a:rPr lang="en-GB" sz="1200" b="1" dirty="0"/>
              <a:t>Internally align on how to move forward with this</a:t>
            </a:r>
          </a:p>
          <a:p>
            <a:pPr marL="628650" lvl="1" indent="-171450" algn="l">
              <a:buFont typeface="Arial" panose="020B0604020202020204" pitchFamily="34" charset="0"/>
              <a:buChar char="•"/>
            </a:pPr>
            <a:r>
              <a:rPr lang="en-GB" sz="1200" dirty="0"/>
              <a:t>Is this the right use-case to test AI search function? Can we find other use-cases / products that would be a better fit? Can we use the experience and time of Deloitte in another way for HIA? </a:t>
            </a:r>
          </a:p>
          <a:p>
            <a:pPr marL="628650" lvl="1" indent="-171450" algn="l">
              <a:buFont typeface="Arial" panose="020B0604020202020204" pitchFamily="34" charset="0"/>
              <a:buChar char="•"/>
            </a:pPr>
            <a:r>
              <a:rPr lang="en-GB" sz="1200" dirty="0"/>
              <a:t>How can we improve the process in the future when onboarding people/companies to work on a use-case, to the use-case is fitting and right people are involved from the start? </a:t>
            </a:r>
          </a:p>
          <a:p>
            <a:pPr marL="171450" indent="-171450">
              <a:buFont typeface="Arial" panose="020B0604020202020204" pitchFamily="34" charset="0"/>
              <a:buChar char="•"/>
            </a:pPr>
            <a:endParaRPr lang="en-GB" sz="1200" dirty="0"/>
          </a:p>
          <a:p>
            <a:pPr marL="171450" indent="-171450">
              <a:buFont typeface="Arial" panose="020B0604020202020204" pitchFamily="34" charset="0"/>
              <a:buChar char="•"/>
            </a:pPr>
            <a:r>
              <a:rPr lang="en-GB" sz="1200" b="1" dirty="0"/>
              <a:t>Meeting with Deloitte team to present findings and discuss follow-up (17 April) </a:t>
            </a:r>
          </a:p>
          <a:p>
            <a:pPr marL="628650" lvl="1" indent="-171450" algn="l">
              <a:buFont typeface="Arial" panose="020B0604020202020204" pitchFamily="34" charset="0"/>
              <a:buChar char="•"/>
            </a:pPr>
            <a:r>
              <a:rPr lang="en-GB" sz="1200" dirty="0"/>
              <a:t>Anca is present, I will be on leave</a:t>
            </a:r>
          </a:p>
        </p:txBody>
      </p:sp>
    </p:spTree>
    <p:extLst>
      <p:ext uri="{BB962C8B-B14F-4D97-AF65-F5344CB8AC3E}">
        <p14:creationId xmlns:p14="http://schemas.microsoft.com/office/powerpoint/2010/main" val="154604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Afbeelding 6">
            <a:extLst>
              <a:ext uri="{FF2B5EF4-FFF2-40B4-BE49-F238E27FC236}">
                <a16:creationId xmlns:a16="http://schemas.microsoft.com/office/drawing/2014/main" id="{87B2C986-E0A5-4A14-A1FB-05EB0D56F7AD}"/>
              </a:ext>
            </a:extLst>
          </p:cNvPr>
          <p:cNvPicPr>
            <a:picLocks noChangeAspect="1"/>
          </p:cNvPicPr>
          <p:nvPr/>
        </p:nvPicPr>
        <p:blipFill>
          <a:blip r:embed="rId2"/>
          <a:stretch>
            <a:fillRect/>
          </a:stretch>
        </p:blipFill>
        <p:spPr>
          <a:xfrm>
            <a:off x="11844832" y="0"/>
            <a:ext cx="347167" cy="6858000"/>
          </a:xfrm>
          <a:prstGeom prst="rect">
            <a:avLst/>
          </a:prstGeom>
        </p:spPr>
      </p:pic>
      <p:sp>
        <p:nvSpPr>
          <p:cNvPr id="2" name="Rechthoek 1">
            <a:extLst>
              <a:ext uri="{FF2B5EF4-FFF2-40B4-BE49-F238E27FC236}">
                <a16:creationId xmlns:a16="http://schemas.microsoft.com/office/drawing/2014/main" id="{94DC9B02-3084-4A27-A219-9FF883B6FF94}"/>
              </a:ext>
            </a:extLst>
          </p:cNvPr>
          <p:cNvSpPr/>
          <p:nvPr/>
        </p:nvSpPr>
        <p:spPr>
          <a:xfrm>
            <a:off x="1" y="0"/>
            <a:ext cx="6096000" cy="6858000"/>
          </a:xfrm>
          <a:prstGeom prst="rect">
            <a:avLst/>
          </a:prstGeom>
          <a:solidFill>
            <a:srgbClr val="002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5" name="Graphic 4">
            <a:extLst>
              <a:ext uri="{FF2B5EF4-FFF2-40B4-BE49-F238E27FC236}">
                <a16:creationId xmlns:a16="http://schemas.microsoft.com/office/drawing/2014/main" id="{3D525C21-431F-4EFB-B5C0-88A193407B8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77003" y="2420130"/>
            <a:ext cx="2844560" cy="1738342"/>
          </a:xfrm>
          <a:prstGeom prst="rect">
            <a:avLst/>
          </a:prstGeom>
        </p:spPr>
      </p:pic>
      <p:pic>
        <p:nvPicPr>
          <p:cNvPr id="8" name="object 4">
            <a:extLst>
              <a:ext uri="{FF2B5EF4-FFF2-40B4-BE49-F238E27FC236}">
                <a16:creationId xmlns:a16="http://schemas.microsoft.com/office/drawing/2014/main" id="{7FA6AE86-0BAA-47CB-B604-8A8FDFDA7EBB}"/>
              </a:ext>
            </a:extLst>
          </p:cNvPr>
          <p:cNvPicPr/>
          <p:nvPr/>
        </p:nvPicPr>
        <p:blipFill>
          <a:blip r:embed="rId5">
            <a:extLst>
              <a:ext uri="{28A0092B-C50C-407E-A947-70E740481C1C}">
                <a14:useLocalDpi xmlns:a14="http://schemas.microsoft.com/office/drawing/2010/main" val="0"/>
              </a:ext>
            </a:extLst>
          </a:blip>
          <a:srcRect l="1488" r="1488"/>
          <a:stretch/>
        </p:blipFill>
        <p:spPr>
          <a:xfrm>
            <a:off x="6330646" y="2420130"/>
            <a:ext cx="3843834" cy="1455019"/>
          </a:xfrm>
          <a:prstGeom prst="rect">
            <a:avLst/>
          </a:prstGeom>
        </p:spPr>
      </p:pic>
      <p:sp>
        <p:nvSpPr>
          <p:cNvPr id="3" name="Rectangle 5">
            <a:extLst>
              <a:ext uri="{FF2B5EF4-FFF2-40B4-BE49-F238E27FC236}">
                <a16:creationId xmlns:a16="http://schemas.microsoft.com/office/drawing/2014/main" id="{726F8189-9A74-95F5-2EAF-243543CE2889}"/>
              </a:ext>
            </a:extLst>
          </p:cNvPr>
          <p:cNvSpPr/>
          <p:nvPr/>
        </p:nvSpPr>
        <p:spPr>
          <a:xfrm>
            <a:off x="2300574" y="4165940"/>
            <a:ext cx="5249789" cy="936923"/>
          </a:xfrm>
          <a:prstGeom prst="rect">
            <a:avLst/>
          </a:prstGeom>
          <a:ln>
            <a:noFill/>
          </a:ln>
        </p:spPr>
        <p:txBody>
          <a:bodyPr wrap="square">
            <a:spAutoFit/>
          </a:bodyPr>
          <a:lstStyle/>
          <a:p>
            <a:pPr algn="r">
              <a:lnSpc>
                <a:spcPct val="200000"/>
              </a:lnSpc>
            </a:pPr>
            <a:r>
              <a:rPr lang="en-US" sz="3200" b="1">
                <a:solidFill>
                  <a:schemeClr val="bg1"/>
                </a:solidFill>
                <a:latin typeface="Open Sans" panose="020B0606030504020204" pitchFamily="34" charset="0"/>
                <a:ea typeface="Open Sans" panose="020B0606030504020204" pitchFamily="34" charset="0"/>
                <a:cs typeface="Open Sans" panose="020B0606030504020204" pitchFamily="34" charset="0"/>
              </a:rPr>
              <a:t>Thank you    </a:t>
            </a:r>
            <a:r>
              <a:rPr lang="en-US" sz="3200" b="1">
                <a:solidFill>
                  <a:srgbClr val="00214D"/>
                </a:solidFill>
                <a:latin typeface="Open Sans" panose="020B0606030504020204" pitchFamily="34" charset="0"/>
                <a:ea typeface="Open Sans" panose="020B0606030504020204" pitchFamily="34" charset="0"/>
                <a:cs typeface="Open Sans" panose="020B0606030504020204" pitchFamily="34" charset="0"/>
              </a:rPr>
              <a:t>Merci</a:t>
            </a:r>
            <a:endParaRPr lang="en-US" sz="3200">
              <a:solidFill>
                <a:srgbClr val="00214D"/>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Rectangle 8">
            <a:extLst>
              <a:ext uri="{FF2B5EF4-FFF2-40B4-BE49-F238E27FC236}">
                <a16:creationId xmlns:a16="http://schemas.microsoft.com/office/drawing/2014/main" id="{44605B66-0336-2302-C7F8-37B6AE4C94B2}"/>
              </a:ext>
            </a:extLst>
          </p:cNvPr>
          <p:cNvSpPr/>
          <p:nvPr/>
        </p:nvSpPr>
        <p:spPr>
          <a:xfrm>
            <a:off x="7614528" y="4155577"/>
            <a:ext cx="3593053" cy="936923"/>
          </a:xfrm>
          <a:prstGeom prst="rect">
            <a:avLst/>
          </a:prstGeom>
          <a:ln>
            <a:noFill/>
          </a:ln>
        </p:spPr>
        <p:txBody>
          <a:bodyPr wrap="square">
            <a:spAutoFit/>
          </a:bodyPr>
          <a:lstStyle/>
          <a:p>
            <a:pPr>
              <a:lnSpc>
                <a:spcPct val="200000"/>
              </a:lnSpc>
            </a:pPr>
            <a:r>
              <a:rPr lang="ar-AE" sz="3200" b="1">
                <a:solidFill>
                  <a:schemeClr val="accent1"/>
                </a:solidFill>
                <a:latin typeface="Open Sans" panose="020B0606030504020204" pitchFamily="34" charset="0"/>
                <a:ea typeface="Open Sans" panose="020B0606030504020204" pitchFamily="34" charset="0"/>
                <a:cs typeface="Open Sans" panose="020B0606030504020204" pitchFamily="34" charset="0"/>
              </a:rPr>
              <a:t>اشكرك</a:t>
            </a:r>
            <a:r>
              <a:rPr lang="nl-NL" sz="3200" b="1">
                <a:solidFill>
                  <a:schemeClr val="accent1"/>
                </a:solidFill>
                <a:latin typeface="Open Sans" panose="020B0606030504020204" pitchFamily="34" charset="0"/>
                <a:ea typeface="Open Sans" panose="020B0606030504020204" pitchFamily="34" charset="0"/>
                <a:cs typeface="Open Sans" panose="020B0606030504020204" pitchFamily="34" charset="0"/>
              </a:rPr>
              <a:t>   Gracias</a:t>
            </a:r>
            <a:endParaRPr lang="ar-AE" sz="3200" b="1">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05266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A5C2F3-C68D-58B5-94A9-29BC27334333}"/>
              </a:ext>
            </a:extLst>
          </p:cNvPr>
          <p:cNvSpPr>
            <a:spLocks noGrp="1"/>
          </p:cNvSpPr>
          <p:nvPr>
            <p:ph type="ctrTitle"/>
          </p:nvPr>
        </p:nvSpPr>
        <p:spPr/>
        <p:txBody>
          <a:bodyPr/>
          <a:lstStyle/>
          <a:p>
            <a:r>
              <a:rPr lang="nl-NL" dirty="0" err="1"/>
              <a:t>Methodology</a:t>
            </a:r>
            <a:endParaRPr lang="nl-NL" dirty="0"/>
          </a:p>
        </p:txBody>
      </p:sp>
      <p:sp>
        <p:nvSpPr>
          <p:cNvPr id="3" name="Ondertitel 2">
            <a:extLst>
              <a:ext uri="{FF2B5EF4-FFF2-40B4-BE49-F238E27FC236}">
                <a16:creationId xmlns:a16="http://schemas.microsoft.com/office/drawing/2014/main" id="{C6D1B144-89FE-A0B1-8220-D7D226A2F8F5}"/>
              </a:ext>
            </a:extLst>
          </p:cNvPr>
          <p:cNvSpPr>
            <a:spLocks noGrp="1"/>
          </p:cNvSpPr>
          <p:nvPr>
            <p:ph type="subTitle" idx="1"/>
          </p:nvPr>
        </p:nvSpPr>
        <p:spPr>
          <a:xfrm>
            <a:off x="1430889" y="1143495"/>
            <a:ext cx="10221662" cy="4342906"/>
          </a:xfrm>
        </p:spPr>
        <p:txBody>
          <a:bodyPr/>
          <a:lstStyle/>
          <a:p>
            <a:pPr marL="285750" indent="-285750">
              <a:buFont typeface="Arial" panose="020B0604020202020204" pitchFamily="34" charset="0"/>
              <a:buChar char="•"/>
            </a:pPr>
            <a:r>
              <a:rPr lang="en-GB" sz="1400" b="1" dirty="0"/>
              <a:t>13 user-tests </a:t>
            </a:r>
            <a:r>
              <a:rPr lang="en-GB" sz="1400" dirty="0"/>
              <a:t>were done in March and April 2024</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All users were aid workers in one of the following </a:t>
            </a:r>
            <a:r>
              <a:rPr lang="en-GB" sz="1400" b="1" dirty="0"/>
              <a:t>groups</a:t>
            </a:r>
            <a:r>
              <a:rPr lang="en-GB" sz="1400" dirty="0"/>
              <a:t>: </a:t>
            </a:r>
          </a:p>
          <a:p>
            <a:pPr marL="742950" lvl="1" indent="-285750" algn="l">
              <a:buFont typeface="Arial" panose="020B0604020202020204" pitchFamily="34" charset="0"/>
              <a:buChar char="•"/>
            </a:pPr>
            <a:r>
              <a:rPr lang="en-GB" sz="1400" dirty="0"/>
              <a:t>Working at a </a:t>
            </a:r>
            <a:r>
              <a:rPr lang="en-GB" sz="1400" b="1" dirty="0"/>
              <a:t>Red Cross shelter location </a:t>
            </a:r>
            <a:r>
              <a:rPr lang="en-GB" sz="1400" dirty="0"/>
              <a:t>(in this case for ‘</a:t>
            </a:r>
            <a:r>
              <a:rPr lang="en-GB" sz="1400" dirty="0" err="1"/>
              <a:t>statushouders</a:t>
            </a:r>
            <a:r>
              <a:rPr lang="en-GB" sz="1400" dirty="0"/>
              <a:t>’) (4 users)</a:t>
            </a:r>
          </a:p>
          <a:p>
            <a:pPr marL="742950" lvl="1" indent="-285750" algn="l">
              <a:buFont typeface="Arial" panose="020B0604020202020204" pitchFamily="34" charset="0"/>
              <a:buChar char="•"/>
            </a:pPr>
            <a:r>
              <a:rPr lang="en-GB" sz="1400" dirty="0"/>
              <a:t>Working at the </a:t>
            </a:r>
            <a:r>
              <a:rPr lang="en-GB" sz="1400" b="1" dirty="0"/>
              <a:t>Red Cross Humanitarian Service Point (HSP) </a:t>
            </a:r>
            <a:r>
              <a:rPr lang="en-GB" sz="1400" dirty="0"/>
              <a:t>(3 users)</a:t>
            </a:r>
          </a:p>
          <a:p>
            <a:pPr marL="742950" lvl="1" indent="-285750" algn="l">
              <a:buFont typeface="Arial" panose="020B0604020202020204" pitchFamily="34" charset="0"/>
              <a:buChar char="•"/>
            </a:pPr>
            <a:r>
              <a:rPr lang="en-GB" sz="1400" dirty="0"/>
              <a:t>Working for the </a:t>
            </a:r>
            <a:r>
              <a:rPr lang="en-GB" sz="1400" b="1" dirty="0"/>
              <a:t>Red Cross WhatsApp helpdesk </a:t>
            </a:r>
            <a:r>
              <a:rPr lang="en-GB" sz="1400" dirty="0"/>
              <a:t>(6 users)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A </a:t>
            </a:r>
            <a:r>
              <a:rPr lang="en-GB" sz="1400" b="1" dirty="0"/>
              <a:t>pre-defined script </a:t>
            </a:r>
            <a:r>
              <a:rPr lang="en-GB" sz="1400" dirty="0"/>
              <a:t>(adapted to the specific groups) was used to do the user-test and can be found </a:t>
            </a:r>
            <a:r>
              <a:rPr lang="en-GB" sz="1400" dirty="0">
                <a:hlinkClick r:id="rId2"/>
              </a:rPr>
              <a:t>here</a:t>
            </a:r>
            <a:endParaRPr lang="en-GB" sz="1400" dirty="0"/>
          </a:p>
          <a:p>
            <a:pPr marL="285750" indent="-285750">
              <a:buFont typeface="Arial" panose="020B0604020202020204" pitchFamily="34" charset="0"/>
              <a:buChar char="•"/>
            </a:pPr>
            <a:r>
              <a:rPr lang="en-GB" sz="1400" dirty="0"/>
              <a:t>User-tests took place </a:t>
            </a:r>
            <a:r>
              <a:rPr lang="en-GB" sz="1400" b="1" dirty="0"/>
              <a:t>at location </a:t>
            </a:r>
            <a:r>
              <a:rPr lang="en-GB" sz="1400" dirty="0"/>
              <a:t>at the shelter and HSP and </a:t>
            </a:r>
            <a:r>
              <a:rPr lang="en-GB" sz="1400" b="1" dirty="0"/>
              <a:t>online</a:t>
            </a:r>
            <a:r>
              <a:rPr lang="en-GB" sz="1400" dirty="0"/>
              <a:t> for the WhatsApp helpdesk operators</a:t>
            </a:r>
          </a:p>
          <a:p>
            <a:pPr marL="285750" indent="-285750">
              <a:buFont typeface="Arial" panose="020B0604020202020204" pitchFamily="34" charset="0"/>
              <a:buChar char="•"/>
            </a:pPr>
            <a:r>
              <a:rPr lang="en-GB" sz="1400" dirty="0"/>
              <a:t>The tests were done </a:t>
            </a:r>
            <a:r>
              <a:rPr lang="en-GB" sz="1400" b="1" dirty="0"/>
              <a:t>individually</a:t>
            </a:r>
            <a:r>
              <a:rPr lang="en-GB" sz="1400" dirty="0"/>
              <a:t> and took </a:t>
            </a:r>
            <a:r>
              <a:rPr lang="en-GB" sz="1400" b="1" dirty="0"/>
              <a:t>+/- 60 minutes </a:t>
            </a:r>
            <a:r>
              <a:rPr lang="en-GB" sz="1400" dirty="0"/>
              <a:t>per user</a:t>
            </a:r>
          </a:p>
          <a:p>
            <a:pPr marL="285750" indent="-285750">
              <a:buFont typeface="Arial" panose="020B0604020202020204" pitchFamily="34" charset="0"/>
              <a:buChar char="•"/>
            </a:pPr>
            <a:r>
              <a:rPr lang="en-GB" sz="1400" dirty="0"/>
              <a:t>During the tests there was </a:t>
            </a:r>
            <a:r>
              <a:rPr lang="en-GB" sz="1400" b="1" dirty="0"/>
              <a:t>one facilitator </a:t>
            </a:r>
            <a:r>
              <a:rPr lang="en-GB" sz="1400" dirty="0"/>
              <a:t>(NLRC 510) and </a:t>
            </a:r>
            <a:r>
              <a:rPr lang="en-GB" sz="1400" b="1" dirty="0"/>
              <a:t>a note-taker </a:t>
            </a:r>
            <a:r>
              <a:rPr lang="en-GB" sz="1400" dirty="0"/>
              <a:t>(NLRC information coordinator Shelter)</a:t>
            </a:r>
          </a:p>
          <a:p>
            <a:pPr marL="285750" indent="-285750">
              <a:buFont typeface="Arial" panose="020B0604020202020204" pitchFamily="34" charset="0"/>
              <a:buChar char="•"/>
            </a:pPr>
            <a:r>
              <a:rPr lang="en-GB" sz="1400" dirty="0"/>
              <a:t>The emphasis of this set of user-tests was to check the added value of an </a:t>
            </a:r>
            <a:r>
              <a:rPr lang="en-GB" sz="1400" b="1" dirty="0"/>
              <a:t>AI powered search function</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The insights from the user-tests are </a:t>
            </a:r>
            <a:r>
              <a:rPr lang="en-GB" sz="1400" b="1" dirty="0"/>
              <a:t>analysed and summarized in this PPT</a:t>
            </a:r>
          </a:p>
          <a:p>
            <a:pPr lvl="1" algn="l"/>
            <a:endParaRPr lang="en-GB" sz="1400" dirty="0"/>
          </a:p>
        </p:txBody>
      </p:sp>
    </p:spTree>
    <p:extLst>
      <p:ext uri="{BB962C8B-B14F-4D97-AF65-F5344CB8AC3E}">
        <p14:creationId xmlns:p14="http://schemas.microsoft.com/office/powerpoint/2010/main" val="2946352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A5C2F3-C68D-58B5-94A9-29BC27334333}"/>
              </a:ext>
            </a:extLst>
          </p:cNvPr>
          <p:cNvSpPr>
            <a:spLocks noGrp="1"/>
          </p:cNvSpPr>
          <p:nvPr>
            <p:ph type="ctrTitle"/>
          </p:nvPr>
        </p:nvSpPr>
        <p:spPr/>
        <p:txBody>
          <a:bodyPr/>
          <a:lstStyle/>
          <a:p>
            <a:r>
              <a:rPr lang="nl-NL" dirty="0" err="1"/>
              <a:t>Structure</a:t>
            </a:r>
            <a:r>
              <a:rPr lang="nl-NL" dirty="0"/>
              <a:t> of </a:t>
            </a:r>
            <a:r>
              <a:rPr lang="nl-NL" dirty="0" err="1"/>
              <a:t>the</a:t>
            </a:r>
            <a:r>
              <a:rPr lang="nl-NL" dirty="0"/>
              <a:t> </a:t>
            </a:r>
            <a:r>
              <a:rPr lang="nl-NL" dirty="0" err="1"/>
              <a:t>presentation</a:t>
            </a:r>
            <a:endParaRPr lang="nl-NL" dirty="0"/>
          </a:p>
        </p:txBody>
      </p:sp>
      <p:sp>
        <p:nvSpPr>
          <p:cNvPr id="3" name="Ondertitel 2">
            <a:extLst>
              <a:ext uri="{FF2B5EF4-FFF2-40B4-BE49-F238E27FC236}">
                <a16:creationId xmlns:a16="http://schemas.microsoft.com/office/drawing/2014/main" id="{C6D1B144-89FE-A0B1-8220-D7D226A2F8F5}"/>
              </a:ext>
            </a:extLst>
          </p:cNvPr>
          <p:cNvSpPr>
            <a:spLocks noGrp="1"/>
          </p:cNvSpPr>
          <p:nvPr>
            <p:ph type="subTitle" idx="1"/>
          </p:nvPr>
        </p:nvSpPr>
        <p:spPr>
          <a:xfrm>
            <a:off x="1430889" y="1143495"/>
            <a:ext cx="10097082" cy="4342906"/>
          </a:xfrm>
        </p:spPr>
        <p:txBody>
          <a:bodyPr/>
          <a:lstStyle/>
          <a:p>
            <a:r>
              <a:rPr lang="nl-NL" sz="1400" dirty="0"/>
              <a:t>The </a:t>
            </a:r>
            <a:r>
              <a:rPr lang="nl-NL" sz="1400" dirty="0" err="1"/>
              <a:t>presentation</a:t>
            </a:r>
            <a:r>
              <a:rPr lang="nl-NL" sz="1400" dirty="0"/>
              <a:t> starts </a:t>
            </a:r>
            <a:r>
              <a:rPr lang="nl-NL" sz="1400" dirty="0" err="1"/>
              <a:t>with</a:t>
            </a:r>
            <a:r>
              <a:rPr lang="nl-NL" sz="1400" dirty="0"/>
              <a:t> </a:t>
            </a:r>
            <a:r>
              <a:rPr lang="nl-NL" sz="1400" dirty="0" err="1"/>
              <a:t>an</a:t>
            </a:r>
            <a:r>
              <a:rPr lang="nl-NL" sz="1400" dirty="0"/>
              <a:t> </a:t>
            </a:r>
            <a:r>
              <a:rPr lang="nl-NL" sz="1400" dirty="0" err="1"/>
              <a:t>overview</a:t>
            </a:r>
            <a:r>
              <a:rPr lang="nl-NL" sz="1400" dirty="0"/>
              <a:t> of </a:t>
            </a:r>
            <a:r>
              <a:rPr lang="nl-NL" sz="1400" dirty="0" err="1"/>
              <a:t>the</a:t>
            </a:r>
            <a:r>
              <a:rPr lang="nl-NL" sz="1400" dirty="0"/>
              <a:t> </a:t>
            </a:r>
            <a:r>
              <a:rPr lang="nl-NL" sz="1400" dirty="0" err="1"/>
              <a:t>methodology</a:t>
            </a:r>
            <a:r>
              <a:rPr lang="nl-NL" sz="1400" dirty="0"/>
              <a:t> </a:t>
            </a:r>
            <a:r>
              <a:rPr lang="nl-NL" sz="1400" dirty="0" err="1"/>
              <a:t>and</a:t>
            </a:r>
            <a:r>
              <a:rPr lang="nl-NL" sz="1400" dirty="0"/>
              <a:t> </a:t>
            </a:r>
            <a:r>
              <a:rPr lang="nl-NL" sz="1400" dirty="0" err="1"/>
              <a:t>key</a:t>
            </a:r>
            <a:r>
              <a:rPr lang="nl-NL" sz="1400" dirty="0"/>
              <a:t> </a:t>
            </a:r>
            <a:r>
              <a:rPr lang="nl-NL" sz="1400" dirty="0" err="1"/>
              <a:t>findings</a:t>
            </a:r>
            <a:r>
              <a:rPr lang="nl-NL" sz="1400" dirty="0"/>
              <a:t>, </a:t>
            </a:r>
            <a:r>
              <a:rPr lang="nl-NL" sz="1400" dirty="0" err="1"/>
              <a:t>and</a:t>
            </a:r>
            <a:r>
              <a:rPr lang="nl-NL" sz="1400" dirty="0"/>
              <a:t> </a:t>
            </a:r>
            <a:r>
              <a:rPr lang="nl-NL" sz="1400" dirty="0" err="1"/>
              <a:t>will</a:t>
            </a:r>
            <a:r>
              <a:rPr lang="nl-NL" sz="1400" dirty="0"/>
              <a:t> </a:t>
            </a:r>
            <a:r>
              <a:rPr lang="nl-NL" sz="1400" dirty="0" err="1"/>
              <a:t>then</a:t>
            </a:r>
            <a:r>
              <a:rPr lang="nl-NL" sz="1400" dirty="0"/>
              <a:t> go in-</a:t>
            </a:r>
            <a:r>
              <a:rPr lang="nl-NL" sz="1400" dirty="0" err="1"/>
              <a:t>depth</a:t>
            </a:r>
            <a:r>
              <a:rPr lang="nl-NL" sz="1400" dirty="0"/>
              <a:t> </a:t>
            </a:r>
            <a:r>
              <a:rPr lang="nl-NL" sz="1400" dirty="0" err="1"/>
              <a:t>into</a:t>
            </a:r>
            <a:r>
              <a:rPr lang="nl-NL" sz="1400" dirty="0"/>
              <a:t> </a:t>
            </a:r>
            <a:r>
              <a:rPr lang="nl-NL" sz="1400" dirty="0" err="1"/>
              <a:t>the</a:t>
            </a:r>
            <a:r>
              <a:rPr lang="nl-NL" sz="1400" dirty="0"/>
              <a:t> </a:t>
            </a:r>
            <a:r>
              <a:rPr lang="nl-NL" sz="1400" dirty="0" err="1"/>
              <a:t>findings</a:t>
            </a:r>
            <a:r>
              <a:rPr lang="nl-NL" sz="1400" dirty="0"/>
              <a:t> </a:t>
            </a:r>
            <a:r>
              <a:rPr lang="nl-NL" sz="1400" dirty="0" err="1"/>
              <a:t>for</a:t>
            </a:r>
            <a:r>
              <a:rPr lang="nl-NL" sz="1400" dirty="0"/>
              <a:t> </a:t>
            </a:r>
            <a:r>
              <a:rPr lang="nl-NL" sz="1400" dirty="0" err="1"/>
              <a:t>the</a:t>
            </a:r>
            <a:r>
              <a:rPr lang="nl-NL" sz="1400" dirty="0"/>
              <a:t> </a:t>
            </a:r>
            <a:r>
              <a:rPr lang="nl-NL" sz="1400" dirty="0" err="1"/>
              <a:t>following</a:t>
            </a:r>
            <a:r>
              <a:rPr lang="nl-NL" sz="1400" dirty="0"/>
              <a:t> topics:</a:t>
            </a:r>
          </a:p>
          <a:p>
            <a:endParaRPr lang="nl-NL" sz="1400" dirty="0"/>
          </a:p>
          <a:p>
            <a:pPr marL="628650" lvl="1" indent="-171450" algn="l">
              <a:buFont typeface="Arial" panose="020B0604020202020204" pitchFamily="34" charset="0"/>
              <a:buChar char="•"/>
            </a:pPr>
            <a:r>
              <a:rPr lang="nl-NL" sz="1400" dirty="0" err="1"/>
              <a:t>Use</a:t>
            </a:r>
            <a:r>
              <a:rPr lang="nl-NL" sz="1400" dirty="0"/>
              <a:t> of </a:t>
            </a:r>
            <a:r>
              <a:rPr lang="nl-NL" sz="1400" dirty="0" err="1"/>
              <a:t>the</a:t>
            </a:r>
            <a:r>
              <a:rPr lang="nl-NL" sz="1400" dirty="0"/>
              <a:t> HIA FAQ (</a:t>
            </a:r>
            <a:r>
              <a:rPr lang="nl-NL" sz="1400" dirty="0" err="1"/>
              <a:t>divided</a:t>
            </a:r>
            <a:r>
              <a:rPr lang="nl-NL" sz="1400" dirty="0"/>
              <a:t> per user </a:t>
            </a:r>
            <a:r>
              <a:rPr lang="nl-NL" sz="1400" dirty="0" err="1"/>
              <a:t>group</a:t>
            </a:r>
            <a:r>
              <a:rPr lang="nl-NL" sz="1400" dirty="0"/>
              <a:t>)</a:t>
            </a:r>
          </a:p>
          <a:p>
            <a:pPr marL="628650" lvl="1" indent="-171450" algn="l">
              <a:buFont typeface="Arial" panose="020B0604020202020204" pitchFamily="34" charset="0"/>
              <a:buChar char="•"/>
            </a:pPr>
            <a:r>
              <a:rPr lang="nl-NL" sz="1400" dirty="0"/>
              <a:t>General set-up of HIA FAQ</a:t>
            </a:r>
          </a:p>
          <a:p>
            <a:pPr marL="628650" lvl="1" indent="-171450" algn="l">
              <a:buFont typeface="Arial" panose="020B0604020202020204" pitchFamily="34" charset="0"/>
              <a:buChar char="•"/>
            </a:pPr>
            <a:r>
              <a:rPr lang="nl-NL" sz="1400" dirty="0" err="1"/>
              <a:t>Searching</a:t>
            </a:r>
            <a:r>
              <a:rPr lang="nl-NL" sz="1400" dirty="0"/>
              <a:t> information </a:t>
            </a:r>
            <a:r>
              <a:rPr lang="nl-NL" sz="1400" dirty="0" err="1"/>
              <a:t>using</a:t>
            </a:r>
            <a:r>
              <a:rPr lang="nl-NL" sz="1400" dirty="0"/>
              <a:t> </a:t>
            </a:r>
            <a:r>
              <a:rPr lang="nl-NL" sz="1400" dirty="0" err="1"/>
              <a:t>the</a:t>
            </a:r>
            <a:r>
              <a:rPr lang="nl-NL" sz="1400" dirty="0"/>
              <a:t> </a:t>
            </a:r>
            <a:r>
              <a:rPr lang="nl-NL" sz="1400" dirty="0" err="1"/>
              <a:t>icons</a:t>
            </a:r>
            <a:endParaRPr lang="nl-NL" sz="1400" dirty="0"/>
          </a:p>
          <a:p>
            <a:pPr marL="628650" lvl="1" indent="-171450" algn="l">
              <a:buFont typeface="Arial" panose="020B0604020202020204" pitchFamily="34" charset="0"/>
              <a:buChar char="•"/>
            </a:pPr>
            <a:r>
              <a:rPr lang="nl-NL" sz="1400" dirty="0" err="1"/>
              <a:t>Searching</a:t>
            </a:r>
            <a:r>
              <a:rPr lang="nl-NL" sz="1400" dirty="0"/>
              <a:t> information </a:t>
            </a:r>
            <a:r>
              <a:rPr lang="nl-NL" sz="1400" dirty="0" err="1"/>
              <a:t>using</a:t>
            </a:r>
            <a:r>
              <a:rPr lang="nl-NL" sz="1400" dirty="0"/>
              <a:t> </a:t>
            </a:r>
            <a:r>
              <a:rPr lang="nl-NL" sz="1400" dirty="0" err="1"/>
              <a:t>the</a:t>
            </a:r>
            <a:r>
              <a:rPr lang="nl-NL" sz="1400" dirty="0"/>
              <a:t> </a:t>
            </a:r>
            <a:r>
              <a:rPr lang="nl-NL" sz="1400" dirty="0" err="1"/>
              <a:t>current</a:t>
            </a:r>
            <a:r>
              <a:rPr lang="nl-NL" sz="1400" dirty="0"/>
              <a:t> search </a:t>
            </a:r>
            <a:r>
              <a:rPr lang="nl-NL" sz="1400" dirty="0" err="1"/>
              <a:t>function</a:t>
            </a:r>
            <a:endParaRPr lang="nl-NL" sz="1400" dirty="0"/>
          </a:p>
          <a:p>
            <a:pPr marL="628650" lvl="1" indent="-171450" algn="l">
              <a:buFont typeface="Arial" panose="020B0604020202020204" pitchFamily="34" charset="0"/>
              <a:buChar char="•"/>
            </a:pPr>
            <a:r>
              <a:rPr lang="nl-NL" sz="1400" dirty="0" err="1"/>
              <a:t>Searching</a:t>
            </a:r>
            <a:r>
              <a:rPr lang="nl-NL" sz="1400" dirty="0"/>
              <a:t> information </a:t>
            </a:r>
            <a:r>
              <a:rPr lang="nl-NL" sz="1400" dirty="0" err="1"/>
              <a:t>using</a:t>
            </a:r>
            <a:r>
              <a:rPr lang="nl-NL" sz="1400" dirty="0"/>
              <a:t> </a:t>
            </a:r>
            <a:r>
              <a:rPr lang="nl-NL" sz="1400" dirty="0" err="1"/>
              <a:t>the</a:t>
            </a:r>
            <a:r>
              <a:rPr lang="nl-NL" sz="1400" dirty="0"/>
              <a:t> AI search </a:t>
            </a:r>
            <a:r>
              <a:rPr lang="nl-NL" sz="1400" dirty="0" err="1"/>
              <a:t>function</a:t>
            </a:r>
            <a:endParaRPr lang="nl-NL" sz="1400" dirty="0"/>
          </a:p>
          <a:p>
            <a:pPr marL="628650" lvl="1" indent="-171450" algn="l">
              <a:buFont typeface="Arial" panose="020B0604020202020204" pitchFamily="34" charset="0"/>
              <a:buChar char="•"/>
            </a:pPr>
            <a:r>
              <a:rPr lang="nl-NL" sz="1400" dirty="0"/>
              <a:t>Design input</a:t>
            </a:r>
          </a:p>
          <a:p>
            <a:pPr marL="628650" lvl="1" indent="-171450" algn="l">
              <a:buFont typeface="Arial" panose="020B0604020202020204" pitchFamily="34" charset="0"/>
              <a:buChar char="•"/>
            </a:pPr>
            <a:r>
              <a:rPr lang="nl-NL" sz="1400" dirty="0"/>
              <a:t>Promotion </a:t>
            </a:r>
            <a:r>
              <a:rPr lang="nl-NL" sz="1400" dirty="0" err="1"/>
              <a:t>and</a:t>
            </a:r>
            <a:r>
              <a:rPr lang="nl-NL" sz="1400" dirty="0"/>
              <a:t> </a:t>
            </a:r>
            <a:r>
              <a:rPr lang="nl-NL" sz="1400" dirty="0" err="1"/>
              <a:t>suggestions</a:t>
            </a:r>
            <a:endParaRPr lang="nl-NL" sz="1400" dirty="0"/>
          </a:p>
          <a:p>
            <a:endParaRPr lang="nl-NL" sz="1400" dirty="0"/>
          </a:p>
          <a:p>
            <a:r>
              <a:rPr lang="nl-NL" sz="1400" dirty="0"/>
              <a:t>For </a:t>
            </a:r>
            <a:r>
              <a:rPr lang="nl-NL" sz="1400" dirty="0" err="1"/>
              <a:t>some</a:t>
            </a:r>
            <a:r>
              <a:rPr lang="nl-NL" sz="1400" dirty="0"/>
              <a:t> of </a:t>
            </a:r>
            <a:r>
              <a:rPr lang="nl-NL" sz="1400" dirty="0" err="1"/>
              <a:t>the</a:t>
            </a:r>
            <a:r>
              <a:rPr lang="nl-NL" sz="1400" dirty="0"/>
              <a:t> topics, </a:t>
            </a:r>
            <a:r>
              <a:rPr lang="nl-NL" sz="1400" dirty="0" err="1"/>
              <a:t>additional</a:t>
            </a:r>
            <a:r>
              <a:rPr lang="nl-NL" sz="1400" dirty="0"/>
              <a:t> slides are </a:t>
            </a:r>
            <a:r>
              <a:rPr lang="nl-NL" sz="1400" dirty="0" err="1"/>
              <a:t>available</a:t>
            </a:r>
            <a:r>
              <a:rPr lang="nl-NL" sz="1400" dirty="0"/>
              <a:t> </a:t>
            </a:r>
            <a:r>
              <a:rPr lang="nl-NL" sz="1400" dirty="0" err="1"/>
              <a:t>with</a:t>
            </a:r>
            <a:r>
              <a:rPr lang="nl-NL" sz="1400" dirty="0"/>
              <a:t> extra quotes </a:t>
            </a:r>
            <a:r>
              <a:rPr lang="nl-NL" sz="1400" dirty="0" err="1"/>
              <a:t>to</a:t>
            </a:r>
            <a:r>
              <a:rPr lang="nl-NL" sz="1400" dirty="0"/>
              <a:t> </a:t>
            </a:r>
            <a:r>
              <a:rPr lang="nl-NL" sz="1400" dirty="0" err="1"/>
              <a:t>give</a:t>
            </a:r>
            <a:r>
              <a:rPr lang="nl-NL" sz="1400" dirty="0"/>
              <a:t> more in-</a:t>
            </a:r>
            <a:r>
              <a:rPr lang="nl-NL" sz="1400" dirty="0" err="1"/>
              <a:t>depth</a:t>
            </a:r>
            <a:r>
              <a:rPr lang="nl-NL" sz="1400" dirty="0"/>
              <a:t> </a:t>
            </a:r>
            <a:r>
              <a:rPr lang="nl-NL" sz="1400" dirty="0" err="1"/>
              <a:t>understanding</a:t>
            </a:r>
            <a:r>
              <a:rPr lang="nl-NL" sz="1400" dirty="0"/>
              <a:t> </a:t>
            </a:r>
            <a:r>
              <a:rPr lang="nl-NL" sz="1400" dirty="0" err="1"/>
              <a:t>and</a:t>
            </a:r>
            <a:r>
              <a:rPr lang="nl-NL" sz="1400" dirty="0"/>
              <a:t> context of </a:t>
            </a:r>
            <a:r>
              <a:rPr lang="nl-NL" sz="1400" dirty="0" err="1"/>
              <a:t>the</a:t>
            </a:r>
            <a:r>
              <a:rPr lang="nl-NL" sz="1400" dirty="0"/>
              <a:t> </a:t>
            </a:r>
            <a:r>
              <a:rPr lang="nl-NL" sz="1400" dirty="0" err="1"/>
              <a:t>needs</a:t>
            </a:r>
            <a:r>
              <a:rPr lang="nl-NL" sz="1400" dirty="0"/>
              <a:t>, </a:t>
            </a:r>
            <a:r>
              <a:rPr lang="nl-NL" sz="1400" dirty="0" err="1"/>
              <a:t>challenges</a:t>
            </a:r>
            <a:r>
              <a:rPr lang="nl-NL" sz="1400" dirty="0"/>
              <a:t> </a:t>
            </a:r>
            <a:r>
              <a:rPr lang="nl-NL" sz="1400" dirty="0" err="1"/>
              <a:t>and</a:t>
            </a:r>
            <a:r>
              <a:rPr lang="nl-NL" sz="1400" dirty="0"/>
              <a:t> </a:t>
            </a:r>
            <a:r>
              <a:rPr lang="nl-NL" sz="1400" dirty="0" err="1"/>
              <a:t>wishes</a:t>
            </a:r>
            <a:r>
              <a:rPr lang="nl-NL" sz="1400" dirty="0"/>
              <a:t> </a:t>
            </a:r>
          </a:p>
          <a:p>
            <a:pPr marL="628650" lvl="1" indent="-171450" algn="l">
              <a:buFont typeface="Arial" panose="020B0604020202020204" pitchFamily="34" charset="0"/>
              <a:buChar char="•"/>
            </a:pPr>
            <a:endParaRPr lang="nl-NL" sz="1400" dirty="0"/>
          </a:p>
        </p:txBody>
      </p:sp>
    </p:spTree>
    <p:extLst>
      <p:ext uri="{BB962C8B-B14F-4D97-AF65-F5344CB8AC3E}">
        <p14:creationId xmlns:p14="http://schemas.microsoft.com/office/powerpoint/2010/main" val="841880869"/>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A5C2F3-C68D-58B5-94A9-29BC27334333}"/>
              </a:ext>
            </a:extLst>
          </p:cNvPr>
          <p:cNvSpPr>
            <a:spLocks noGrp="1"/>
          </p:cNvSpPr>
          <p:nvPr>
            <p:ph type="ctrTitle"/>
          </p:nvPr>
        </p:nvSpPr>
        <p:spPr/>
        <p:txBody>
          <a:bodyPr/>
          <a:lstStyle/>
          <a:p>
            <a:r>
              <a:rPr lang="nl-NL" dirty="0" err="1"/>
              <a:t>Key</a:t>
            </a:r>
            <a:r>
              <a:rPr lang="nl-NL" dirty="0"/>
              <a:t> </a:t>
            </a:r>
            <a:r>
              <a:rPr lang="nl-NL" dirty="0" err="1"/>
              <a:t>findings</a:t>
            </a:r>
            <a:endParaRPr lang="nl-NL" dirty="0"/>
          </a:p>
        </p:txBody>
      </p:sp>
      <p:sp>
        <p:nvSpPr>
          <p:cNvPr id="3" name="Ondertitel 2">
            <a:extLst>
              <a:ext uri="{FF2B5EF4-FFF2-40B4-BE49-F238E27FC236}">
                <a16:creationId xmlns:a16="http://schemas.microsoft.com/office/drawing/2014/main" id="{C6D1B144-89FE-A0B1-8220-D7D226A2F8F5}"/>
              </a:ext>
            </a:extLst>
          </p:cNvPr>
          <p:cNvSpPr>
            <a:spLocks noGrp="1"/>
          </p:cNvSpPr>
          <p:nvPr>
            <p:ph type="subTitle" idx="1"/>
          </p:nvPr>
        </p:nvSpPr>
        <p:spPr>
          <a:xfrm>
            <a:off x="1430889" y="1143495"/>
            <a:ext cx="10221662" cy="4342906"/>
          </a:xfrm>
        </p:spPr>
        <p:txBody>
          <a:bodyPr/>
          <a:lstStyle/>
          <a:p>
            <a:pPr marL="171450" indent="-171450">
              <a:buFont typeface="Arial" panose="020B0604020202020204" pitchFamily="34" charset="0"/>
              <a:buChar char="•"/>
            </a:pPr>
            <a:r>
              <a:rPr lang="en-GB" sz="1200" dirty="0"/>
              <a:t>HIA FAQ is used </a:t>
            </a:r>
            <a:r>
              <a:rPr lang="en-GB" sz="1200" b="1" dirty="0"/>
              <a:t>daily by WhatsApp helpdesk operators and HSP aid workers</a:t>
            </a:r>
            <a:r>
              <a:rPr lang="en-GB" sz="1200" dirty="0"/>
              <a:t>, and </a:t>
            </a:r>
            <a:r>
              <a:rPr lang="en-GB" sz="1200" b="1" dirty="0"/>
              <a:t>less often at shelter locations </a:t>
            </a:r>
          </a:p>
          <a:p>
            <a:pPr marL="171450" indent="-171450">
              <a:buFont typeface="Arial" panose="020B0604020202020204" pitchFamily="34" charset="0"/>
              <a:buChar char="•"/>
            </a:pPr>
            <a:endParaRPr lang="en-GB" sz="1200" dirty="0"/>
          </a:p>
          <a:p>
            <a:pPr marL="171450" indent="-171450">
              <a:buFont typeface="Arial" panose="020B0604020202020204" pitchFamily="34" charset="0"/>
              <a:buChar char="•"/>
            </a:pPr>
            <a:r>
              <a:rPr lang="en-GB" sz="1200" dirty="0"/>
              <a:t>HIA FAQ is only used on </a:t>
            </a:r>
            <a:r>
              <a:rPr lang="en-GB" sz="1200" b="1" dirty="0"/>
              <a:t>laptops / desktops</a:t>
            </a:r>
            <a:r>
              <a:rPr lang="en-GB" sz="1200" dirty="0"/>
              <a:t>, not on phones</a:t>
            </a:r>
          </a:p>
          <a:p>
            <a:pPr marL="171450" indent="-171450">
              <a:buFont typeface="Arial" panose="020B0604020202020204" pitchFamily="34" charset="0"/>
              <a:buChar char="•"/>
            </a:pPr>
            <a:endParaRPr lang="en-GB" sz="1200" dirty="0"/>
          </a:p>
          <a:p>
            <a:pPr marL="171450" indent="-171450">
              <a:buFont typeface="Arial" panose="020B0604020202020204" pitchFamily="34" charset="0"/>
              <a:buChar char="•"/>
            </a:pPr>
            <a:r>
              <a:rPr lang="en-GB" sz="1200" b="1" dirty="0"/>
              <a:t>Set-up</a:t>
            </a:r>
            <a:r>
              <a:rPr lang="en-GB" sz="1200" dirty="0"/>
              <a:t> (paragraphs, bullet points, etc.) and </a:t>
            </a:r>
            <a:r>
              <a:rPr lang="en-GB" sz="1200" b="1" dirty="0"/>
              <a:t>style</a:t>
            </a:r>
            <a:r>
              <a:rPr lang="en-GB" sz="1200" dirty="0"/>
              <a:t> (tone of voice) of the written content in the HIA FAQ </a:t>
            </a:r>
            <a:r>
              <a:rPr lang="en-GB" sz="1200" b="1" dirty="0"/>
              <a:t>matches the need </a:t>
            </a:r>
            <a:r>
              <a:rPr lang="en-GB" sz="1200" dirty="0"/>
              <a:t>and is </a:t>
            </a:r>
            <a:r>
              <a:rPr lang="en-GB" sz="1200" b="1" dirty="0"/>
              <a:t>helpful and sufficient </a:t>
            </a:r>
            <a:r>
              <a:rPr lang="en-GB" sz="1200" dirty="0"/>
              <a:t>to provide information to person affected, some users perceive it as a bit too long </a:t>
            </a:r>
          </a:p>
          <a:p>
            <a:pPr marL="171450" indent="-171450">
              <a:buFont typeface="Arial" panose="020B0604020202020204" pitchFamily="34" charset="0"/>
              <a:buChar char="•"/>
            </a:pPr>
            <a:endParaRPr lang="en-GB" sz="1200" dirty="0"/>
          </a:p>
          <a:p>
            <a:pPr marL="171450" indent="-171450">
              <a:buFont typeface="Arial" panose="020B0604020202020204" pitchFamily="34" charset="0"/>
              <a:buChar char="•"/>
            </a:pPr>
            <a:r>
              <a:rPr lang="en-GB" sz="1200" dirty="0"/>
              <a:t>Users find it most easy to search and find their requested Q&amp;A by using the </a:t>
            </a:r>
            <a:r>
              <a:rPr lang="en-GB" sz="1200" b="1" dirty="0"/>
              <a:t>icons</a:t>
            </a:r>
            <a:r>
              <a:rPr lang="en-GB" sz="1200" dirty="0"/>
              <a:t> for the categories and sub-categories</a:t>
            </a:r>
          </a:p>
          <a:p>
            <a:pPr marL="171450" indent="-171450">
              <a:buFont typeface="Arial" panose="020B0604020202020204" pitchFamily="34" charset="0"/>
              <a:buChar char="•"/>
            </a:pPr>
            <a:r>
              <a:rPr lang="en-GB" sz="1200" dirty="0"/>
              <a:t>Only </a:t>
            </a:r>
            <a:r>
              <a:rPr lang="en-GB" sz="1200" b="1" dirty="0"/>
              <a:t>1 user out of 13 used the existing search function</a:t>
            </a:r>
            <a:r>
              <a:rPr lang="en-GB" sz="1200" dirty="0"/>
              <a:t>, others didn’t need it, didn’t know about it and didn’t miss it</a:t>
            </a:r>
          </a:p>
          <a:p>
            <a:pPr marL="171450" indent="-171450">
              <a:buFont typeface="Arial" panose="020B0604020202020204" pitchFamily="34" charset="0"/>
              <a:buChar char="•"/>
            </a:pPr>
            <a:r>
              <a:rPr lang="en-GB" sz="1200" b="1" dirty="0"/>
              <a:t>Preferred way to search: </a:t>
            </a:r>
            <a:r>
              <a:rPr lang="en-GB" sz="1200" dirty="0"/>
              <a:t>all users prefer to search for their needed Q&amp;A using the icons. If search function is needed, they prefer to have an improved version of the current search function rather than an AI summarizing search function. The improvement would be to add the possibility of using multiple words and showing results in order of correspondence. Showing a summarized answer is in most cases not seen as an added value. </a:t>
            </a:r>
          </a:p>
          <a:p>
            <a:pPr marL="914400" lvl="1" indent="-457200" algn="l">
              <a:buFont typeface="Arial" panose="020B0604020202020204" pitchFamily="34" charset="0"/>
              <a:buChar char="•"/>
            </a:pPr>
            <a:endParaRPr lang="en-GB" sz="1200" dirty="0"/>
          </a:p>
          <a:p>
            <a:pPr marL="457200" indent="-457200">
              <a:buFont typeface="Arial" panose="020B0604020202020204" pitchFamily="34" charset="0"/>
              <a:buChar char="•"/>
            </a:pPr>
            <a:endParaRPr lang="en-GB" sz="1200" dirty="0"/>
          </a:p>
        </p:txBody>
      </p:sp>
    </p:spTree>
    <p:extLst>
      <p:ext uri="{BB962C8B-B14F-4D97-AF65-F5344CB8AC3E}">
        <p14:creationId xmlns:p14="http://schemas.microsoft.com/office/powerpoint/2010/main" val="237382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A5C2F3-C68D-58B5-94A9-29BC27334333}"/>
              </a:ext>
            </a:extLst>
          </p:cNvPr>
          <p:cNvSpPr>
            <a:spLocks noGrp="1"/>
          </p:cNvSpPr>
          <p:nvPr>
            <p:ph type="ctrTitle"/>
          </p:nvPr>
        </p:nvSpPr>
        <p:spPr/>
        <p:txBody>
          <a:bodyPr/>
          <a:lstStyle/>
          <a:p>
            <a:r>
              <a:rPr lang="nl-NL" dirty="0" err="1"/>
              <a:t>Use</a:t>
            </a:r>
            <a:r>
              <a:rPr lang="nl-NL" dirty="0"/>
              <a:t> of HIA FAQ </a:t>
            </a:r>
            <a:r>
              <a:rPr lang="nl-NL" dirty="0" err="1"/>
              <a:t>for</a:t>
            </a:r>
            <a:r>
              <a:rPr lang="nl-NL" dirty="0"/>
              <a:t> WhatsApp helpdesk </a:t>
            </a:r>
          </a:p>
        </p:txBody>
      </p:sp>
      <p:sp>
        <p:nvSpPr>
          <p:cNvPr id="3" name="Ondertitel 2">
            <a:extLst>
              <a:ext uri="{FF2B5EF4-FFF2-40B4-BE49-F238E27FC236}">
                <a16:creationId xmlns:a16="http://schemas.microsoft.com/office/drawing/2014/main" id="{C6D1B144-89FE-A0B1-8220-D7D226A2F8F5}"/>
              </a:ext>
            </a:extLst>
          </p:cNvPr>
          <p:cNvSpPr>
            <a:spLocks noGrp="1"/>
          </p:cNvSpPr>
          <p:nvPr>
            <p:ph type="subTitle" idx="1"/>
          </p:nvPr>
        </p:nvSpPr>
        <p:spPr>
          <a:xfrm>
            <a:off x="1430889" y="1143495"/>
            <a:ext cx="10445425" cy="4342906"/>
          </a:xfrm>
        </p:spPr>
        <p:txBody>
          <a:bodyPr/>
          <a:lstStyle/>
          <a:p>
            <a:r>
              <a:rPr lang="en-GB" sz="1200" b="1" dirty="0"/>
              <a:t>HIA FAQ (</a:t>
            </a:r>
            <a:r>
              <a:rPr lang="en-GB" sz="1200" b="1" dirty="0" err="1"/>
              <a:t>Vraagbaak</a:t>
            </a:r>
            <a:r>
              <a:rPr lang="en-GB" sz="1200" b="1" dirty="0"/>
              <a:t>) is used daily by WhatsApp helpdesk operators</a:t>
            </a:r>
          </a:p>
          <a:p>
            <a:pPr marL="171450" indent="-171450">
              <a:buFont typeface="Arial" panose="020B0604020202020204" pitchFamily="34" charset="0"/>
              <a:buChar char="•"/>
            </a:pPr>
            <a:r>
              <a:rPr lang="en-GB" sz="1200" dirty="0"/>
              <a:t>HIA FAQ is main source of truth and information to answer questions</a:t>
            </a:r>
          </a:p>
          <a:p>
            <a:pPr marL="171450" indent="-171450">
              <a:buFont typeface="Arial" panose="020B0604020202020204" pitchFamily="34" charset="0"/>
              <a:buChar char="•"/>
            </a:pPr>
            <a:r>
              <a:rPr lang="en-GB" sz="1200" dirty="0"/>
              <a:t>Questions are answered in written form (WhatsApp)</a:t>
            </a:r>
          </a:p>
          <a:p>
            <a:pPr marL="171450" indent="-171450">
              <a:buFont typeface="Arial" panose="020B0604020202020204" pitchFamily="34" charset="0"/>
              <a:buChar char="•"/>
            </a:pPr>
            <a:r>
              <a:rPr lang="en-GB" sz="1200" dirty="0"/>
              <a:t>WhatsApp helpdesk operators are well aware of existence and goal of HIA</a:t>
            </a:r>
          </a:p>
          <a:p>
            <a:pPr marL="171450" indent="-171450">
              <a:buFont typeface="Arial" panose="020B0604020202020204" pitchFamily="34" charset="0"/>
              <a:buChar char="•"/>
            </a:pPr>
            <a:r>
              <a:rPr lang="en-GB" sz="1200" dirty="0"/>
              <a:t>WhatsApp helpdesk operators use HIA to help formulating answers</a:t>
            </a:r>
          </a:p>
          <a:p>
            <a:pPr marL="171450" indent="-171450">
              <a:buFont typeface="Arial" panose="020B0604020202020204" pitchFamily="34" charset="0"/>
              <a:buChar char="•"/>
            </a:pPr>
            <a:r>
              <a:rPr lang="en-GB" sz="1200" dirty="0"/>
              <a:t>They get a wide variety of type of questions and groups of people affected (e.g. Ukraine / Asylum seeker / undocumented migrant / EU migrant etc.). Majority of questions fall under Ukrainian topic and food vouchers</a:t>
            </a:r>
          </a:p>
          <a:p>
            <a:pPr marL="171450" indent="-171450">
              <a:buFont typeface="Arial" panose="020B0604020202020204" pitchFamily="34" charset="0"/>
              <a:buChar char="•"/>
            </a:pPr>
            <a:r>
              <a:rPr lang="en-GB" sz="1200" dirty="0"/>
              <a:t>Cases vary from general to very specific and contextual</a:t>
            </a:r>
          </a:p>
          <a:p>
            <a:pPr marL="171450" indent="-171450">
              <a:buFont typeface="Arial" panose="020B0604020202020204" pitchFamily="34" charset="0"/>
              <a:buChar char="•"/>
            </a:pPr>
            <a:r>
              <a:rPr lang="en-GB" sz="1200" dirty="0"/>
              <a:t>WhatsApp helpdesk team captains are in daily contact with content manager HIA </a:t>
            </a:r>
            <a:r>
              <a:rPr lang="en-GB" sz="1200" dirty="0" err="1"/>
              <a:t>Vraagbaak</a:t>
            </a:r>
            <a:r>
              <a:rPr lang="en-GB" sz="1200" dirty="0"/>
              <a:t> and information coordinator Shelter to update when things change, if new questions pop up at helpdesk that need to be added, etc. </a:t>
            </a:r>
          </a:p>
        </p:txBody>
      </p:sp>
      <p:sp>
        <p:nvSpPr>
          <p:cNvPr id="6" name="Tekstballon: rechthoek met afgeronde hoeken 5">
            <a:extLst>
              <a:ext uri="{FF2B5EF4-FFF2-40B4-BE49-F238E27FC236}">
                <a16:creationId xmlns:a16="http://schemas.microsoft.com/office/drawing/2014/main" id="{D172860A-C488-B505-7DE6-ABF725A7C5C8}"/>
              </a:ext>
            </a:extLst>
          </p:cNvPr>
          <p:cNvSpPr/>
          <p:nvPr/>
        </p:nvSpPr>
        <p:spPr>
          <a:xfrm>
            <a:off x="1354689" y="3937054"/>
            <a:ext cx="4088168" cy="1549347"/>
          </a:xfrm>
          <a:prstGeom prst="wedgeRoundRectCallout">
            <a:avLst>
              <a:gd name="adj1" fmla="val -19096"/>
              <a:gd name="adj2" fmla="val -58493"/>
              <a:gd name="adj3" fmla="val 16667"/>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As a volunteer, you always have a bit of an information lag, because you only work once a week. The most vulnerable thing with a helpdesk is to provide wrong information, it is a nightmare for a volunteer to tell someone "travel here", but then it is closed</a:t>
            </a:r>
            <a:r>
              <a:rPr lang="en-US" sz="1100" b="1" dirty="0"/>
              <a:t>. I always double check the </a:t>
            </a:r>
            <a:r>
              <a:rPr lang="en-US" sz="1100" b="1" dirty="0" err="1"/>
              <a:t>Vraagbaak</a:t>
            </a:r>
            <a:r>
              <a:rPr lang="en-US" sz="1100" b="1" dirty="0"/>
              <a:t>, the truth and latest information has to be in there. </a:t>
            </a:r>
            <a:r>
              <a:rPr lang="en-US" sz="1100" dirty="0"/>
              <a:t>(WhatsApp)</a:t>
            </a:r>
            <a:endParaRPr lang="en-GB" sz="1100" dirty="0"/>
          </a:p>
        </p:txBody>
      </p:sp>
      <p:sp>
        <p:nvSpPr>
          <p:cNvPr id="7" name="Tekstballon: rechthoek met afgeronde hoeken 6">
            <a:extLst>
              <a:ext uri="{FF2B5EF4-FFF2-40B4-BE49-F238E27FC236}">
                <a16:creationId xmlns:a16="http://schemas.microsoft.com/office/drawing/2014/main" id="{7448AB6C-7B9D-D7E5-E4DD-9D641E4AF13E}"/>
              </a:ext>
            </a:extLst>
          </p:cNvPr>
          <p:cNvSpPr/>
          <p:nvPr/>
        </p:nvSpPr>
        <p:spPr>
          <a:xfrm>
            <a:off x="5716221" y="3937054"/>
            <a:ext cx="3091911" cy="1551050"/>
          </a:xfrm>
          <a:prstGeom prst="wedgeRoundRectCallout">
            <a:avLst>
              <a:gd name="adj1" fmla="val -52513"/>
              <a:gd name="adj2" fmla="val -35873"/>
              <a:gd name="adj3" fmla="val 16667"/>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t>Sometimes I exactly copy and paste it, sometimes I have to take into consideration the PA’s situation and adapt the text.</a:t>
            </a:r>
            <a:r>
              <a:rPr lang="en-US" sz="1100" dirty="0"/>
              <a:t> When I don’t find the answer, I directly ask the team captain for clarification. (WhatsApp)</a:t>
            </a:r>
            <a:endParaRPr lang="en-GB" sz="1100" dirty="0"/>
          </a:p>
        </p:txBody>
      </p:sp>
      <p:sp>
        <p:nvSpPr>
          <p:cNvPr id="8" name="Tekstballon: rechthoek met afgeronde hoeken 7">
            <a:extLst>
              <a:ext uri="{FF2B5EF4-FFF2-40B4-BE49-F238E27FC236}">
                <a16:creationId xmlns:a16="http://schemas.microsoft.com/office/drawing/2014/main" id="{24A95F3B-9332-E007-97E5-67640043589F}"/>
              </a:ext>
            </a:extLst>
          </p:cNvPr>
          <p:cNvSpPr/>
          <p:nvPr/>
        </p:nvSpPr>
        <p:spPr>
          <a:xfrm>
            <a:off x="8952664" y="4033322"/>
            <a:ext cx="3091911" cy="1039421"/>
          </a:xfrm>
          <a:prstGeom prst="wedgeRoundRectCallout">
            <a:avLst>
              <a:gd name="adj1" fmla="val -24113"/>
              <a:gd name="adj2" fmla="val -63344"/>
              <a:gd name="adj3" fmla="val 16667"/>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t>I only use the </a:t>
            </a:r>
            <a:r>
              <a:rPr lang="en-US" sz="1100" b="1" dirty="0" err="1"/>
              <a:t>Vraagbaak</a:t>
            </a:r>
            <a:r>
              <a:rPr lang="en-US" sz="1100" b="1" dirty="0"/>
              <a:t>, the resources mentioned there and the resources shared by the team captains, I don’t use other tools</a:t>
            </a:r>
            <a:r>
              <a:rPr lang="en-US" sz="1100" dirty="0"/>
              <a:t>. (WhatsApp)</a:t>
            </a:r>
            <a:endParaRPr lang="en-GB" sz="1100" dirty="0"/>
          </a:p>
        </p:txBody>
      </p:sp>
    </p:spTree>
    <p:extLst>
      <p:ext uri="{BB962C8B-B14F-4D97-AF65-F5344CB8AC3E}">
        <p14:creationId xmlns:p14="http://schemas.microsoft.com/office/powerpoint/2010/main" val="1085125501"/>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A5C2F3-C68D-58B5-94A9-29BC27334333}"/>
              </a:ext>
            </a:extLst>
          </p:cNvPr>
          <p:cNvSpPr>
            <a:spLocks noGrp="1"/>
          </p:cNvSpPr>
          <p:nvPr>
            <p:ph type="ctrTitle"/>
          </p:nvPr>
        </p:nvSpPr>
        <p:spPr/>
        <p:txBody>
          <a:bodyPr/>
          <a:lstStyle/>
          <a:p>
            <a:r>
              <a:rPr lang="nl-NL" dirty="0"/>
              <a:t>Extra quotes: </a:t>
            </a:r>
            <a:r>
              <a:rPr lang="nl-NL" dirty="0" err="1"/>
              <a:t>use</a:t>
            </a:r>
            <a:r>
              <a:rPr lang="nl-NL" dirty="0"/>
              <a:t> of HIA FAQ </a:t>
            </a:r>
            <a:r>
              <a:rPr lang="nl-NL" dirty="0" err="1"/>
              <a:t>for</a:t>
            </a:r>
            <a:r>
              <a:rPr lang="nl-NL" dirty="0"/>
              <a:t> WhatsApp</a:t>
            </a:r>
          </a:p>
        </p:txBody>
      </p:sp>
      <p:sp>
        <p:nvSpPr>
          <p:cNvPr id="3" name="Ondertitel 2">
            <a:extLst>
              <a:ext uri="{FF2B5EF4-FFF2-40B4-BE49-F238E27FC236}">
                <a16:creationId xmlns:a16="http://schemas.microsoft.com/office/drawing/2014/main" id="{C6D1B144-89FE-A0B1-8220-D7D226A2F8F5}"/>
              </a:ext>
            </a:extLst>
          </p:cNvPr>
          <p:cNvSpPr>
            <a:spLocks noGrp="1"/>
          </p:cNvSpPr>
          <p:nvPr>
            <p:ph type="subTitle" idx="1"/>
          </p:nvPr>
        </p:nvSpPr>
        <p:spPr>
          <a:xfrm>
            <a:off x="1430889" y="1143495"/>
            <a:ext cx="10607333" cy="370811"/>
          </a:xfrm>
        </p:spPr>
        <p:txBody>
          <a:bodyPr/>
          <a:lstStyle/>
          <a:p>
            <a:r>
              <a:rPr lang="en-GB" sz="1050" b="1" dirty="0"/>
              <a:t>Positive 							Other notes</a:t>
            </a:r>
          </a:p>
        </p:txBody>
      </p:sp>
      <p:sp>
        <p:nvSpPr>
          <p:cNvPr id="7" name="Tekstballon: rechthoek met afgeronde hoeken 6">
            <a:extLst>
              <a:ext uri="{FF2B5EF4-FFF2-40B4-BE49-F238E27FC236}">
                <a16:creationId xmlns:a16="http://schemas.microsoft.com/office/drawing/2014/main" id="{C1B7E5F8-B499-EFCD-764E-0B2F05D1BB31}"/>
              </a:ext>
            </a:extLst>
          </p:cNvPr>
          <p:cNvSpPr/>
          <p:nvPr/>
        </p:nvSpPr>
        <p:spPr>
          <a:xfrm>
            <a:off x="6096000" y="3503703"/>
            <a:ext cx="2951447" cy="871789"/>
          </a:xfrm>
          <a:prstGeom prst="wedgeRoundRectCallout">
            <a:avLst>
              <a:gd name="adj1" fmla="val -52513"/>
              <a:gd name="adj2" fmla="val -35873"/>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I only use the </a:t>
            </a:r>
            <a:r>
              <a:rPr lang="en-US" sz="1050" dirty="0" err="1"/>
              <a:t>Vraagbaak</a:t>
            </a:r>
            <a:r>
              <a:rPr lang="en-US" sz="1050" dirty="0"/>
              <a:t>, the resources mentioned there and the resources shared by the team captains, I don’t use other tools. (WhatsApp)</a:t>
            </a:r>
            <a:endParaRPr lang="en-GB" sz="1050" dirty="0"/>
          </a:p>
        </p:txBody>
      </p:sp>
      <p:sp>
        <p:nvSpPr>
          <p:cNvPr id="8" name="Tekstballon: rechthoek met afgeronde hoeken 7">
            <a:extLst>
              <a:ext uri="{FF2B5EF4-FFF2-40B4-BE49-F238E27FC236}">
                <a16:creationId xmlns:a16="http://schemas.microsoft.com/office/drawing/2014/main" id="{95FC88BA-DC33-3954-A691-419C5097E4B8}"/>
              </a:ext>
            </a:extLst>
          </p:cNvPr>
          <p:cNvSpPr/>
          <p:nvPr/>
        </p:nvSpPr>
        <p:spPr>
          <a:xfrm>
            <a:off x="8740388" y="4425443"/>
            <a:ext cx="3279451" cy="1076201"/>
          </a:xfrm>
          <a:prstGeom prst="wedgeRoundRectCallout">
            <a:avLst>
              <a:gd name="adj1" fmla="val -52513"/>
              <a:gd name="adj2" fmla="val -35873"/>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There are a couple of pages that were recommended by the team captains at the beginning, it is also nice to have some links that you can send to the PA’s, like </a:t>
            </a:r>
            <a:r>
              <a:rPr lang="en-US" sz="1050" dirty="0" err="1"/>
              <a:t>Refugeehelp</a:t>
            </a:r>
            <a:r>
              <a:rPr lang="en-US" sz="1050" dirty="0"/>
              <a:t>. Sometimes I use Google as well, if I have to check an address.  (WhatsApp)</a:t>
            </a:r>
            <a:endParaRPr lang="en-GB" sz="1050" dirty="0"/>
          </a:p>
        </p:txBody>
      </p:sp>
      <p:sp>
        <p:nvSpPr>
          <p:cNvPr id="9" name="Tekstballon: rechthoek met afgeronde hoeken 8">
            <a:extLst>
              <a:ext uri="{FF2B5EF4-FFF2-40B4-BE49-F238E27FC236}">
                <a16:creationId xmlns:a16="http://schemas.microsoft.com/office/drawing/2014/main" id="{4A9E6A17-B9FB-EDD2-3AC6-AEA247D062C3}"/>
              </a:ext>
            </a:extLst>
          </p:cNvPr>
          <p:cNvSpPr/>
          <p:nvPr/>
        </p:nvSpPr>
        <p:spPr>
          <a:xfrm>
            <a:off x="8487699" y="2298255"/>
            <a:ext cx="3550523" cy="1155497"/>
          </a:xfrm>
          <a:prstGeom prst="wedgeRoundRectCallout">
            <a:avLst>
              <a:gd name="adj1" fmla="val -52513"/>
              <a:gd name="adj2" fmla="val -35873"/>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I actually always use the English one, as you have to work in English for the automatic translate in Redline. Even if I have a Dutch PA, I still write in English, because I don’t know if the volunteer that will follow-up speaks Dutch. In that way, it works nicely.  (WhatsApp)</a:t>
            </a:r>
            <a:endParaRPr lang="en-GB" sz="1050" dirty="0"/>
          </a:p>
        </p:txBody>
      </p:sp>
      <p:sp>
        <p:nvSpPr>
          <p:cNvPr id="13" name="Tekstballon: rechthoek met afgeronde hoeken 12">
            <a:extLst>
              <a:ext uri="{FF2B5EF4-FFF2-40B4-BE49-F238E27FC236}">
                <a16:creationId xmlns:a16="http://schemas.microsoft.com/office/drawing/2014/main" id="{5CAE2EB2-A09B-D7CA-758F-A383F8FC8844}"/>
              </a:ext>
            </a:extLst>
          </p:cNvPr>
          <p:cNvSpPr/>
          <p:nvPr/>
        </p:nvSpPr>
        <p:spPr>
          <a:xfrm>
            <a:off x="6734555" y="1476458"/>
            <a:ext cx="2402609" cy="733858"/>
          </a:xfrm>
          <a:prstGeom prst="wedgeRoundRectCallout">
            <a:avLst>
              <a:gd name="adj1" fmla="val -52513"/>
              <a:gd name="adj2" fmla="val -35873"/>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All users are using HIA FAQ on their laptop (even at shelter locations). </a:t>
            </a:r>
            <a:endParaRPr lang="en-GB" sz="1050" dirty="0"/>
          </a:p>
        </p:txBody>
      </p:sp>
      <p:sp>
        <p:nvSpPr>
          <p:cNvPr id="15" name="Tekstballon: rechthoek met afgeronde hoeken 14">
            <a:extLst>
              <a:ext uri="{FF2B5EF4-FFF2-40B4-BE49-F238E27FC236}">
                <a16:creationId xmlns:a16="http://schemas.microsoft.com/office/drawing/2014/main" id="{2903F0F6-D989-727C-9FA1-C63DFA816D16}"/>
              </a:ext>
            </a:extLst>
          </p:cNvPr>
          <p:cNvSpPr/>
          <p:nvPr/>
        </p:nvSpPr>
        <p:spPr>
          <a:xfrm>
            <a:off x="2437697" y="3009529"/>
            <a:ext cx="3008673" cy="988349"/>
          </a:xfrm>
          <a:prstGeom prst="wedgeRoundRectCallout">
            <a:avLst>
              <a:gd name="adj1" fmla="val -52513"/>
              <a:gd name="adj2" fmla="val -35873"/>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I’m definitely using it, just general idea is that somebody asks me a question and because I’m new I don’t know anything, so I refer to the Q&amp;A every time (WhatsApp).</a:t>
            </a:r>
            <a:endParaRPr lang="en-GB" sz="1050" dirty="0"/>
          </a:p>
        </p:txBody>
      </p:sp>
      <p:sp>
        <p:nvSpPr>
          <p:cNvPr id="16" name="Tekstballon: rechthoek met afgeronde hoeken 15">
            <a:extLst>
              <a:ext uri="{FF2B5EF4-FFF2-40B4-BE49-F238E27FC236}">
                <a16:creationId xmlns:a16="http://schemas.microsoft.com/office/drawing/2014/main" id="{B0A6B93A-D18C-E267-13B5-0A250272A212}"/>
              </a:ext>
            </a:extLst>
          </p:cNvPr>
          <p:cNvSpPr/>
          <p:nvPr/>
        </p:nvSpPr>
        <p:spPr>
          <a:xfrm>
            <a:off x="2810254" y="5360227"/>
            <a:ext cx="2910350" cy="988349"/>
          </a:xfrm>
          <a:prstGeom prst="wedgeRoundRectCallout">
            <a:avLst>
              <a:gd name="adj1" fmla="val -52513"/>
              <a:gd name="adj2" fmla="val -35873"/>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 In the beginning, it felt a bit useless because the information was not completely up-to-date. Now, I find it clearer and more comprehensive, and I use if every shift. (WhatsApp)</a:t>
            </a:r>
            <a:endParaRPr lang="en-GB" sz="1050" dirty="0"/>
          </a:p>
        </p:txBody>
      </p:sp>
      <p:sp>
        <p:nvSpPr>
          <p:cNvPr id="17" name="Tekstballon: rechthoek met afgeronde hoeken 16">
            <a:extLst>
              <a:ext uri="{FF2B5EF4-FFF2-40B4-BE49-F238E27FC236}">
                <a16:creationId xmlns:a16="http://schemas.microsoft.com/office/drawing/2014/main" id="{435E4746-6761-C93C-9714-A1F055DE91EB}"/>
              </a:ext>
            </a:extLst>
          </p:cNvPr>
          <p:cNvSpPr/>
          <p:nvPr/>
        </p:nvSpPr>
        <p:spPr>
          <a:xfrm>
            <a:off x="1305918" y="4131293"/>
            <a:ext cx="3008673" cy="988349"/>
          </a:xfrm>
          <a:prstGeom prst="wedgeRoundRectCallout">
            <a:avLst>
              <a:gd name="adj1" fmla="val -52513"/>
              <a:gd name="adj2" fmla="val -35873"/>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Sometimes I exactly copy and paste it, sometimes I have to take into consideration the PA’s situation and adapt the text. When I don’t find the answer, I directly ask the team captain for clarification. (WhatsApp)</a:t>
            </a:r>
            <a:endParaRPr lang="en-GB" sz="1050" dirty="0"/>
          </a:p>
        </p:txBody>
      </p:sp>
      <p:sp>
        <p:nvSpPr>
          <p:cNvPr id="18" name="Tekstballon: rechthoek met afgeronde hoeken 17">
            <a:extLst>
              <a:ext uri="{FF2B5EF4-FFF2-40B4-BE49-F238E27FC236}">
                <a16:creationId xmlns:a16="http://schemas.microsoft.com/office/drawing/2014/main" id="{228C56BD-520D-4CD2-9226-DC4DB192D24A}"/>
              </a:ext>
            </a:extLst>
          </p:cNvPr>
          <p:cNvSpPr/>
          <p:nvPr/>
        </p:nvSpPr>
        <p:spPr>
          <a:xfrm>
            <a:off x="1256756" y="1420424"/>
            <a:ext cx="3844415" cy="1429507"/>
          </a:xfrm>
          <a:prstGeom prst="wedgeRoundRectCallout">
            <a:avLst>
              <a:gd name="adj1" fmla="val -52513"/>
              <a:gd name="adj2" fmla="val -35873"/>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As a volunteer, you always have a bit of an information lag, because you only work once a week. The most vulnerable thing with a helpdesk is to provide wrong information, it is a nightmare for a volunteer to tell someone "travel here", but then it is closed. I always double check the </a:t>
            </a:r>
            <a:r>
              <a:rPr lang="en-US" sz="1050" dirty="0" err="1"/>
              <a:t>Vraagbaak</a:t>
            </a:r>
            <a:r>
              <a:rPr lang="en-US" sz="1050" dirty="0"/>
              <a:t>, the truth and latest information has to be in there. (WhatsApp)</a:t>
            </a:r>
            <a:endParaRPr lang="en-GB" sz="1050" dirty="0"/>
          </a:p>
        </p:txBody>
      </p:sp>
      <p:sp>
        <p:nvSpPr>
          <p:cNvPr id="19" name="Tekstballon: rechthoek met afgeronde hoeken 18">
            <a:extLst>
              <a:ext uri="{FF2B5EF4-FFF2-40B4-BE49-F238E27FC236}">
                <a16:creationId xmlns:a16="http://schemas.microsoft.com/office/drawing/2014/main" id="{372A1346-78AC-BCCF-6F50-B28B6258894D}"/>
              </a:ext>
            </a:extLst>
          </p:cNvPr>
          <p:cNvSpPr/>
          <p:nvPr/>
        </p:nvSpPr>
        <p:spPr>
          <a:xfrm>
            <a:off x="6471398" y="5628481"/>
            <a:ext cx="4537980" cy="1076201"/>
          </a:xfrm>
          <a:prstGeom prst="wedgeRoundRectCallout">
            <a:avLst>
              <a:gd name="adj1" fmla="val -52513"/>
              <a:gd name="adj2" fmla="val -35873"/>
              <a:gd name="adj3" fmla="val 1666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Besides </a:t>
            </a:r>
            <a:r>
              <a:rPr lang="en-US" sz="1050" dirty="0" err="1"/>
              <a:t>Vraagbaak</a:t>
            </a:r>
            <a:r>
              <a:rPr lang="en-US" sz="1050" dirty="0"/>
              <a:t>, my standard open website are IND webpage, government webpage (send to people from official source of information) and </a:t>
            </a:r>
            <a:r>
              <a:rPr lang="en-US" sz="1050" dirty="0" err="1"/>
              <a:t>Refugeehelp</a:t>
            </a:r>
            <a:r>
              <a:rPr lang="en-US" sz="1050" dirty="0"/>
              <a:t> (send as standard source of information). If someone asks me a question out of the blue (not standard), I start searching on the internet. However, when it is a standard question I always use our </a:t>
            </a:r>
            <a:r>
              <a:rPr lang="en-US" sz="1050" dirty="0" err="1"/>
              <a:t>Vraagbaak</a:t>
            </a:r>
            <a:r>
              <a:rPr lang="en-US" sz="1050" dirty="0"/>
              <a:t>. (WhatsApp)</a:t>
            </a:r>
            <a:endParaRPr lang="en-GB" sz="1050" dirty="0"/>
          </a:p>
        </p:txBody>
      </p:sp>
    </p:spTree>
    <p:extLst>
      <p:ext uri="{BB962C8B-B14F-4D97-AF65-F5344CB8AC3E}">
        <p14:creationId xmlns:p14="http://schemas.microsoft.com/office/powerpoint/2010/main" val="3039300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A5C2F3-C68D-58B5-94A9-29BC27334333}"/>
              </a:ext>
            </a:extLst>
          </p:cNvPr>
          <p:cNvSpPr>
            <a:spLocks noGrp="1"/>
          </p:cNvSpPr>
          <p:nvPr>
            <p:ph type="ctrTitle"/>
          </p:nvPr>
        </p:nvSpPr>
        <p:spPr/>
        <p:txBody>
          <a:bodyPr/>
          <a:lstStyle/>
          <a:p>
            <a:r>
              <a:rPr lang="nl-NL" dirty="0" err="1"/>
              <a:t>Use</a:t>
            </a:r>
            <a:r>
              <a:rPr lang="nl-NL" dirty="0"/>
              <a:t> of HIA FAQ </a:t>
            </a:r>
            <a:r>
              <a:rPr lang="nl-NL" dirty="0" err="1"/>
              <a:t>by</a:t>
            </a:r>
            <a:r>
              <a:rPr lang="nl-NL" dirty="0"/>
              <a:t> HSP </a:t>
            </a:r>
            <a:r>
              <a:rPr lang="nl-NL" dirty="0" err="1"/>
              <a:t>aid</a:t>
            </a:r>
            <a:r>
              <a:rPr lang="nl-NL" dirty="0"/>
              <a:t> </a:t>
            </a:r>
            <a:r>
              <a:rPr lang="nl-NL" dirty="0" err="1"/>
              <a:t>workers</a:t>
            </a:r>
            <a:endParaRPr lang="nl-NL" dirty="0"/>
          </a:p>
        </p:txBody>
      </p:sp>
      <p:sp>
        <p:nvSpPr>
          <p:cNvPr id="3" name="Ondertitel 2">
            <a:extLst>
              <a:ext uri="{FF2B5EF4-FFF2-40B4-BE49-F238E27FC236}">
                <a16:creationId xmlns:a16="http://schemas.microsoft.com/office/drawing/2014/main" id="{C6D1B144-89FE-A0B1-8220-D7D226A2F8F5}"/>
              </a:ext>
            </a:extLst>
          </p:cNvPr>
          <p:cNvSpPr>
            <a:spLocks noGrp="1"/>
          </p:cNvSpPr>
          <p:nvPr>
            <p:ph type="subTitle" idx="1"/>
          </p:nvPr>
        </p:nvSpPr>
        <p:spPr>
          <a:xfrm>
            <a:off x="1430889" y="1143495"/>
            <a:ext cx="10221662" cy="4342906"/>
          </a:xfrm>
        </p:spPr>
        <p:txBody>
          <a:bodyPr/>
          <a:lstStyle/>
          <a:p>
            <a:r>
              <a:rPr lang="en-GB" sz="1200" b="1" dirty="0"/>
              <a:t>HIA </a:t>
            </a:r>
            <a:r>
              <a:rPr lang="en-GB" sz="1200" b="1" dirty="0" err="1"/>
              <a:t>Vraagbaak</a:t>
            </a:r>
            <a:r>
              <a:rPr lang="en-GB" sz="1200" b="1" dirty="0"/>
              <a:t> is used weekly by Humanitarian Service Point (HSP) aid workers</a:t>
            </a:r>
          </a:p>
          <a:p>
            <a:pPr marL="171450" indent="-171450">
              <a:buFont typeface="Arial" panose="020B0604020202020204" pitchFamily="34" charset="0"/>
              <a:buChar char="•"/>
            </a:pPr>
            <a:r>
              <a:rPr lang="en-GB" sz="1200" dirty="0"/>
              <a:t>They get a wide variety of type of questions and groups of people affected (e.g. Ukraine / Asylum seeker / undocumented migrant / EU migrant etc.)</a:t>
            </a:r>
          </a:p>
          <a:p>
            <a:pPr marL="171450" indent="-171450">
              <a:buFont typeface="Arial" panose="020B0604020202020204" pitchFamily="34" charset="0"/>
              <a:buChar char="•"/>
            </a:pPr>
            <a:r>
              <a:rPr lang="en-GB" sz="1200" dirty="0"/>
              <a:t>Cases can vary from general to very specific </a:t>
            </a:r>
          </a:p>
          <a:p>
            <a:pPr marL="171450" indent="-171450">
              <a:buFont typeface="Arial" panose="020B0604020202020204" pitchFamily="34" charset="0"/>
              <a:buChar char="•"/>
            </a:pPr>
            <a:r>
              <a:rPr lang="en-GB" sz="1200" dirty="0"/>
              <a:t>Cases are handled in-person (sometimes up to 3h) at the district office in Amsterdam</a:t>
            </a:r>
          </a:p>
          <a:p>
            <a:pPr marL="171450" indent="-171450">
              <a:buFont typeface="Arial" panose="020B0604020202020204" pitchFamily="34" charset="0"/>
              <a:buChar char="•"/>
            </a:pPr>
            <a:r>
              <a:rPr lang="en-GB" sz="1200" dirty="0"/>
              <a:t>HSP aid workers are aware of HIA</a:t>
            </a:r>
          </a:p>
          <a:p>
            <a:pPr marL="171450" indent="-171450">
              <a:buFont typeface="Arial" panose="020B0604020202020204" pitchFamily="34" charset="0"/>
              <a:buChar char="•"/>
            </a:pPr>
            <a:r>
              <a:rPr lang="en-GB" sz="1200" dirty="0"/>
              <a:t>It is often more used as a reference to (later / in a quiet moment) get more in-depth knowledge about a situation</a:t>
            </a:r>
          </a:p>
        </p:txBody>
      </p:sp>
      <p:sp>
        <p:nvSpPr>
          <p:cNvPr id="5" name="Tekstballon: rechthoek met afgeronde hoeken 4">
            <a:extLst>
              <a:ext uri="{FF2B5EF4-FFF2-40B4-BE49-F238E27FC236}">
                <a16:creationId xmlns:a16="http://schemas.microsoft.com/office/drawing/2014/main" id="{6864871F-F452-8CDD-B5F4-A16662EF3F7D}"/>
              </a:ext>
            </a:extLst>
          </p:cNvPr>
          <p:cNvSpPr/>
          <p:nvPr/>
        </p:nvSpPr>
        <p:spPr>
          <a:xfrm>
            <a:off x="1430889" y="3429000"/>
            <a:ext cx="3881340" cy="1805344"/>
          </a:xfrm>
          <a:prstGeom prst="wedgeRoundRectCallout">
            <a:avLst>
              <a:gd name="adj1" fmla="val -25129"/>
              <a:gd name="adj2" fmla="val -55308"/>
              <a:gd name="adj3" fmla="val 16667"/>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I use both; the one for undocumented migrants and the </a:t>
            </a:r>
            <a:r>
              <a:rPr lang="en-US" sz="1100" dirty="0" err="1"/>
              <a:t>Vraagbaak</a:t>
            </a:r>
            <a:r>
              <a:rPr lang="en-US" sz="1100" dirty="0"/>
              <a:t>, which focuses on Ukraine and asylum seekers.  Sometimes everything changes very quickly with Ukraine and then I lose track. </a:t>
            </a:r>
            <a:r>
              <a:rPr lang="en-US" sz="1100" b="1" dirty="0"/>
              <a:t>Then I double-check on the </a:t>
            </a:r>
            <a:r>
              <a:rPr lang="en-US" sz="1100" b="1" dirty="0" err="1"/>
              <a:t>Vraagbaak</a:t>
            </a:r>
            <a:r>
              <a:rPr lang="en-US" sz="1100" b="1" dirty="0"/>
              <a:t>: am I still correct in what I think and communicate?</a:t>
            </a:r>
            <a:r>
              <a:rPr lang="en-US" sz="1100" dirty="0"/>
              <a:t> Or if things are going on, I just check the </a:t>
            </a:r>
            <a:r>
              <a:rPr lang="en-US" sz="1100" b="1" dirty="0"/>
              <a:t>category with the latest information</a:t>
            </a:r>
            <a:r>
              <a:rPr lang="en-US" sz="1100" dirty="0"/>
              <a:t> to see if anything has changed. (aid worker HSP)</a:t>
            </a:r>
            <a:endParaRPr lang="en-GB" sz="1100" dirty="0"/>
          </a:p>
        </p:txBody>
      </p:sp>
    </p:spTree>
    <p:extLst>
      <p:ext uri="{BB962C8B-B14F-4D97-AF65-F5344CB8AC3E}">
        <p14:creationId xmlns:p14="http://schemas.microsoft.com/office/powerpoint/2010/main" val="2305522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A5C2F3-C68D-58B5-94A9-29BC27334333}"/>
              </a:ext>
            </a:extLst>
          </p:cNvPr>
          <p:cNvSpPr>
            <a:spLocks noGrp="1"/>
          </p:cNvSpPr>
          <p:nvPr>
            <p:ph type="ctrTitle"/>
          </p:nvPr>
        </p:nvSpPr>
        <p:spPr/>
        <p:txBody>
          <a:bodyPr/>
          <a:lstStyle/>
          <a:p>
            <a:r>
              <a:rPr lang="nl-NL" dirty="0" err="1"/>
              <a:t>Use</a:t>
            </a:r>
            <a:r>
              <a:rPr lang="nl-NL" dirty="0"/>
              <a:t> of HIA FAQ </a:t>
            </a:r>
            <a:r>
              <a:rPr lang="nl-NL" dirty="0" err="1"/>
              <a:t>by</a:t>
            </a:r>
            <a:r>
              <a:rPr lang="nl-NL" dirty="0"/>
              <a:t> shelter </a:t>
            </a:r>
            <a:r>
              <a:rPr lang="nl-NL" dirty="0" err="1"/>
              <a:t>aid</a:t>
            </a:r>
            <a:r>
              <a:rPr lang="nl-NL" dirty="0"/>
              <a:t> </a:t>
            </a:r>
            <a:r>
              <a:rPr lang="nl-NL" dirty="0" err="1"/>
              <a:t>workers</a:t>
            </a:r>
            <a:endParaRPr lang="nl-NL" dirty="0"/>
          </a:p>
        </p:txBody>
      </p:sp>
      <p:sp>
        <p:nvSpPr>
          <p:cNvPr id="3" name="Ondertitel 2">
            <a:extLst>
              <a:ext uri="{FF2B5EF4-FFF2-40B4-BE49-F238E27FC236}">
                <a16:creationId xmlns:a16="http://schemas.microsoft.com/office/drawing/2014/main" id="{C6D1B144-89FE-A0B1-8220-D7D226A2F8F5}"/>
              </a:ext>
            </a:extLst>
          </p:cNvPr>
          <p:cNvSpPr>
            <a:spLocks noGrp="1"/>
          </p:cNvSpPr>
          <p:nvPr>
            <p:ph type="subTitle" idx="1"/>
          </p:nvPr>
        </p:nvSpPr>
        <p:spPr/>
        <p:txBody>
          <a:bodyPr/>
          <a:lstStyle/>
          <a:p>
            <a:r>
              <a:rPr lang="en-GB" sz="1200" b="1" dirty="0"/>
              <a:t>HIA </a:t>
            </a:r>
            <a:r>
              <a:rPr lang="en-GB" sz="1200" b="1" dirty="0" err="1"/>
              <a:t>Vraagbaak</a:t>
            </a:r>
            <a:r>
              <a:rPr lang="en-GB" sz="1200" b="1" dirty="0"/>
              <a:t> is used monthly/not yet by shelter location aid workers</a:t>
            </a:r>
          </a:p>
          <a:p>
            <a:pPr marL="171450" indent="-171450">
              <a:buFont typeface="Arial" panose="020B0604020202020204" pitchFamily="34" charset="0"/>
              <a:buChar char="•"/>
            </a:pPr>
            <a:r>
              <a:rPr lang="en-GB" sz="1200" dirty="0"/>
              <a:t>They mostly receive repetitive, simple, practical and local specific questions </a:t>
            </a:r>
          </a:p>
          <a:p>
            <a:pPr marL="171450" indent="-171450">
              <a:buFont typeface="Arial" panose="020B0604020202020204" pitchFamily="34" charset="0"/>
              <a:buChar char="•"/>
            </a:pPr>
            <a:r>
              <a:rPr lang="en-GB" sz="1200" dirty="0"/>
              <a:t>Organizations such as COA (asylum procedure), GZA (healthcare) and VWN (legal support) visit the location on a regular basis and provide the more specific information, Red Cross aid workers do not provide this information</a:t>
            </a:r>
          </a:p>
        </p:txBody>
      </p:sp>
      <p:sp>
        <p:nvSpPr>
          <p:cNvPr id="4" name="Tekstballon: rechthoek met afgeronde hoeken 3">
            <a:extLst>
              <a:ext uri="{FF2B5EF4-FFF2-40B4-BE49-F238E27FC236}">
                <a16:creationId xmlns:a16="http://schemas.microsoft.com/office/drawing/2014/main" id="{BB16527B-DE2C-A6F5-D873-95347D1BFD88}"/>
              </a:ext>
            </a:extLst>
          </p:cNvPr>
          <p:cNvSpPr/>
          <p:nvPr/>
        </p:nvSpPr>
        <p:spPr>
          <a:xfrm>
            <a:off x="1525027" y="2820773"/>
            <a:ext cx="7488343" cy="1642370"/>
          </a:xfrm>
          <a:prstGeom prst="wedgeRoundRectCallout">
            <a:avLst>
              <a:gd name="adj1" fmla="val -23821"/>
              <a:gd name="adj2" fmla="val -59482"/>
              <a:gd name="adj3" fmla="val 16667"/>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t>I don't get complicated questions</a:t>
            </a:r>
            <a:r>
              <a:rPr lang="en-US" sz="1100" dirty="0"/>
              <a:t>. Most of the time people ask me "when do I get a house" or other questions about the asylum procedure. We all have general information, but </a:t>
            </a:r>
            <a:r>
              <a:rPr lang="en-US" sz="1100" b="1" dirty="0" err="1"/>
              <a:t>organisations</a:t>
            </a:r>
            <a:r>
              <a:rPr lang="en-US" sz="1100" b="1" dirty="0"/>
              <a:t> such as COA and VWN can help them better</a:t>
            </a:r>
            <a:r>
              <a:rPr lang="en-US" sz="1100" dirty="0"/>
              <a:t>, so we refer them to them when they visit our location [on a weekly basis</a:t>
            </a:r>
            <a:r>
              <a:rPr lang="en-US" sz="1100" b="1" dirty="0"/>
              <a:t>]. I often receive very practical questions like "will you print this for me", or "I have a headache". If I don't know a question, I will ask my colleague. </a:t>
            </a:r>
            <a:r>
              <a:rPr lang="en-US" sz="1100" dirty="0"/>
              <a:t>However, if you work a bit longer at one location, you will know all the [local] ins and outs. (shelter supervisor, Haarlem)</a:t>
            </a:r>
            <a:endParaRPr lang="en-GB" sz="1100" dirty="0"/>
          </a:p>
        </p:txBody>
      </p:sp>
    </p:spTree>
    <p:extLst>
      <p:ext uri="{BB962C8B-B14F-4D97-AF65-F5344CB8AC3E}">
        <p14:creationId xmlns:p14="http://schemas.microsoft.com/office/powerpoint/2010/main" val="2859703151"/>
      </p:ext>
    </p:extLst>
  </p:cSld>
  <p:clrMapOvr>
    <a:masterClrMapping/>
  </p:clrMapOvr>
</p:sld>
</file>

<file path=ppt/theme/theme1.xml><?xml version="1.0" encoding="utf-8"?>
<a:theme xmlns:a="http://schemas.openxmlformats.org/drawingml/2006/main" name="Kantoorthema">
  <a:themeElements>
    <a:clrScheme name="Aangepast 1">
      <a:dk1>
        <a:sysClr val="windowText" lastClr="000000"/>
      </a:dk1>
      <a:lt1>
        <a:sysClr val="window" lastClr="FFFFFF"/>
      </a:lt1>
      <a:dk2>
        <a:srgbClr val="44546A"/>
      </a:dk2>
      <a:lt2>
        <a:srgbClr val="E7E6E6"/>
      </a:lt2>
      <a:accent1>
        <a:srgbClr val="00214D"/>
      </a:accent1>
      <a:accent2>
        <a:srgbClr val="C6BC8B"/>
      </a:accent2>
      <a:accent3>
        <a:srgbClr val="CFD1B8"/>
      </a:accent3>
      <a:accent4>
        <a:srgbClr val="FF7876"/>
      </a:accent4>
      <a:accent5>
        <a:srgbClr val="5B9BD5"/>
      </a:accent5>
      <a:accent6>
        <a:srgbClr val="70AD47"/>
      </a:accent6>
      <a:hlink>
        <a:srgbClr val="0563C1"/>
      </a:hlink>
      <a:folHlink>
        <a:srgbClr val="954F72"/>
      </a:folHlink>
    </a:clrScheme>
    <a:fontScheme name="Aangepast 1">
      <a:majorFont>
        <a:latin typeface="Montserrat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622ef526-a22b-4bb7-b7ca-2ff4ef434b50">
      <Terms xmlns="http://schemas.microsoft.com/office/infopath/2007/PartnerControls"/>
    </lcf76f155ced4ddcb4097134ff3c332f>
    <TaxCatchAll xmlns="391f3687-eeef-4ee4-b1ff-51145a39c4db" xsi:nil="true"/>
    <SharedWithUsers xmlns="391f3687-eeef-4ee4-b1ff-51145a39c4db">
      <UserInfo>
        <DisplayName>Luca, Anca</DisplayName>
        <AccountId>24</AccountId>
        <AccountType/>
      </UserInfo>
      <UserInfo>
        <DisplayName>Kuyper, Anniek</DisplayName>
        <AccountId>315</AccountId>
        <AccountType/>
      </UserInfo>
      <UserInfo>
        <DisplayName>UIT DIENST - Dali, Rima</DisplayName>
        <AccountId>308</AccountId>
        <AccountType/>
      </UserInfo>
      <UserInfo>
        <DisplayName>Talnishnikh, Elena</DisplayName>
        <AccountId>316</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C7FD04B01D98B47BA698A5A44E127F1" ma:contentTypeVersion="14" ma:contentTypeDescription="Create a new document." ma:contentTypeScope="" ma:versionID="55b4f4d3aadae249e2ca36eb3f7deae9">
  <xsd:schema xmlns:xsd="http://www.w3.org/2001/XMLSchema" xmlns:xs="http://www.w3.org/2001/XMLSchema" xmlns:p="http://schemas.microsoft.com/office/2006/metadata/properties" xmlns:ns2="622ef526-a22b-4bb7-b7ca-2ff4ef434b50" xmlns:ns3="391f3687-eeef-4ee4-b1ff-51145a39c4db" targetNamespace="http://schemas.microsoft.com/office/2006/metadata/properties" ma:root="true" ma:fieldsID="2ebce5d96a029510f1ea21c0accf2a5c" ns2:_="" ns3:_="">
    <xsd:import namespace="622ef526-a22b-4bb7-b7ca-2ff4ef434b50"/>
    <xsd:import namespace="391f3687-eeef-4ee4-b1ff-51145a39c4db"/>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2ef526-a22b-4bb7-b7ca-2ff4ef434b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2caa1aef-80bc-4cc0-906b-374d316fcdec"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91f3687-eeef-4ee4-b1ff-51145a39c4db"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c4d59fd6-7269-49af-a06e-436025f20360}" ma:internalName="TaxCatchAll" ma:showField="CatchAllData" ma:web="391f3687-eeef-4ee4-b1ff-51145a39c4db">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CA5502A-27CA-43FB-B1AE-563A95925E78}">
  <ds:schemaRefs>
    <ds:schemaRef ds:uri="http://purl.org/dc/terms/"/>
    <ds:schemaRef ds:uri="http://schemas.microsoft.com/office/2006/metadata/properties"/>
    <ds:schemaRef ds:uri="3318b264-1316-4f5e-9eb8-f3a9bb0f52c6"/>
    <ds:schemaRef ds:uri="http://purl.org/dc/dcmitype/"/>
    <ds:schemaRef ds:uri="19d8a9e9-8f2f-42b1-b80c-14b00fff911f"/>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FF5177A-D570-4165-9636-522BC0BC4E8E}">
  <ds:schemaRefs>
    <ds:schemaRef ds:uri="http://schemas.microsoft.com/sharepoint/v3/contenttype/forms"/>
  </ds:schemaRefs>
</ds:datastoreItem>
</file>

<file path=customXml/itemProps3.xml><?xml version="1.0" encoding="utf-8"?>
<ds:datastoreItem xmlns:ds="http://schemas.openxmlformats.org/officeDocument/2006/customXml" ds:itemID="{21D68B4F-BC5B-436B-85BD-84CE6B2F8063}"/>
</file>

<file path=docProps/app.xml><?xml version="1.0" encoding="utf-8"?>
<Properties xmlns="http://schemas.openxmlformats.org/officeDocument/2006/extended-properties" xmlns:vt="http://schemas.openxmlformats.org/officeDocument/2006/docPropsVTypes">
  <TotalTime>6922</TotalTime>
  <Words>7240</Words>
  <Application>Microsoft Office PowerPoint</Application>
  <PresentationFormat>Breedbeeld</PresentationFormat>
  <Paragraphs>295</Paragraphs>
  <Slides>24</Slides>
  <Notes>15</Notes>
  <HiddenSlides>3</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24</vt:i4>
      </vt:variant>
    </vt:vector>
  </HeadingPairs>
  <TitlesOfParts>
    <vt:vector size="29" baseType="lpstr">
      <vt:lpstr>Arial</vt:lpstr>
      <vt:lpstr>Calibri</vt:lpstr>
      <vt:lpstr>Montserrat SemiBold</vt:lpstr>
      <vt:lpstr>Open Sans</vt:lpstr>
      <vt:lpstr>Kantoorthema</vt:lpstr>
      <vt:lpstr>PowerPoint-presentatie</vt:lpstr>
      <vt:lpstr>Introduction</vt:lpstr>
      <vt:lpstr>Methodology</vt:lpstr>
      <vt:lpstr>Structure of the presentation</vt:lpstr>
      <vt:lpstr>Key findings</vt:lpstr>
      <vt:lpstr>Use of HIA FAQ for WhatsApp helpdesk </vt:lpstr>
      <vt:lpstr>Extra quotes: use of HIA FAQ for WhatsApp</vt:lpstr>
      <vt:lpstr>Use of HIA FAQ by HSP aid workers</vt:lpstr>
      <vt:lpstr>Use of HIA FAQ by shelter aid workers</vt:lpstr>
      <vt:lpstr>Insights: general set-up HIA FAQ</vt:lpstr>
      <vt:lpstr>Extra quotes: general set-up HIA FAQ</vt:lpstr>
      <vt:lpstr>Insights: searching through icons</vt:lpstr>
      <vt:lpstr>Extra quotes: searching through icons</vt:lpstr>
      <vt:lpstr>Insights: current search function</vt:lpstr>
      <vt:lpstr>Extra quotes: current search function</vt:lpstr>
      <vt:lpstr>Insights: AI search function</vt:lpstr>
      <vt:lpstr>Positive quotes: AI search function </vt:lpstr>
      <vt:lpstr>Negative quotes: AI search function</vt:lpstr>
      <vt:lpstr>Bugs in AI search function</vt:lpstr>
      <vt:lpstr>Design input</vt:lpstr>
      <vt:lpstr>Promotion of HIA &amp; suggestions</vt:lpstr>
      <vt:lpstr>Conclusions &amp; recommendations</vt:lpstr>
      <vt:lpstr>Next steps</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Houston, Sander</dc:creator>
  <cp:lastModifiedBy>Bijkerk, Lotje</cp:lastModifiedBy>
  <cp:revision>1</cp:revision>
  <dcterms:created xsi:type="dcterms:W3CDTF">2021-08-11T10:40:47Z</dcterms:created>
  <dcterms:modified xsi:type="dcterms:W3CDTF">2024-04-11T11:59:11Z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0x010100BC7FD04B01D98B47BA698A5A44E127F1</vt:lpwstr>
  </property>
  <property fmtid="{D5CDD505-2E9C-101B-9397-08002B2CF9AE}" pid="3" name="MediaServiceImageTags">
    <vt:lpwstr/>
  </property>
  <property fmtid="{D5CDD505-2E9C-101B-9397-08002B2CF9AE}" pid="4" name="Order">
    <vt:r8>13700</vt:r8>
  </property>
  <property fmtid="{D5CDD505-2E9C-101B-9397-08002B2CF9AE}" pid="5" name="xd_Signature">
    <vt:bool>false</vt:bool>
  </property>
  <property fmtid="{D5CDD505-2E9C-101B-9397-08002B2CF9AE}" pid="6" name="xd_ProgID">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y fmtid="{D5CDD505-2E9C-101B-9397-08002B2CF9AE}" pid="12" name="TriggerFlowInfo">
    <vt:lpwstr/>
  </property>
</Properties>
</file>