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190" y="630555"/>
            <a:ext cx="11692255" cy="1343025"/>
          </a:xfrm>
        </p:spPr>
        <p:txBody>
          <a:bodyPr>
            <a:noAutofit/>
          </a:bodyPr>
          <a:p>
            <a:r>
              <a:rPr lang="en-US" sz="8000"/>
              <a:t>Multi Purpose PWM block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0180" y="5467985"/>
            <a:ext cx="4231005" cy="558800"/>
          </a:xfrm>
        </p:spPr>
        <p:txBody>
          <a:bodyPr/>
          <a:p>
            <a:r>
              <a:rPr lang="en-US"/>
              <a:t>By: Arief Noor Rahman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74065" y="1869440"/>
            <a:ext cx="406400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b="1"/>
              <a:t>Feature supports: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Complementary output with programmable deadtime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Maximum duty cycle/reference limiter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C-block Trunc() for improved timing control</a:t>
            </a:r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665" y="365125"/>
            <a:ext cx="5213350" cy="1661795"/>
          </a:xfrm>
        </p:spPr>
        <p:txBody>
          <a:bodyPr/>
          <a:p>
            <a:r>
              <a:rPr lang="en-US"/>
              <a:t>The PWM Block Operating Method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2209165"/>
            <a:ext cx="3260725" cy="2776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015" y="3498850"/>
            <a:ext cx="5333365" cy="32169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15" y="365125"/>
            <a:ext cx="5333365" cy="32169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02665" y="516826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“output” signal then will be connected to deadtime module to then generate the “hi” and “lo” signals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5" y="266065"/>
            <a:ext cx="10369550" cy="1325880"/>
          </a:xfrm>
        </p:spPr>
        <p:txBody>
          <a:bodyPr/>
          <a:p>
            <a:r>
              <a:rPr lang="en-US"/>
              <a:t>The Block Example Use Case (CMC and VMC)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 l="3275" t="10917" r="63837" b="19933"/>
          <a:stretch>
            <a:fillRect/>
          </a:stretch>
        </p:blipFill>
        <p:spPr>
          <a:xfrm>
            <a:off x="314325" y="1912620"/>
            <a:ext cx="2941320" cy="3663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 t="8366" b="2205"/>
          <a:stretch>
            <a:fillRect/>
          </a:stretch>
        </p:blipFill>
        <p:spPr>
          <a:xfrm>
            <a:off x="8808085" y="4117340"/>
            <a:ext cx="2936875" cy="25641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rcRect t="8330" b="2626"/>
          <a:stretch>
            <a:fillRect/>
          </a:stretch>
        </p:blipFill>
        <p:spPr>
          <a:xfrm>
            <a:off x="8795385" y="1437640"/>
            <a:ext cx="2949575" cy="25647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rcRect l="39171" t="8330" b="2626"/>
          <a:stretch>
            <a:fillRect/>
          </a:stretch>
        </p:blipFill>
        <p:spPr>
          <a:xfrm>
            <a:off x="3497580" y="1437640"/>
            <a:ext cx="4987925" cy="4326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Presentation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The Block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Purpose PWM Comparator with Dual Output and Deadtime</dc:title>
  <dc:creator>user</dc:creator>
  <cp:lastModifiedBy>Arief Noor Rahman</cp:lastModifiedBy>
  <cp:revision>3</cp:revision>
  <dcterms:created xsi:type="dcterms:W3CDTF">2024-09-18T01:19:57Z</dcterms:created>
  <dcterms:modified xsi:type="dcterms:W3CDTF">2024-09-18T04:59:19Z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9790A7BCB34844739B88B820ADD94FAB_11</vt:lpwstr>
  </property>
  <property fmtid="{D5CDD505-2E9C-101B-9397-08002B2CF9AE}" pid="3" name="KSOProductBuildVer">
    <vt:lpwstr>1033-12.2.0.18283</vt:lpwstr>
  </property>
</Properties>
</file>