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4" r:id="rId4"/>
    <p:sldId id="269" r:id="rId5"/>
    <p:sldId id="271" r:id="rId6"/>
    <p:sldId id="259" r:id="rId7"/>
    <p:sldId id="260" r:id="rId8"/>
    <p:sldId id="262" r:id="rId9"/>
    <p:sldId id="273"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109" d="100"/>
          <a:sy n="109"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f noor rahman" userId="142e4bc68e6a373e" providerId="LiveId" clId="{DEB7C97E-F054-4889-8162-22BA1EEC6BE0}"/>
    <pc:docChg chg="undo custSel addSld delSld modSld sldOrd">
      <pc:chgData name="arief noor rahman" userId="142e4bc68e6a373e" providerId="LiveId" clId="{DEB7C97E-F054-4889-8162-22BA1EEC6BE0}" dt="2024-01-03T10:40:56.094" v="2100" actId="478"/>
      <pc:docMkLst>
        <pc:docMk/>
      </pc:docMkLst>
      <pc:sldChg chg="addSp delSp modSp mod">
        <pc:chgData name="arief noor rahman" userId="142e4bc68e6a373e" providerId="LiveId" clId="{DEB7C97E-F054-4889-8162-22BA1EEC6BE0}" dt="2024-01-03T09:03:58.007" v="241" actId="20577"/>
        <pc:sldMkLst>
          <pc:docMk/>
          <pc:sldMk cId="0" sldId="259"/>
        </pc:sldMkLst>
        <pc:spChg chg="mod">
          <ac:chgData name="arief noor rahman" userId="142e4bc68e6a373e" providerId="LiveId" clId="{DEB7C97E-F054-4889-8162-22BA1EEC6BE0}" dt="2024-01-03T09:03:58.007" v="241" actId="20577"/>
          <ac:spMkLst>
            <pc:docMk/>
            <pc:sldMk cId="0" sldId="259"/>
            <ac:spMk id="3" creationId="{00000000-0000-0000-0000-000000000000}"/>
          </ac:spMkLst>
        </pc:spChg>
        <pc:spChg chg="add mod">
          <ac:chgData name="arief noor rahman" userId="142e4bc68e6a373e" providerId="LiveId" clId="{DEB7C97E-F054-4889-8162-22BA1EEC6BE0}" dt="2024-01-03T08:44:25.804" v="79" actId="1076"/>
          <ac:spMkLst>
            <pc:docMk/>
            <pc:sldMk cId="0" sldId="259"/>
            <ac:spMk id="11" creationId="{B98C5AF4-DF7D-4D6E-BA7D-2A78603E3616}"/>
          </ac:spMkLst>
        </pc:spChg>
        <pc:picChg chg="del">
          <ac:chgData name="arief noor rahman" userId="142e4bc68e6a373e" providerId="LiveId" clId="{DEB7C97E-F054-4889-8162-22BA1EEC6BE0}" dt="2024-01-03T08:36:42.402" v="0" actId="478"/>
          <ac:picMkLst>
            <pc:docMk/>
            <pc:sldMk cId="0" sldId="259"/>
            <ac:picMk id="6" creationId="{00000000-0000-0000-0000-000000000000}"/>
          </ac:picMkLst>
        </pc:picChg>
        <pc:picChg chg="add mod modCrop">
          <ac:chgData name="arief noor rahman" userId="142e4bc68e6a373e" providerId="LiveId" clId="{DEB7C97E-F054-4889-8162-22BA1EEC6BE0}" dt="2024-01-03T08:42:48.565" v="32" actId="1076"/>
          <ac:picMkLst>
            <pc:docMk/>
            <pc:sldMk cId="0" sldId="259"/>
            <ac:picMk id="8" creationId="{AB231B6B-CD1D-4E21-A30C-F6007D849B88}"/>
          </ac:picMkLst>
        </pc:picChg>
        <pc:picChg chg="add mod">
          <ac:chgData name="arief noor rahman" userId="142e4bc68e6a373e" providerId="LiveId" clId="{DEB7C97E-F054-4889-8162-22BA1EEC6BE0}" dt="2024-01-03T08:42:48.565" v="32" actId="1076"/>
          <ac:picMkLst>
            <pc:docMk/>
            <pc:sldMk cId="0" sldId="259"/>
            <ac:picMk id="10" creationId="{14D8D7E0-A209-46FF-8798-DCCFAC79E25E}"/>
          </ac:picMkLst>
        </pc:picChg>
      </pc:sldChg>
      <pc:sldChg chg="addSp delSp modSp mod">
        <pc:chgData name="arief noor rahman" userId="142e4bc68e6a373e" providerId="LiveId" clId="{DEB7C97E-F054-4889-8162-22BA1EEC6BE0}" dt="2024-01-03T09:03:31.656" v="154" actId="6549"/>
        <pc:sldMkLst>
          <pc:docMk/>
          <pc:sldMk cId="0" sldId="260"/>
        </pc:sldMkLst>
        <pc:spChg chg="mod">
          <ac:chgData name="arief noor rahman" userId="142e4bc68e6a373e" providerId="LiveId" clId="{DEB7C97E-F054-4889-8162-22BA1EEC6BE0}" dt="2024-01-03T09:03:31.656" v="154" actId="6549"/>
          <ac:spMkLst>
            <pc:docMk/>
            <pc:sldMk cId="0" sldId="260"/>
            <ac:spMk id="3" creationId="{00000000-0000-0000-0000-000000000000}"/>
          </ac:spMkLst>
        </pc:spChg>
        <pc:spChg chg="mod">
          <ac:chgData name="arief noor rahman" userId="142e4bc68e6a373e" providerId="LiveId" clId="{DEB7C97E-F054-4889-8162-22BA1EEC6BE0}" dt="2024-01-03T08:43:09.617" v="39" actId="404"/>
          <ac:spMkLst>
            <pc:docMk/>
            <pc:sldMk cId="0" sldId="260"/>
            <ac:spMk id="6" creationId="{00000000-0000-0000-0000-000000000000}"/>
          </ac:spMkLst>
        </pc:spChg>
        <pc:spChg chg="add mod">
          <ac:chgData name="arief noor rahman" userId="142e4bc68e6a373e" providerId="LiveId" clId="{DEB7C97E-F054-4889-8162-22BA1EEC6BE0}" dt="2024-01-03T08:46:30.647" v="94" actId="20577"/>
          <ac:spMkLst>
            <pc:docMk/>
            <pc:sldMk cId="0" sldId="260"/>
            <ac:spMk id="16" creationId="{0B0F784E-CC4B-44E8-A5BD-CFAA87DBE223}"/>
          </ac:spMkLst>
        </pc:spChg>
        <pc:picChg chg="add del mod">
          <ac:chgData name="arief noor rahman" userId="142e4bc68e6a373e" providerId="LiveId" clId="{DEB7C97E-F054-4889-8162-22BA1EEC6BE0}" dt="2024-01-03T08:43:00.193" v="34" actId="478"/>
          <ac:picMkLst>
            <pc:docMk/>
            <pc:sldMk cId="0" sldId="260"/>
            <ac:picMk id="8" creationId="{684AB5A0-2BD8-4E75-9991-ACC64513BA9C}"/>
          </ac:picMkLst>
        </pc:picChg>
        <pc:picChg chg="del">
          <ac:chgData name="arief noor rahman" userId="142e4bc68e6a373e" providerId="LiveId" clId="{DEB7C97E-F054-4889-8162-22BA1EEC6BE0}" dt="2024-01-03T08:37:12.561" v="6" actId="478"/>
          <ac:picMkLst>
            <pc:docMk/>
            <pc:sldMk cId="0" sldId="260"/>
            <ac:picMk id="9" creationId="{00000000-0000-0000-0000-000000000000}"/>
          </ac:picMkLst>
        </pc:picChg>
        <pc:picChg chg="add del mod">
          <ac:chgData name="arief noor rahman" userId="142e4bc68e6a373e" providerId="LiveId" clId="{DEB7C97E-F054-4889-8162-22BA1EEC6BE0}" dt="2024-01-03T08:45:43.721" v="84" actId="478"/>
          <ac:picMkLst>
            <pc:docMk/>
            <pc:sldMk cId="0" sldId="260"/>
            <ac:picMk id="10" creationId="{3ABB354A-CB59-4B6A-96D5-EA1FD4A72F41}"/>
          </ac:picMkLst>
        </pc:picChg>
        <pc:picChg chg="add del mod">
          <ac:chgData name="arief noor rahman" userId="142e4bc68e6a373e" providerId="LiveId" clId="{DEB7C97E-F054-4889-8162-22BA1EEC6BE0}" dt="2024-01-03T08:45:33.670" v="80" actId="478"/>
          <ac:picMkLst>
            <pc:docMk/>
            <pc:sldMk cId="0" sldId="260"/>
            <ac:picMk id="11" creationId="{E22BADB4-0F44-4FC6-822C-A3A36E3FE3C0}"/>
          </ac:picMkLst>
        </pc:picChg>
        <pc:picChg chg="add mod">
          <ac:chgData name="arief noor rahman" userId="142e4bc68e6a373e" providerId="LiveId" clId="{DEB7C97E-F054-4889-8162-22BA1EEC6BE0}" dt="2024-01-03T08:45:41.988" v="83" actId="14100"/>
          <ac:picMkLst>
            <pc:docMk/>
            <pc:sldMk cId="0" sldId="260"/>
            <ac:picMk id="13" creationId="{0C0C1AA9-893A-4FFC-8087-F2542696A38B}"/>
          </ac:picMkLst>
        </pc:picChg>
        <pc:picChg chg="add mod">
          <ac:chgData name="arief noor rahman" userId="142e4bc68e6a373e" providerId="LiveId" clId="{DEB7C97E-F054-4889-8162-22BA1EEC6BE0}" dt="2024-01-03T08:46:12.052" v="88" actId="14100"/>
          <ac:picMkLst>
            <pc:docMk/>
            <pc:sldMk cId="0" sldId="260"/>
            <ac:picMk id="15" creationId="{5E9BE9AC-4948-4E04-BBCC-96B716812141}"/>
          </ac:picMkLst>
        </pc:picChg>
      </pc:sldChg>
      <pc:sldChg chg="addSp delSp modSp mod">
        <pc:chgData name="arief noor rahman" userId="142e4bc68e6a373e" providerId="LiveId" clId="{DEB7C97E-F054-4889-8162-22BA1EEC6BE0}" dt="2024-01-03T08:49:56.172" v="149"/>
        <pc:sldMkLst>
          <pc:docMk/>
          <pc:sldMk cId="0" sldId="262"/>
        </pc:sldMkLst>
        <pc:spChg chg="mod">
          <ac:chgData name="arief noor rahman" userId="142e4bc68e6a373e" providerId="LiveId" clId="{DEB7C97E-F054-4889-8162-22BA1EEC6BE0}" dt="2024-01-03T08:49:45.085" v="146" actId="14100"/>
          <ac:spMkLst>
            <pc:docMk/>
            <pc:sldMk cId="0" sldId="262"/>
            <ac:spMk id="6" creationId="{00000000-0000-0000-0000-000000000000}"/>
          </ac:spMkLst>
        </pc:spChg>
        <pc:spChg chg="add mod ord">
          <ac:chgData name="arief noor rahman" userId="142e4bc68e6a373e" providerId="LiveId" clId="{DEB7C97E-F054-4889-8162-22BA1EEC6BE0}" dt="2024-01-03T08:47:51.436" v="109" actId="20577"/>
          <ac:spMkLst>
            <pc:docMk/>
            <pc:sldMk cId="0" sldId="262"/>
            <ac:spMk id="12" creationId="{ADA6F4D5-6B80-4519-93E5-B4D1849BE8F7}"/>
          </ac:spMkLst>
        </pc:spChg>
        <pc:spChg chg="add del">
          <ac:chgData name="arief noor rahman" userId="142e4bc68e6a373e" providerId="LiveId" clId="{DEB7C97E-F054-4889-8162-22BA1EEC6BE0}" dt="2024-01-03T08:49:52.961" v="148" actId="22"/>
          <ac:spMkLst>
            <pc:docMk/>
            <pc:sldMk cId="0" sldId="262"/>
            <ac:spMk id="19" creationId="{DA0B0161-3943-4BEE-9C46-1C735D1713C7}"/>
          </ac:spMkLst>
        </pc:spChg>
        <pc:spChg chg="add mod">
          <ac:chgData name="arief noor rahman" userId="142e4bc68e6a373e" providerId="LiveId" clId="{DEB7C97E-F054-4889-8162-22BA1EEC6BE0}" dt="2024-01-03T08:49:56.172" v="149"/>
          <ac:spMkLst>
            <pc:docMk/>
            <pc:sldMk cId="0" sldId="262"/>
            <ac:spMk id="20" creationId="{3C2B4F49-EAB2-48FA-8A68-692177214D0A}"/>
          </ac:spMkLst>
        </pc:spChg>
        <pc:picChg chg="add del mod">
          <ac:chgData name="arief noor rahman" userId="142e4bc68e6a373e" providerId="LiveId" clId="{DEB7C97E-F054-4889-8162-22BA1EEC6BE0}" dt="2024-01-03T08:46:42.942" v="95" actId="478"/>
          <ac:picMkLst>
            <pc:docMk/>
            <pc:sldMk cId="0" sldId="262"/>
            <ac:picMk id="7" creationId="{B911EA5C-9D89-49AE-9983-7AD0AD6DC217}"/>
          </ac:picMkLst>
        </pc:picChg>
        <pc:picChg chg="del">
          <ac:chgData name="arief noor rahman" userId="142e4bc68e6a373e" providerId="LiveId" clId="{DEB7C97E-F054-4889-8162-22BA1EEC6BE0}" dt="2024-01-03T08:39:02.769" v="10" actId="478"/>
          <ac:picMkLst>
            <pc:docMk/>
            <pc:sldMk cId="0" sldId="262"/>
            <ac:picMk id="9" creationId="{00000000-0000-0000-0000-000000000000}"/>
          </ac:picMkLst>
        </pc:picChg>
        <pc:picChg chg="add del mod">
          <ac:chgData name="arief noor rahman" userId="142e4bc68e6a373e" providerId="LiveId" clId="{DEB7C97E-F054-4889-8162-22BA1EEC6BE0}" dt="2024-01-03T08:49:07.344" v="141" actId="478"/>
          <ac:picMkLst>
            <pc:docMk/>
            <pc:sldMk cId="0" sldId="262"/>
            <ac:picMk id="10" creationId="{7994D1DF-D3E3-459D-B1E2-CD170D920C3F}"/>
          </ac:picMkLst>
        </pc:picChg>
        <pc:picChg chg="add del mod">
          <ac:chgData name="arief noor rahman" userId="142e4bc68e6a373e" providerId="LiveId" clId="{DEB7C97E-F054-4889-8162-22BA1EEC6BE0}" dt="2024-01-03T08:47:16.128" v="97" actId="478"/>
          <ac:picMkLst>
            <pc:docMk/>
            <pc:sldMk cId="0" sldId="262"/>
            <ac:picMk id="11" creationId="{286B038F-E1D1-44D9-8EB3-3FD5405E7DA8}"/>
          </ac:picMkLst>
        </pc:picChg>
        <pc:picChg chg="add mod">
          <ac:chgData name="arief noor rahman" userId="142e4bc68e6a373e" providerId="LiveId" clId="{DEB7C97E-F054-4889-8162-22BA1EEC6BE0}" dt="2024-01-03T08:47:26.484" v="100" actId="14100"/>
          <ac:picMkLst>
            <pc:docMk/>
            <pc:sldMk cId="0" sldId="262"/>
            <ac:picMk id="13" creationId="{07930DF8-E107-4B71-BC80-86D89EE7D0FE}"/>
          </ac:picMkLst>
        </pc:picChg>
        <pc:picChg chg="add del mod">
          <ac:chgData name="arief noor rahman" userId="142e4bc68e6a373e" providerId="LiveId" clId="{DEB7C97E-F054-4889-8162-22BA1EEC6BE0}" dt="2024-01-03T08:48:36.959" v="114" actId="22"/>
          <ac:picMkLst>
            <pc:docMk/>
            <pc:sldMk cId="0" sldId="262"/>
            <ac:picMk id="15" creationId="{01D6E473-6051-43EE-AB03-BF4798A3402A}"/>
          </ac:picMkLst>
        </pc:picChg>
        <pc:picChg chg="add mod">
          <ac:chgData name="arief noor rahman" userId="142e4bc68e6a373e" providerId="LiveId" clId="{DEB7C97E-F054-4889-8162-22BA1EEC6BE0}" dt="2024-01-03T08:49:31.699" v="145" actId="1035"/>
          <ac:picMkLst>
            <pc:docMk/>
            <pc:sldMk cId="0" sldId="262"/>
            <ac:picMk id="17" creationId="{CE501C70-C587-4101-989E-7A5514EF5CCB}"/>
          </ac:picMkLst>
        </pc:picChg>
      </pc:sldChg>
      <pc:sldChg chg="modSp mod">
        <pc:chgData name="arief noor rahman" userId="142e4bc68e6a373e" providerId="LiveId" clId="{DEB7C97E-F054-4889-8162-22BA1EEC6BE0}" dt="2024-01-03T08:43:00.579" v="36" actId="27636"/>
        <pc:sldMkLst>
          <pc:docMk/>
          <pc:sldMk cId="0" sldId="264"/>
        </pc:sldMkLst>
        <pc:spChg chg="mod">
          <ac:chgData name="arief noor rahman" userId="142e4bc68e6a373e" providerId="LiveId" clId="{DEB7C97E-F054-4889-8162-22BA1EEC6BE0}" dt="2024-01-03T08:43:00.579" v="36" actId="27636"/>
          <ac:spMkLst>
            <pc:docMk/>
            <pc:sldMk cId="0" sldId="264"/>
            <ac:spMk id="2" creationId="{00000000-0000-0000-0000-000000000000}"/>
          </ac:spMkLst>
        </pc:spChg>
      </pc:sldChg>
      <pc:sldChg chg="new del">
        <pc:chgData name="arief noor rahman" userId="142e4bc68e6a373e" providerId="LiveId" clId="{DEB7C97E-F054-4889-8162-22BA1EEC6BE0}" dt="2024-01-03T08:52:52.293" v="152" actId="47"/>
        <pc:sldMkLst>
          <pc:docMk/>
          <pc:sldMk cId="3477520309" sldId="270"/>
        </pc:sldMkLst>
      </pc:sldChg>
      <pc:sldChg chg="addSp delSp modSp add mod">
        <pc:chgData name="arief noor rahman" userId="142e4bc68e6a373e" providerId="LiveId" clId="{DEB7C97E-F054-4889-8162-22BA1EEC6BE0}" dt="2024-01-03T10:40:56.094" v="2100" actId="478"/>
        <pc:sldMkLst>
          <pc:docMk/>
          <pc:sldMk cId="1717670174" sldId="271"/>
        </pc:sldMkLst>
        <pc:spChg chg="mod">
          <ac:chgData name="arief noor rahman" userId="142e4bc68e6a373e" providerId="LiveId" clId="{DEB7C97E-F054-4889-8162-22BA1EEC6BE0}" dt="2024-01-03T10:29:41.715" v="1668" actId="20577"/>
          <ac:spMkLst>
            <pc:docMk/>
            <pc:sldMk cId="1717670174" sldId="271"/>
            <ac:spMk id="2" creationId="{00000000-0000-0000-0000-000000000000}"/>
          </ac:spMkLst>
        </pc:spChg>
        <pc:spChg chg="del mod">
          <ac:chgData name="arief noor rahman" userId="142e4bc68e6a373e" providerId="LiveId" clId="{DEB7C97E-F054-4889-8162-22BA1EEC6BE0}" dt="2024-01-03T09:44:37.579" v="332" actId="478"/>
          <ac:spMkLst>
            <pc:docMk/>
            <pc:sldMk cId="1717670174" sldId="271"/>
            <ac:spMk id="3" creationId="{00000000-0000-0000-0000-000000000000}"/>
          </ac:spMkLst>
        </pc:spChg>
        <pc:spChg chg="add del mod">
          <ac:chgData name="arief noor rahman" userId="142e4bc68e6a373e" providerId="LiveId" clId="{DEB7C97E-F054-4889-8162-22BA1EEC6BE0}" dt="2024-01-03T10:40:56.094" v="2100" actId="478"/>
          <ac:spMkLst>
            <pc:docMk/>
            <pc:sldMk cId="1717670174" sldId="271"/>
            <ac:spMk id="14" creationId="{F58A0B1D-8DC8-4A51-A7D5-14CC8AEA466B}"/>
          </ac:spMkLst>
        </pc:spChg>
        <pc:picChg chg="add del mod">
          <ac:chgData name="arief noor rahman" userId="142e4bc68e6a373e" providerId="LiveId" clId="{DEB7C97E-F054-4889-8162-22BA1EEC6BE0}" dt="2024-01-03T10:26:31.066" v="1378" actId="478"/>
          <ac:picMkLst>
            <pc:docMk/>
            <pc:sldMk cId="1717670174" sldId="271"/>
            <ac:picMk id="7" creationId="{178B5FF3-EFEA-4265-BC21-3EF94DF1D81B}"/>
          </ac:picMkLst>
        </pc:picChg>
        <pc:picChg chg="add del mod">
          <ac:chgData name="arief noor rahman" userId="142e4bc68e6a373e" providerId="LiveId" clId="{DEB7C97E-F054-4889-8162-22BA1EEC6BE0}" dt="2024-01-03T10:36:13.597" v="1669" actId="478"/>
          <ac:picMkLst>
            <pc:docMk/>
            <pc:sldMk cId="1717670174" sldId="271"/>
            <ac:picMk id="9" creationId="{0494799F-A95A-46C4-A07F-3FE69669FEDA}"/>
          </ac:picMkLst>
        </pc:picChg>
        <pc:picChg chg="add del mod">
          <ac:chgData name="arief noor rahman" userId="142e4bc68e6a373e" providerId="LiveId" clId="{DEB7C97E-F054-4889-8162-22BA1EEC6BE0}" dt="2024-01-03T10:39:16.358" v="2079" actId="478"/>
          <ac:picMkLst>
            <pc:docMk/>
            <pc:sldMk cId="1717670174" sldId="271"/>
            <ac:picMk id="11" creationId="{48601AFF-BCB9-4B22-ACC5-B61E51AD2BFA}"/>
          </ac:picMkLst>
        </pc:picChg>
        <pc:picChg chg="add mod">
          <ac:chgData name="arief noor rahman" userId="142e4bc68e6a373e" providerId="LiveId" clId="{DEB7C97E-F054-4889-8162-22BA1EEC6BE0}" dt="2024-01-03T10:39:33.953" v="2082" actId="1076"/>
          <ac:picMkLst>
            <pc:docMk/>
            <pc:sldMk cId="1717670174" sldId="271"/>
            <ac:picMk id="13" creationId="{D02FD1F4-D578-4135-B1E4-25FFC18E7353}"/>
          </ac:picMkLst>
        </pc:picChg>
      </pc:sldChg>
      <pc:sldChg chg="addSp delSp modSp add mod ord">
        <pc:chgData name="arief noor rahman" userId="142e4bc68e6a373e" providerId="LiveId" clId="{DEB7C97E-F054-4889-8162-22BA1EEC6BE0}" dt="2024-01-03T10:40:07.133" v="2083" actId="20577"/>
        <pc:sldMkLst>
          <pc:docMk/>
          <pc:sldMk cId="2722878777" sldId="272"/>
        </pc:sldMkLst>
        <pc:spChg chg="mod">
          <ac:chgData name="arief noor rahman" userId="142e4bc68e6a373e" providerId="LiveId" clId="{DEB7C97E-F054-4889-8162-22BA1EEC6BE0}" dt="2024-01-03T09:45:09.577" v="343" actId="20577"/>
          <ac:spMkLst>
            <pc:docMk/>
            <pc:sldMk cId="2722878777" sldId="272"/>
            <ac:spMk id="2" creationId="{00000000-0000-0000-0000-000000000000}"/>
          </ac:spMkLst>
        </pc:spChg>
        <pc:spChg chg="mod">
          <ac:chgData name="arief noor rahman" userId="142e4bc68e6a373e" providerId="LiveId" clId="{DEB7C97E-F054-4889-8162-22BA1EEC6BE0}" dt="2024-01-03T10:40:07.133" v="2083" actId="20577"/>
          <ac:spMkLst>
            <pc:docMk/>
            <pc:sldMk cId="2722878777" sldId="272"/>
            <ac:spMk id="3" creationId="{00000000-0000-0000-0000-000000000000}"/>
          </ac:spMkLst>
        </pc:spChg>
        <pc:picChg chg="add del mod">
          <ac:chgData name="arief noor rahman" userId="142e4bc68e6a373e" providerId="LiveId" clId="{DEB7C97E-F054-4889-8162-22BA1EEC6BE0}" dt="2024-01-03T10:12:42.276" v="843" actId="21"/>
          <ac:picMkLst>
            <pc:docMk/>
            <pc:sldMk cId="2722878777" sldId="272"/>
            <ac:picMk id="7" creationId="{F2C9AF15-67A1-4923-B404-5A04BE0EAD3D}"/>
          </ac:picMkLst>
        </pc:picChg>
        <pc:picChg chg="add del mod">
          <ac:chgData name="arief noor rahman" userId="142e4bc68e6a373e" providerId="LiveId" clId="{DEB7C97E-F054-4889-8162-22BA1EEC6BE0}" dt="2024-01-03T10:12:42.276" v="843" actId="21"/>
          <ac:picMkLst>
            <pc:docMk/>
            <pc:sldMk cId="2722878777" sldId="272"/>
            <ac:picMk id="9" creationId="{A64B64BE-F3AE-47E1-A009-93E8C7ED7B0A}"/>
          </ac:picMkLst>
        </pc:picChg>
        <pc:picChg chg="add del mod">
          <ac:chgData name="arief noor rahman" userId="142e4bc68e6a373e" providerId="LiveId" clId="{DEB7C97E-F054-4889-8162-22BA1EEC6BE0}" dt="2024-01-03T10:12:42.276" v="843" actId="21"/>
          <ac:picMkLst>
            <pc:docMk/>
            <pc:sldMk cId="2722878777" sldId="272"/>
            <ac:picMk id="11" creationId="{87064DE0-075B-42CC-B624-815D4EBE45EB}"/>
          </ac:picMkLst>
        </pc:picChg>
      </pc:sldChg>
      <pc:sldChg chg="addSp delSp modSp new del mod">
        <pc:chgData name="arief noor rahman" userId="142e4bc68e6a373e" providerId="LiveId" clId="{DEB7C97E-F054-4889-8162-22BA1EEC6BE0}" dt="2024-01-03T09:44:29.753" v="329" actId="47"/>
        <pc:sldMkLst>
          <pc:docMk/>
          <pc:sldMk cId="4276992465" sldId="272"/>
        </pc:sldMkLst>
        <pc:spChg chg="del">
          <ac:chgData name="arief noor rahman" userId="142e4bc68e6a373e" providerId="LiveId" clId="{DEB7C97E-F054-4889-8162-22BA1EEC6BE0}" dt="2024-01-03T09:06:59.888" v="323" actId="478"/>
          <ac:spMkLst>
            <pc:docMk/>
            <pc:sldMk cId="4276992465" sldId="272"/>
            <ac:spMk id="2" creationId="{C6CBA46E-95D2-4429-B03E-21D59628B028}"/>
          </ac:spMkLst>
        </pc:spChg>
        <pc:spChg chg="del">
          <ac:chgData name="arief noor rahman" userId="142e4bc68e6a373e" providerId="LiveId" clId="{DEB7C97E-F054-4889-8162-22BA1EEC6BE0}" dt="2024-01-03T09:06:59.888" v="323" actId="478"/>
          <ac:spMkLst>
            <pc:docMk/>
            <pc:sldMk cId="4276992465" sldId="272"/>
            <ac:spMk id="3" creationId="{C995BCCD-04A3-4841-8AB0-840AAE299922}"/>
          </ac:spMkLst>
        </pc:spChg>
        <pc:cxnChg chg="add del">
          <ac:chgData name="arief noor rahman" userId="142e4bc68e6a373e" providerId="LiveId" clId="{DEB7C97E-F054-4889-8162-22BA1EEC6BE0}" dt="2024-01-03T09:07:14.340" v="327" actId="478"/>
          <ac:cxnSpMkLst>
            <pc:docMk/>
            <pc:sldMk cId="4276992465" sldId="272"/>
            <ac:cxnSpMk id="5" creationId="{99B28A81-4479-4B1A-8E9A-6E7BD07D2EFC}"/>
          </ac:cxnSpMkLst>
        </pc:cxnChg>
        <pc:cxnChg chg="add del mod">
          <ac:chgData name="arief noor rahman" userId="142e4bc68e6a373e" providerId="LiveId" clId="{DEB7C97E-F054-4889-8162-22BA1EEC6BE0}" dt="2024-01-03T09:44:28.936" v="328" actId="478"/>
          <ac:cxnSpMkLst>
            <pc:docMk/>
            <pc:sldMk cId="4276992465" sldId="272"/>
            <ac:cxnSpMk id="6" creationId="{9D27165B-FC37-4047-A89F-95D045E8C2FA}"/>
          </ac:cxnSpMkLst>
        </pc:cxnChg>
      </pc:sldChg>
      <pc:sldChg chg="new del">
        <pc:chgData name="arief noor rahman" userId="142e4bc68e6a373e" providerId="LiveId" clId="{DEB7C97E-F054-4889-8162-22BA1EEC6BE0}" dt="2024-01-03T10:10:57.092" v="825" actId="47"/>
        <pc:sldMkLst>
          <pc:docMk/>
          <pc:sldMk cId="1346968696" sldId="273"/>
        </pc:sldMkLst>
      </pc:sldChg>
      <pc:sldChg chg="addSp delSp modSp add mod">
        <pc:chgData name="arief noor rahman" userId="142e4bc68e6a373e" providerId="LiveId" clId="{DEB7C97E-F054-4889-8162-22BA1EEC6BE0}" dt="2024-01-03T10:29:08.974" v="1643" actId="20577"/>
        <pc:sldMkLst>
          <pc:docMk/>
          <pc:sldMk cId="4088111551" sldId="273"/>
        </pc:sldMkLst>
        <pc:spChg chg="mod">
          <ac:chgData name="arief noor rahman" userId="142e4bc68e6a373e" providerId="LiveId" clId="{DEB7C97E-F054-4889-8162-22BA1EEC6BE0}" dt="2024-01-03T10:29:08.974" v="1643" actId="20577"/>
          <ac:spMkLst>
            <pc:docMk/>
            <pc:sldMk cId="4088111551" sldId="273"/>
            <ac:spMk id="2" creationId="{00000000-0000-0000-0000-000000000000}"/>
          </ac:spMkLst>
        </pc:spChg>
        <pc:spChg chg="del mod">
          <ac:chgData name="arief noor rahman" userId="142e4bc68e6a373e" providerId="LiveId" clId="{DEB7C97E-F054-4889-8162-22BA1EEC6BE0}" dt="2024-01-03T10:12:45.186" v="845" actId="478"/>
          <ac:spMkLst>
            <pc:docMk/>
            <pc:sldMk cId="4088111551" sldId="273"/>
            <ac:spMk id="3" creationId="{00000000-0000-0000-0000-000000000000}"/>
          </ac:spMkLst>
        </pc:spChg>
        <pc:spChg chg="add mod">
          <ac:chgData name="arief noor rahman" userId="142e4bc68e6a373e" providerId="LiveId" clId="{DEB7C97E-F054-4889-8162-22BA1EEC6BE0}" dt="2024-01-03T10:28:46.596" v="1606" actId="20577"/>
          <ac:spMkLst>
            <pc:docMk/>
            <pc:sldMk cId="4088111551" sldId="273"/>
            <ac:spMk id="24" creationId="{DF0DC7B9-ABA2-467A-89CE-FD7D98FA9120}"/>
          </ac:spMkLst>
        </pc:spChg>
        <pc:spChg chg="add mod">
          <ac:chgData name="arief noor rahman" userId="142e4bc68e6a373e" providerId="LiveId" clId="{DEB7C97E-F054-4889-8162-22BA1EEC6BE0}" dt="2024-01-03T10:20:10.705" v="1048" actId="1037"/>
          <ac:spMkLst>
            <pc:docMk/>
            <pc:sldMk cId="4088111551" sldId="273"/>
            <ac:spMk id="25" creationId="{3DA5FAE9-BB14-426B-96C2-A968A0FFE12B}"/>
          </ac:spMkLst>
        </pc:spChg>
        <pc:spChg chg="add mod">
          <ac:chgData name="arief noor rahman" userId="142e4bc68e6a373e" providerId="LiveId" clId="{DEB7C97E-F054-4889-8162-22BA1EEC6BE0}" dt="2024-01-03T10:20:10.705" v="1048" actId="1037"/>
          <ac:spMkLst>
            <pc:docMk/>
            <pc:sldMk cId="4088111551" sldId="273"/>
            <ac:spMk id="26" creationId="{77CCDA18-D7B7-48F5-944F-CF9FD0A23F85}"/>
          </ac:spMkLst>
        </pc:spChg>
        <pc:spChg chg="add mod">
          <ac:chgData name="arief noor rahman" userId="142e4bc68e6a373e" providerId="LiveId" clId="{DEB7C97E-F054-4889-8162-22BA1EEC6BE0}" dt="2024-01-03T10:20:10.705" v="1048" actId="1037"/>
          <ac:spMkLst>
            <pc:docMk/>
            <pc:sldMk cId="4088111551" sldId="273"/>
            <ac:spMk id="27" creationId="{CEE6CAEE-DB10-4A5A-85A5-F823BA03E484}"/>
          </ac:spMkLst>
        </pc:spChg>
        <pc:picChg chg="add mod">
          <ac:chgData name="arief noor rahman" userId="142e4bc68e6a373e" providerId="LiveId" clId="{DEB7C97E-F054-4889-8162-22BA1EEC6BE0}" dt="2024-01-03T10:13:17.129" v="871" actId="1076"/>
          <ac:picMkLst>
            <pc:docMk/>
            <pc:sldMk cId="4088111551" sldId="273"/>
            <ac:picMk id="6" creationId="{AC8F09E1-3B8B-4DC0-8F9F-FA6C821E5ADB}"/>
          </ac:picMkLst>
        </pc:picChg>
        <pc:picChg chg="add mod">
          <ac:chgData name="arief noor rahman" userId="142e4bc68e6a373e" providerId="LiveId" clId="{DEB7C97E-F054-4889-8162-22BA1EEC6BE0}" dt="2024-01-03T10:13:17.129" v="871" actId="1076"/>
          <ac:picMkLst>
            <pc:docMk/>
            <pc:sldMk cId="4088111551" sldId="273"/>
            <ac:picMk id="7" creationId="{0788CA5B-0178-4C10-ADE6-94E03F553E28}"/>
          </ac:picMkLst>
        </pc:picChg>
        <pc:picChg chg="add mod">
          <ac:chgData name="arief noor rahman" userId="142e4bc68e6a373e" providerId="LiveId" clId="{DEB7C97E-F054-4889-8162-22BA1EEC6BE0}" dt="2024-01-03T10:13:17.129" v="871" actId="1076"/>
          <ac:picMkLst>
            <pc:docMk/>
            <pc:sldMk cId="4088111551" sldId="273"/>
            <ac:picMk id="8" creationId="{2B640858-E61F-4C18-A61C-6EDC3A6D8571}"/>
          </ac:picMkLst>
        </pc:picChg>
        <pc:picChg chg="add del mod">
          <ac:chgData name="arief noor rahman" userId="142e4bc68e6a373e" providerId="LiveId" clId="{DEB7C97E-F054-4889-8162-22BA1EEC6BE0}" dt="2024-01-03T10:13:48.467" v="876" actId="478"/>
          <ac:picMkLst>
            <pc:docMk/>
            <pc:sldMk cId="4088111551" sldId="273"/>
            <ac:picMk id="9" creationId="{A5975B32-D3F0-48CE-9655-5481A7D567E2}"/>
          </ac:picMkLst>
        </pc:picChg>
        <pc:picChg chg="add del mod">
          <ac:chgData name="arief noor rahman" userId="142e4bc68e6a373e" providerId="LiveId" clId="{DEB7C97E-F054-4889-8162-22BA1EEC6BE0}" dt="2024-01-03T10:13:48.467" v="876" actId="478"/>
          <ac:picMkLst>
            <pc:docMk/>
            <pc:sldMk cId="4088111551" sldId="273"/>
            <ac:picMk id="10" creationId="{94ED1549-1990-41D7-BA77-5CAE668464AC}"/>
          </ac:picMkLst>
        </pc:picChg>
        <pc:picChg chg="add del mod">
          <ac:chgData name="arief noor rahman" userId="142e4bc68e6a373e" providerId="LiveId" clId="{DEB7C97E-F054-4889-8162-22BA1EEC6BE0}" dt="2024-01-03T10:13:48.467" v="876" actId="478"/>
          <ac:picMkLst>
            <pc:docMk/>
            <pc:sldMk cId="4088111551" sldId="273"/>
            <ac:picMk id="11" creationId="{916BD691-6B62-47E5-9369-BA0F77CACC12}"/>
          </ac:picMkLst>
        </pc:picChg>
        <pc:picChg chg="add del mod">
          <ac:chgData name="arief noor rahman" userId="142e4bc68e6a373e" providerId="LiveId" clId="{DEB7C97E-F054-4889-8162-22BA1EEC6BE0}" dt="2024-01-03T10:17:01.780" v="929" actId="478"/>
          <ac:picMkLst>
            <pc:docMk/>
            <pc:sldMk cId="4088111551" sldId="273"/>
            <ac:picMk id="13" creationId="{5D0F92A9-A72C-41DE-BA44-A545D18BC345}"/>
          </ac:picMkLst>
        </pc:picChg>
        <pc:picChg chg="add del mod">
          <ac:chgData name="arief noor rahman" userId="142e4bc68e6a373e" providerId="LiveId" clId="{DEB7C97E-F054-4889-8162-22BA1EEC6BE0}" dt="2024-01-03T10:16:37.605" v="924" actId="478"/>
          <ac:picMkLst>
            <pc:docMk/>
            <pc:sldMk cId="4088111551" sldId="273"/>
            <ac:picMk id="15" creationId="{A088214D-E94D-49A4-91E2-23FB76E0765B}"/>
          </ac:picMkLst>
        </pc:picChg>
        <pc:picChg chg="add mod">
          <ac:chgData name="arief noor rahman" userId="142e4bc68e6a373e" providerId="LiveId" clId="{DEB7C97E-F054-4889-8162-22BA1EEC6BE0}" dt="2024-01-03T10:16:35.770" v="923" actId="1076"/>
          <ac:picMkLst>
            <pc:docMk/>
            <pc:sldMk cId="4088111551" sldId="273"/>
            <ac:picMk id="17" creationId="{63BB7CB5-B5AA-478F-BBFB-24EFF37D7938}"/>
          </ac:picMkLst>
        </pc:picChg>
        <pc:picChg chg="add mod">
          <ac:chgData name="arief noor rahman" userId="142e4bc68e6a373e" providerId="LiveId" clId="{DEB7C97E-F054-4889-8162-22BA1EEC6BE0}" dt="2024-01-03T10:17:00.642" v="928" actId="1076"/>
          <ac:picMkLst>
            <pc:docMk/>
            <pc:sldMk cId="4088111551" sldId="273"/>
            <ac:picMk id="19" creationId="{270140DB-181E-454B-8602-B1CA0B284EB0}"/>
          </ac:picMkLst>
        </pc:picChg>
        <pc:picChg chg="add del">
          <ac:chgData name="arief noor rahman" userId="142e4bc68e6a373e" providerId="LiveId" clId="{DEB7C97E-F054-4889-8162-22BA1EEC6BE0}" dt="2024-01-03T10:17:19.708" v="931" actId="22"/>
          <ac:picMkLst>
            <pc:docMk/>
            <pc:sldMk cId="4088111551" sldId="273"/>
            <ac:picMk id="21" creationId="{1967D6E2-454B-4A09-9DD6-A3A014CB9465}"/>
          </ac:picMkLst>
        </pc:picChg>
        <pc:picChg chg="add mod">
          <ac:chgData name="arief noor rahman" userId="142e4bc68e6a373e" providerId="LiveId" clId="{DEB7C97E-F054-4889-8162-22BA1EEC6BE0}" dt="2024-01-03T10:17:33.809" v="935" actId="14100"/>
          <ac:picMkLst>
            <pc:docMk/>
            <pc:sldMk cId="4088111551" sldId="273"/>
            <ac:picMk id="23" creationId="{9D0AFF66-0B6F-40D9-B7A2-63E019574E41}"/>
          </ac:picMkLst>
        </pc:picChg>
      </pc:sldChg>
      <pc:sldChg chg="add del">
        <pc:chgData name="arief noor rahman" userId="142e4bc68e6a373e" providerId="LiveId" clId="{DEB7C97E-F054-4889-8162-22BA1EEC6BE0}" dt="2024-01-03T10:11:05.436" v="829"/>
        <pc:sldMkLst>
          <pc:docMk/>
          <pc:sldMk cId="3684884521"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chorCtr="0">
            <a:normAutofit fontScale="90000"/>
          </a:bodyPr>
          <a:lstStyle/>
          <a:p>
            <a:r>
              <a:rPr lang="en-US" dirty="0"/>
              <a:t>Three Complexity Levels of PWM Implementation for Digital Controller Simulation</a:t>
            </a:r>
          </a:p>
        </p:txBody>
      </p:sp>
      <p:sp>
        <p:nvSpPr>
          <p:cNvPr id="3" name="Subtitle 2"/>
          <p:cNvSpPr>
            <a:spLocks noGrp="1"/>
          </p:cNvSpPr>
          <p:nvPr>
            <p:ph type="subTitle" idx="1"/>
          </p:nvPr>
        </p:nvSpPr>
        <p:spPr/>
        <p:txBody>
          <a:bodyPr anchor="b" anchorCtr="0"/>
          <a:lstStyle/>
          <a:p>
            <a:r>
              <a:rPr lang="en-US"/>
              <a:t>By: Arief Noor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dirty="0"/>
              <a:t>Summary</a:t>
            </a:r>
          </a:p>
        </p:txBody>
      </p:sp>
      <p:sp>
        <p:nvSpPr>
          <p:cNvPr id="3" name="Content Placeholder 2"/>
          <p:cNvSpPr>
            <a:spLocks noGrp="1"/>
          </p:cNvSpPr>
          <p:nvPr>
            <p:ph idx="1"/>
          </p:nvPr>
        </p:nvSpPr>
        <p:spPr>
          <a:xfrm>
            <a:off x="239395" y="1087120"/>
            <a:ext cx="11711940" cy="5563870"/>
          </a:xfrm>
        </p:spPr>
        <p:txBody>
          <a:bodyPr>
            <a:normAutofit/>
          </a:bodyPr>
          <a:lstStyle/>
          <a:p>
            <a:pPr marL="255270" indent="-255270" algn="just">
              <a:buAutoNum type="arabicPeriod"/>
            </a:pPr>
            <a:r>
              <a:rPr lang="en-US" sz="2400" dirty="0"/>
              <a:t>The high simulation accuracy and timing accuracy can be achieved by using the </a:t>
            </a:r>
            <a:r>
              <a:rPr lang="en-US" sz="2400" dirty="0" err="1"/>
              <a:t>Trunc</a:t>
            </a:r>
            <a:r>
              <a:rPr lang="en-US" sz="2400" dirty="0"/>
              <a:t>() feature.</a:t>
            </a:r>
          </a:p>
          <a:p>
            <a:pPr marL="255270" indent="-255270" algn="just">
              <a:buAutoNum type="arabicPeriod"/>
            </a:pPr>
            <a:r>
              <a:rPr lang="en-US" sz="2400" dirty="0"/>
              <a:t>For the same simulation condition (without deadtime), the timing algorithm can reduce the simulation time down by 58%. Even with deadtime (highest accuracy) the simulation time is 32% faster than using the </a:t>
            </a:r>
            <a:r>
              <a:rPr lang="en-US" sz="2400" dirty="0" err="1"/>
              <a:t>Qspice</a:t>
            </a:r>
            <a:r>
              <a:rPr lang="en-US" sz="2400" dirty="0"/>
              <a:t> discontinuity detection.</a:t>
            </a:r>
          </a:p>
          <a:p>
            <a:pPr marL="255270" indent="-255270" algn="just">
              <a:buAutoNum type="arabicPeriod"/>
            </a:pPr>
            <a:r>
              <a:rPr lang="en-US" sz="2400" dirty="0"/>
              <a:t>Another benefit of the timing control approach is more accurate overall simulation as indicated by no simulation artifact to be visible on the output voltage and inductor current waveforms.</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extLst>
      <p:ext uri="{BB962C8B-B14F-4D97-AF65-F5344CB8AC3E}">
        <p14:creationId xmlns:p14="http://schemas.microsoft.com/office/powerpoint/2010/main" val="272287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a:t>Background</a:t>
            </a:r>
          </a:p>
        </p:txBody>
      </p:sp>
      <p:sp>
        <p:nvSpPr>
          <p:cNvPr id="3" name="Content Placeholder 2"/>
          <p:cNvSpPr>
            <a:spLocks noGrp="1"/>
          </p:cNvSpPr>
          <p:nvPr>
            <p:ph idx="1"/>
          </p:nvPr>
        </p:nvSpPr>
        <p:spPr>
          <a:xfrm>
            <a:off x="239395" y="1087120"/>
            <a:ext cx="11711940" cy="5563870"/>
          </a:xfrm>
        </p:spPr>
        <p:txBody>
          <a:bodyPr/>
          <a:lstStyle/>
          <a:p>
            <a:pPr algn="just"/>
            <a:r>
              <a:rPr lang="en-US"/>
              <a:t>Qspice has great improvement over its predecessor (LTspice). My favorite feature is the added support for custom digital block (C and Verilog). Which allows more efficient and more direct implementation of various control, analysis, and signal processing algorithm (instead of using circuit/behavioral source or as post processing).</a:t>
            </a:r>
          </a:p>
          <a:p>
            <a:pPr algn="just"/>
            <a:r>
              <a:rPr lang="en-US"/>
              <a:t>This article provides a method on how to use C-block to achieve digital smps simulation as fast and as accurate as possible.</a:t>
            </a:r>
          </a:p>
          <a:p>
            <a:pPr algn="just"/>
            <a:r>
              <a:rPr lang="en-US"/>
              <a:t>Some background information about the C-block implementation as well as my own understanding of the interaction between main Spice solver with the C-block are provided.</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a:t>Structure of C-block for Qspice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8" name="Picture 7"/>
          <p:cNvPicPr>
            <a:picLocks noChangeAspect="1"/>
          </p:cNvPicPr>
          <p:nvPr/>
        </p:nvPicPr>
        <p:blipFill>
          <a:blip r:embed="rId2"/>
          <a:stretch>
            <a:fillRect/>
          </a:stretch>
        </p:blipFill>
        <p:spPr>
          <a:xfrm>
            <a:off x="4954270" y="1153160"/>
            <a:ext cx="5533390" cy="5502275"/>
          </a:xfrm>
          <a:prstGeom prst="rect">
            <a:avLst/>
          </a:prstGeom>
        </p:spPr>
      </p:pic>
      <p:pic>
        <p:nvPicPr>
          <p:cNvPr id="9" name="Picture 8"/>
          <p:cNvPicPr>
            <a:picLocks noChangeAspect="1"/>
          </p:cNvPicPr>
          <p:nvPr/>
        </p:nvPicPr>
        <p:blipFill>
          <a:blip r:embed="rId3"/>
          <a:stretch>
            <a:fillRect/>
          </a:stretch>
        </p:blipFill>
        <p:spPr>
          <a:xfrm>
            <a:off x="240030" y="1155700"/>
            <a:ext cx="4458335" cy="5504815"/>
          </a:xfrm>
          <a:prstGeom prst="rect">
            <a:avLst/>
          </a:prstGeom>
        </p:spPr>
      </p:pic>
      <p:pic>
        <p:nvPicPr>
          <p:cNvPr id="11" name="Picture 10"/>
          <p:cNvPicPr>
            <a:picLocks noChangeAspect="1"/>
          </p:cNvPicPr>
          <p:nvPr/>
        </p:nvPicPr>
        <p:blipFill>
          <a:blip r:embed="rId4"/>
          <a:stretch>
            <a:fillRect/>
          </a:stretch>
        </p:blipFill>
        <p:spPr>
          <a:xfrm>
            <a:off x="3670935" y="1096010"/>
            <a:ext cx="1283335" cy="1288415"/>
          </a:xfrm>
          <a:prstGeom prst="rect">
            <a:avLst/>
          </a:prstGeom>
        </p:spPr>
      </p:pic>
      <p:sp>
        <p:nvSpPr>
          <p:cNvPr id="12" name="Text Box 11"/>
          <p:cNvSpPr txBox="1"/>
          <p:nvPr/>
        </p:nvSpPr>
        <p:spPr>
          <a:xfrm>
            <a:off x="2505710" y="4589780"/>
            <a:ext cx="2357120" cy="1014730"/>
          </a:xfrm>
          <a:prstGeom prst="rect">
            <a:avLst/>
          </a:prstGeom>
          <a:noFill/>
          <a:ln>
            <a:solidFill>
              <a:srgbClr val="C00000"/>
            </a:solidFill>
          </a:ln>
        </p:spPr>
        <p:txBody>
          <a:bodyPr wrap="square" rtlCol="0">
            <a:spAutoFit/>
          </a:bodyPr>
          <a:lstStyle/>
          <a:p>
            <a:r>
              <a:rPr lang="en-US" sz="1000"/>
              <a:t>useful to print some statements on the Qspice console. But remember to not overuse it, because it use </a:t>
            </a:r>
            <a:r>
              <a:rPr lang="en-US" sz="1000" b="1"/>
              <a:t>msleep(30)</a:t>
            </a:r>
            <a:r>
              <a:rPr lang="en-US" sz="1000"/>
              <a:t> to wait so that the Qspice can fetch the print out statements. However, it also slows down the sim each time </a:t>
            </a:r>
            <a:r>
              <a:rPr lang="en-US" sz="1000" b="1"/>
              <a:t>display()</a:t>
            </a:r>
            <a:r>
              <a:rPr lang="en-US" sz="1000"/>
              <a:t> is called.</a:t>
            </a:r>
          </a:p>
        </p:txBody>
      </p:sp>
      <p:sp>
        <p:nvSpPr>
          <p:cNvPr id="14" name="Text Box 13"/>
          <p:cNvSpPr txBox="1"/>
          <p:nvPr/>
        </p:nvSpPr>
        <p:spPr>
          <a:xfrm>
            <a:off x="2505710" y="2442845"/>
            <a:ext cx="2357120" cy="553085"/>
          </a:xfrm>
          <a:prstGeom prst="rect">
            <a:avLst/>
          </a:prstGeom>
          <a:noFill/>
          <a:ln>
            <a:solidFill>
              <a:srgbClr val="C00000"/>
            </a:solidFill>
          </a:ln>
        </p:spPr>
        <p:txBody>
          <a:bodyPr wrap="square" rtlCol="0">
            <a:spAutoFit/>
          </a:bodyPr>
          <a:lstStyle/>
          <a:p>
            <a:r>
              <a:rPr lang="en-US" sz="1000"/>
              <a:t>this union defined all the data types used for the input/output for the C-block. we can leave it as is.</a:t>
            </a:r>
          </a:p>
        </p:txBody>
      </p:sp>
      <p:sp>
        <p:nvSpPr>
          <p:cNvPr id="15" name="Text Box 14"/>
          <p:cNvSpPr txBox="1"/>
          <p:nvPr/>
        </p:nvSpPr>
        <p:spPr>
          <a:xfrm>
            <a:off x="2505710" y="3307080"/>
            <a:ext cx="2357120" cy="553085"/>
          </a:xfrm>
          <a:prstGeom prst="rect">
            <a:avLst/>
          </a:prstGeom>
          <a:noFill/>
          <a:ln>
            <a:solidFill>
              <a:srgbClr val="C00000"/>
            </a:solidFill>
          </a:ln>
        </p:spPr>
        <p:txBody>
          <a:bodyPr wrap="square" rtlCol="0">
            <a:spAutoFit/>
          </a:bodyPr>
          <a:lstStyle/>
          <a:p>
            <a:r>
              <a:rPr lang="en-US" sz="1000"/>
              <a:t>this is something to do with how windows load the .dll and allow the code to be called. we can leave it as is.</a:t>
            </a:r>
          </a:p>
        </p:txBody>
      </p:sp>
      <p:cxnSp>
        <p:nvCxnSpPr>
          <p:cNvPr id="16" name="Straight Arrow Connector 15"/>
          <p:cNvCxnSpPr>
            <a:stCxn id="15" idx="2"/>
          </p:cNvCxnSpPr>
          <p:nvPr/>
        </p:nvCxnSpPr>
        <p:spPr>
          <a:xfrm flipH="1">
            <a:off x="3421380" y="3860165"/>
            <a:ext cx="262890" cy="2774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17" name="Straight Arrow Connector 16"/>
          <p:cNvCxnSpPr>
            <a:stCxn id="14" idx="1"/>
          </p:cNvCxnSpPr>
          <p:nvPr/>
        </p:nvCxnSpPr>
        <p:spPr>
          <a:xfrm flipH="1">
            <a:off x="1813560" y="2719705"/>
            <a:ext cx="692150" cy="2520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18" name="Straight Arrow Connector 17"/>
          <p:cNvCxnSpPr>
            <a:stCxn id="12" idx="1"/>
          </p:cNvCxnSpPr>
          <p:nvPr/>
        </p:nvCxnSpPr>
        <p:spPr>
          <a:xfrm flipH="1">
            <a:off x="1905000" y="5097145"/>
            <a:ext cx="600710" cy="825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19" name="Text Box 18"/>
          <p:cNvSpPr txBox="1"/>
          <p:nvPr/>
        </p:nvSpPr>
        <p:spPr>
          <a:xfrm>
            <a:off x="2505710" y="6334125"/>
            <a:ext cx="2357120" cy="398780"/>
          </a:xfrm>
          <a:prstGeom prst="rect">
            <a:avLst/>
          </a:prstGeom>
          <a:noFill/>
          <a:ln>
            <a:solidFill>
              <a:srgbClr val="C00000"/>
            </a:solidFill>
          </a:ln>
        </p:spPr>
        <p:txBody>
          <a:bodyPr wrap="square" rtlCol="0">
            <a:spAutoFit/>
          </a:bodyPr>
          <a:lstStyle/>
          <a:p>
            <a:r>
              <a:rPr lang="en-US" sz="1000"/>
              <a:t>upon call bzero(), it reset all the value in the struct sBUCK_X1 to zero</a:t>
            </a:r>
          </a:p>
        </p:txBody>
      </p:sp>
      <p:cxnSp>
        <p:nvCxnSpPr>
          <p:cNvPr id="20" name="Straight Arrow Connector 19"/>
          <p:cNvCxnSpPr>
            <a:stCxn id="19" idx="1"/>
          </p:cNvCxnSpPr>
          <p:nvPr/>
        </p:nvCxnSpPr>
        <p:spPr>
          <a:xfrm flipH="1" flipV="1">
            <a:off x="1809750" y="6283960"/>
            <a:ext cx="695960" cy="24955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21" name="Text Box 20"/>
          <p:cNvSpPr txBox="1"/>
          <p:nvPr/>
        </p:nvSpPr>
        <p:spPr>
          <a:xfrm>
            <a:off x="9594215" y="1153160"/>
            <a:ext cx="2357120" cy="860425"/>
          </a:xfrm>
          <a:prstGeom prst="rect">
            <a:avLst/>
          </a:prstGeom>
          <a:noFill/>
          <a:ln>
            <a:solidFill>
              <a:srgbClr val="C00000"/>
            </a:solidFill>
          </a:ln>
        </p:spPr>
        <p:txBody>
          <a:bodyPr wrap="square" rtlCol="0">
            <a:spAutoFit/>
          </a:bodyPr>
          <a:lstStyle/>
          <a:p>
            <a:r>
              <a:rPr lang="en-US" sz="1000"/>
              <a:t>user can define most of all data in struct sBUCK_X1. the data defined in sBUCK_X1 will be maintained by Qspice throughout all the simulation, even when negative timestep is applied.</a:t>
            </a:r>
          </a:p>
        </p:txBody>
      </p:sp>
      <p:cxnSp>
        <p:nvCxnSpPr>
          <p:cNvPr id="3" name="Straight Arrow Connector 2"/>
          <p:cNvCxnSpPr>
            <a:stCxn id="21" idx="1"/>
          </p:cNvCxnSpPr>
          <p:nvPr/>
        </p:nvCxnSpPr>
        <p:spPr>
          <a:xfrm flipH="1">
            <a:off x="6866255" y="1583690"/>
            <a:ext cx="2727960" cy="224790"/>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9594215" y="2179320"/>
            <a:ext cx="2357120" cy="1168400"/>
          </a:xfrm>
          <a:prstGeom prst="rect">
            <a:avLst/>
          </a:prstGeom>
          <a:noFill/>
          <a:ln>
            <a:solidFill>
              <a:srgbClr val="C00000"/>
            </a:solidFill>
          </a:ln>
        </p:spPr>
        <p:txBody>
          <a:bodyPr wrap="square" rtlCol="0">
            <a:spAutoFit/>
          </a:bodyPr>
          <a:lstStyle/>
          <a:p>
            <a:r>
              <a:rPr lang="en-US" sz="1000"/>
              <a:t>main function for all the algorithm implementation.</a:t>
            </a:r>
          </a:p>
          <a:p>
            <a:r>
              <a:rPr lang="en-US" sz="1000"/>
              <a:t>*note: things in if(!opaque){} will be executed once at the beginning of the simulation. users can put some calculation there that just need to run once.</a:t>
            </a:r>
          </a:p>
        </p:txBody>
      </p:sp>
      <p:sp>
        <p:nvSpPr>
          <p:cNvPr id="7" name="Text Box 6"/>
          <p:cNvSpPr txBox="1"/>
          <p:nvPr/>
        </p:nvSpPr>
        <p:spPr>
          <a:xfrm>
            <a:off x="9594215" y="3430905"/>
            <a:ext cx="2357120" cy="706755"/>
          </a:xfrm>
          <a:prstGeom prst="rect">
            <a:avLst/>
          </a:prstGeom>
          <a:noFill/>
          <a:ln>
            <a:solidFill>
              <a:srgbClr val="C00000"/>
            </a:solidFill>
          </a:ln>
        </p:spPr>
        <p:txBody>
          <a:bodyPr wrap="square" rtlCol="0">
            <a:spAutoFit/>
          </a:bodyPr>
          <a:lstStyle/>
          <a:p>
            <a:r>
              <a:rPr lang="en-US" sz="1000"/>
              <a:t>Qspice will call this function to determine the maximum allowable time step. Qspice takes into account all suggestion from all components in the simulation</a:t>
            </a:r>
          </a:p>
        </p:txBody>
      </p:sp>
      <p:sp>
        <p:nvSpPr>
          <p:cNvPr id="10" name="Text Box 9"/>
          <p:cNvSpPr txBox="1"/>
          <p:nvPr/>
        </p:nvSpPr>
        <p:spPr>
          <a:xfrm>
            <a:off x="9594215" y="4390390"/>
            <a:ext cx="2357120" cy="706755"/>
          </a:xfrm>
          <a:prstGeom prst="rect">
            <a:avLst/>
          </a:prstGeom>
          <a:noFill/>
          <a:ln>
            <a:solidFill>
              <a:srgbClr val="C00000"/>
            </a:solidFill>
          </a:ln>
        </p:spPr>
        <p:txBody>
          <a:bodyPr wrap="square" rtlCol="0">
            <a:spAutoFit/>
          </a:bodyPr>
          <a:lstStyle/>
          <a:p>
            <a:r>
              <a:rPr lang="en-US" sz="1000"/>
              <a:t>Qspice calls this function to read if there is any suggestion for the next timestep. Qspice take into account all suggestion from all components in the simulation.</a:t>
            </a:r>
          </a:p>
        </p:txBody>
      </p:sp>
      <p:cxnSp>
        <p:nvCxnSpPr>
          <p:cNvPr id="13" name="Straight Arrow Connector 12"/>
          <p:cNvCxnSpPr>
            <a:stCxn id="6" idx="1"/>
          </p:cNvCxnSpPr>
          <p:nvPr/>
        </p:nvCxnSpPr>
        <p:spPr>
          <a:xfrm flipH="1" flipV="1">
            <a:off x="7271385" y="2463800"/>
            <a:ext cx="2322830" cy="299720"/>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22" name="Straight Arrow Connector 21"/>
          <p:cNvCxnSpPr>
            <a:stCxn id="7" idx="1"/>
          </p:cNvCxnSpPr>
          <p:nvPr/>
        </p:nvCxnSpPr>
        <p:spPr>
          <a:xfrm flipH="1">
            <a:off x="9020175" y="3784600"/>
            <a:ext cx="574040" cy="1460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23" name="Straight Arrow Connector 22"/>
          <p:cNvCxnSpPr>
            <a:stCxn id="10" idx="1"/>
          </p:cNvCxnSpPr>
          <p:nvPr/>
        </p:nvCxnSpPr>
        <p:spPr>
          <a:xfrm flipH="1">
            <a:off x="7158990" y="4744085"/>
            <a:ext cx="2435225" cy="2266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24" name="Text Box 23"/>
          <p:cNvSpPr txBox="1"/>
          <p:nvPr/>
        </p:nvSpPr>
        <p:spPr>
          <a:xfrm>
            <a:off x="9594215" y="5953760"/>
            <a:ext cx="2357120" cy="398780"/>
          </a:xfrm>
          <a:prstGeom prst="rect">
            <a:avLst/>
          </a:prstGeom>
          <a:noFill/>
          <a:ln>
            <a:solidFill>
              <a:srgbClr val="C00000"/>
            </a:solidFill>
          </a:ln>
        </p:spPr>
        <p:txBody>
          <a:bodyPr wrap="square" rtlCol="0">
            <a:spAutoFit/>
          </a:bodyPr>
          <a:lstStyle/>
          <a:p>
            <a:r>
              <a:rPr lang="en-US" sz="1000"/>
              <a:t>This function only called once upon the termination of the simulation.</a:t>
            </a:r>
          </a:p>
        </p:txBody>
      </p:sp>
      <p:cxnSp>
        <p:nvCxnSpPr>
          <p:cNvPr id="25" name="Straight Arrow Connector 24"/>
          <p:cNvCxnSpPr>
            <a:stCxn id="24" idx="1"/>
          </p:cNvCxnSpPr>
          <p:nvPr/>
        </p:nvCxnSpPr>
        <p:spPr>
          <a:xfrm flipH="1">
            <a:off x="8537575" y="6153150"/>
            <a:ext cx="1056640" cy="15303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a:t>Tricky Parts about C-block and Timing within Qspice</a:t>
            </a:r>
          </a:p>
        </p:txBody>
      </p:sp>
      <p:sp>
        <p:nvSpPr>
          <p:cNvPr id="3" name="Content Placeholder 2"/>
          <p:cNvSpPr>
            <a:spLocks noGrp="1"/>
          </p:cNvSpPr>
          <p:nvPr>
            <p:ph idx="1"/>
          </p:nvPr>
        </p:nvSpPr>
        <p:spPr>
          <a:xfrm>
            <a:off x="239395" y="1087120"/>
            <a:ext cx="11711940" cy="5563870"/>
          </a:xfrm>
        </p:spPr>
        <p:txBody>
          <a:bodyPr/>
          <a:lstStyle/>
          <a:p>
            <a:pPr marL="255270" indent="-255270" algn="just">
              <a:buAutoNum type="arabicPeriod"/>
            </a:pPr>
            <a:r>
              <a:rPr lang="en-US" sz="1600"/>
              <a:t>Qspice use variable timestep, furthermore upon nonlinearity event detection (i.e. transistor switching, or diode on DCM), Qspice can even apply negative timestep to ensure the exact timing of the non-linear event is properly captured.</a:t>
            </a:r>
            <a:br>
              <a:rPr lang="en-US" sz="1600"/>
            </a:br>
            <a:br>
              <a:rPr lang="en-US" sz="1600"/>
            </a:br>
            <a:r>
              <a:rPr lang="en-US" sz="1600"/>
              <a:t>This behavior can mess up with C-block as most control/signal processing algorithm are not designed with negative timestep. Where it can cause the user’s algorithm to be called multitle time for the same simulation run time. To avoid this, ensure that the variables that is sensitive to simulation runtime must be defined within the struct sBuck_X1</a:t>
            </a:r>
          </a:p>
          <a:p>
            <a:pPr marL="255270" indent="-255270" algn="just">
              <a:buAutoNum type="arabicPeriod"/>
            </a:pPr>
            <a:r>
              <a:rPr lang="en-US" sz="1600"/>
              <a:t>Trunc() is used to provide suggestion of next timestep. The primary suggestion from the template is based on the working principle of Qspice own’s variable timestep algorithm, where if the result of the next timestep induces a nonlinearity then revert back to the minimum timestep. After trying with minimum timestep for a few steps, then next timestep is double of the current timestep. The timestep will keep increasing until max timestep is reach or nonlinearity event is detected.</a:t>
            </a:r>
            <a:br>
              <a:rPr lang="en-US" sz="1600"/>
            </a:br>
            <a:br>
              <a:rPr lang="en-US" sz="1600"/>
            </a:br>
            <a:r>
              <a:rPr lang="en-US" sz="1600"/>
              <a:t>To speed up the simulation, in case of digital control smps, we can exploit the characteristic of the digital pwm implementation where the duty cycle for the of the future switching period is defined by the last sampling period. Means we can set send the Qspice solver the next timestep suggestion to directly hit the next transistor switching time.</a:t>
            </a:r>
          </a:p>
          <a:p>
            <a:pPr marL="457200" lvl="1" indent="0" algn="just">
              <a:buNone/>
            </a:pPr>
            <a:r>
              <a:rPr lang="en-US" sz="1370"/>
              <a:t>*note: Qspice takes in the smallest maxtimestep and smallest timestep suggestion from all components in the simulation schematic</a:t>
            </a:r>
          </a:p>
          <a:p>
            <a:pPr marL="255270" indent="-255270" algn="just">
              <a:buAutoNum type="arabicPeriod"/>
            </a:pPr>
            <a:endParaRPr lang="en-US" sz="1370"/>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dirty="0"/>
              <a:t>Timing Control Implementation Algorithm</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13" name="Picture 12">
            <a:extLst>
              <a:ext uri="{FF2B5EF4-FFF2-40B4-BE49-F238E27FC236}">
                <a16:creationId xmlns:a16="http://schemas.microsoft.com/office/drawing/2014/main" id="{D02FD1F4-D578-4135-B1E4-25FFC18E7353}"/>
              </a:ext>
            </a:extLst>
          </p:cNvPr>
          <p:cNvPicPr>
            <a:picLocks noChangeAspect="1"/>
          </p:cNvPicPr>
          <p:nvPr/>
        </p:nvPicPr>
        <p:blipFill>
          <a:blip r:embed="rId2"/>
          <a:stretch>
            <a:fillRect/>
          </a:stretch>
        </p:blipFill>
        <p:spPr>
          <a:xfrm>
            <a:off x="1125416" y="1153160"/>
            <a:ext cx="10322169" cy="5602570"/>
          </a:xfrm>
          <a:prstGeom prst="rect">
            <a:avLst/>
          </a:prstGeom>
        </p:spPr>
      </p:pic>
    </p:spTree>
    <p:extLst>
      <p:ext uri="{BB962C8B-B14F-4D97-AF65-F5344CB8AC3E}">
        <p14:creationId xmlns:p14="http://schemas.microsoft.com/office/powerpoint/2010/main" val="17176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1 : C-block only for control algorithm</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3" name="Content Placeholder 2"/>
          <p:cNvSpPr>
            <a:spLocks noGrp="1"/>
          </p:cNvSpPr>
          <p:nvPr>
            <p:ph idx="1"/>
          </p:nvPr>
        </p:nvSpPr>
        <p:spPr>
          <a:xfrm>
            <a:off x="4213340" y="1087120"/>
            <a:ext cx="7737996" cy="5563870"/>
          </a:xfrm>
        </p:spPr>
        <p:txBody>
          <a:bodyPr>
            <a:normAutofit fontScale="97500"/>
          </a:bodyPr>
          <a:lstStyle/>
          <a:p>
            <a:pPr marL="0" indent="0" algn="just">
              <a:buNone/>
            </a:pPr>
            <a:r>
              <a:rPr lang="en-US" sz="1600" dirty="0"/>
              <a:t>In this approach, C-block only performs the control algorithm that read analog feedback and send out duty cycle command. Sampling timing control for C-block is provided by the </a:t>
            </a:r>
            <a:r>
              <a:rPr lang="en-US" sz="1600" b="1" dirty="0" err="1"/>
              <a:t>clk</a:t>
            </a:r>
            <a:r>
              <a:rPr lang="en-US" sz="1600" b="1" dirty="0"/>
              <a:t> (V3)</a:t>
            </a:r>
            <a:r>
              <a:rPr lang="en-US" sz="1600" dirty="0"/>
              <a:t> and the </a:t>
            </a:r>
            <a:r>
              <a:rPr lang="en-US" sz="1600" dirty="0" err="1"/>
              <a:t>pwm</a:t>
            </a:r>
            <a:r>
              <a:rPr lang="en-US" sz="1600" dirty="0"/>
              <a:t> pulse output is provided by </a:t>
            </a:r>
            <a:r>
              <a:rPr lang="en-US" sz="1600" b="1" dirty="0"/>
              <a:t>carrier (V2)</a:t>
            </a:r>
            <a:r>
              <a:rPr lang="en-US" sz="1600" dirty="0"/>
              <a:t> and </a:t>
            </a:r>
            <a:r>
              <a:rPr lang="en-US" sz="1600" b="1" dirty="0"/>
              <a:t>comparator (B2)</a:t>
            </a:r>
            <a:r>
              <a:rPr lang="en-US" sz="1600" dirty="0"/>
              <a:t>.</a:t>
            </a:r>
          </a:p>
          <a:p>
            <a:pPr marL="0" indent="0" algn="just">
              <a:buNone/>
            </a:pPr>
            <a:endParaRPr lang="en-US" sz="1600" dirty="0"/>
          </a:p>
          <a:p>
            <a:pPr marL="0" indent="0" algn="just">
              <a:buNone/>
            </a:pPr>
            <a:r>
              <a:rPr lang="en-US" sz="1600" dirty="0"/>
              <a:t>Note 1: Model definition for SWH and SWL have parameter </a:t>
            </a:r>
            <a:r>
              <a:rPr lang="en-US" sz="1600" b="1" dirty="0" err="1"/>
              <a:t>ttol</a:t>
            </a:r>
            <a:r>
              <a:rPr lang="en-US" sz="1600" b="1" dirty="0"/>
              <a:t>=1n </a:t>
            </a:r>
            <a:r>
              <a:rPr lang="en-US" sz="1600" dirty="0"/>
              <a:t>to force </a:t>
            </a:r>
            <a:r>
              <a:rPr lang="en-US" sz="1600" dirty="0" err="1"/>
              <a:t>Qspice</a:t>
            </a:r>
            <a:r>
              <a:rPr lang="en-US" sz="1600" dirty="0"/>
              <a:t> to iterate around the exact switching event with the accuracy down to 1ns. Additionally, </a:t>
            </a:r>
            <a:r>
              <a:rPr lang="en-US" sz="1600" dirty="0" err="1"/>
              <a:t>Qspice</a:t>
            </a:r>
            <a:r>
              <a:rPr lang="en-US" sz="1600" dirty="0"/>
              <a:t> also conduct some iteration around the peak and valley of the carrier triangle waveform and at the rise/fall time of </a:t>
            </a:r>
            <a:r>
              <a:rPr lang="en-US" sz="1600" dirty="0" err="1"/>
              <a:t>clk</a:t>
            </a:r>
            <a:r>
              <a:rPr lang="en-US" sz="1600" dirty="0"/>
              <a:t> source.</a:t>
            </a:r>
          </a:p>
          <a:p>
            <a:pPr marL="0" indent="0" algn="just">
              <a:buNone/>
            </a:pPr>
            <a:r>
              <a:rPr lang="en-US" sz="1600" dirty="0"/>
              <a:t>Note 2: Simulation exhibit some strange unrealistic oscillation, thus the solver changed to gear which have oscillation damping behavior. The oscillation still occurs in the simulation.</a:t>
            </a:r>
          </a:p>
          <a:p>
            <a:pPr marL="0" indent="0" algn="just">
              <a:buNone/>
            </a:pPr>
            <a:r>
              <a:rPr lang="en-US" sz="1600" dirty="0"/>
              <a:t>Note 3: This method is the simplest, however the multiple timestep iteration around the discontinuity event can increase the total simulation time, especially for complex simulation with higher number of switches. </a:t>
            </a:r>
          </a:p>
        </p:txBody>
      </p:sp>
      <p:pic>
        <p:nvPicPr>
          <p:cNvPr id="8" name="Picture 7">
            <a:extLst>
              <a:ext uri="{FF2B5EF4-FFF2-40B4-BE49-F238E27FC236}">
                <a16:creationId xmlns:a16="http://schemas.microsoft.com/office/drawing/2014/main" id="{AB231B6B-CD1D-4E21-A30C-F6007D849B88}"/>
              </a:ext>
            </a:extLst>
          </p:cNvPr>
          <p:cNvPicPr>
            <a:picLocks noChangeAspect="1"/>
          </p:cNvPicPr>
          <p:nvPr/>
        </p:nvPicPr>
        <p:blipFill rotWithShape="1">
          <a:blip r:embed="rId2"/>
          <a:srcRect l="293"/>
          <a:stretch/>
        </p:blipFill>
        <p:spPr>
          <a:xfrm>
            <a:off x="240030" y="1153160"/>
            <a:ext cx="3973309" cy="2390139"/>
          </a:xfrm>
          <a:prstGeom prst="rect">
            <a:avLst/>
          </a:prstGeom>
        </p:spPr>
      </p:pic>
      <p:pic>
        <p:nvPicPr>
          <p:cNvPr id="10" name="Picture 9">
            <a:extLst>
              <a:ext uri="{FF2B5EF4-FFF2-40B4-BE49-F238E27FC236}">
                <a16:creationId xmlns:a16="http://schemas.microsoft.com/office/drawing/2014/main" id="{14D8D7E0-A209-46FF-8798-DCCFAC79E25E}"/>
              </a:ext>
            </a:extLst>
          </p:cNvPr>
          <p:cNvPicPr>
            <a:picLocks noChangeAspect="1"/>
          </p:cNvPicPr>
          <p:nvPr/>
        </p:nvPicPr>
        <p:blipFill>
          <a:blip r:embed="rId3"/>
          <a:stretch>
            <a:fillRect/>
          </a:stretch>
        </p:blipFill>
        <p:spPr>
          <a:xfrm>
            <a:off x="240030" y="3608705"/>
            <a:ext cx="3973309" cy="2648873"/>
          </a:xfrm>
          <a:prstGeom prst="rect">
            <a:avLst/>
          </a:prstGeom>
        </p:spPr>
      </p:pic>
      <p:sp>
        <p:nvSpPr>
          <p:cNvPr id="11" name="Flowchart: Alternate Process 10">
            <a:extLst>
              <a:ext uri="{FF2B5EF4-FFF2-40B4-BE49-F238E27FC236}">
                <a16:creationId xmlns:a16="http://schemas.microsoft.com/office/drawing/2014/main" id="{B98C5AF4-DF7D-4D6E-BA7D-2A78603E3616}"/>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2.338s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2 : C-block for control and basic pwm generation</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3" name="Content Placeholder 2"/>
          <p:cNvSpPr>
            <a:spLocks noGrp="1"/>
          </p:cNvSpPr>
          <p:nvPr>
            <p:ph idx="1"/>
          </p:nvPr>
        </p:nvSpPr>
        <p:spPr>
          <a:xfrm>
            <a:off x="4213340" y="1087120"/>
            <a:ext cx="7737996" cy="5563870"/>
          </a:xfrm>
        </p:spPr>
        <p:txBody>
          <a:bodyPr>
            <a:normAutofit fontScale="97500"/>
          </a:bodyPr>
          <a:lstStyle/>
          <a:p>
            <a:pPr marL="0" indent="0" algn="just">
              <a:buNone/>
            </a:pPr>
            <a:r>
              <a:rPr lang="en-US" sz="1600" dirty="0"/>
              <a:t>For this implementation, the PWM generation, sampling timing, and control algorithm are all implemented in C-block. While for a more basic implementation the PWM generation and sampling timing can be designed using an actual triangle wave within C-block, in this implementation we skipped the triangle waveform and directly compute the future discontinuity event.</a:t>
            </a:r>
          </a:p>
          <a:p>
            <a:pPr marL="0" indent="0" algn="just">
              <a:buNone/>
            </a:pPr>
            <a:r>
              <a:rPr lang="en-US" sz="1600" dirty="0"/>
              <a:t>Benefit of this approach is reduced number of timestep iteration especially around the discontinuity.</a:t>
            </a:r>
          </a:p>
          <a:p>
            <a:pPr marL="0" indent="0" algn="just">
              <a:buNone/>
            </a:pPr>
            <a:r>
              <a:rPr lang="en-US" sz="1600" dirty="0"/>
              <a:t>Disadvantage is a small added complexity of computing the and implementing the future discontinuity event algorithm.</a:t>
            </a:r>
          </a:p>
        </p:txBody>
      </p:sp>
      <p:sp>
        <p:nvSpPr>
          <p:cNvPr id="6" name="Text Box 5"/>
          <p:cNvSpPr txBox="1"/>
          <p:nvPr/>
        </p:nvSpPr>
        <p:spPr>
          <a:xfrm>
            <a:off x="240030" y="6257578"/>
            <a:ext cx="5260340" cy="523220"/>
          </a:xfrm>
          <a:prstGeom prst="rect">
            <a:avLst/>
          </a:prstGeom>
          <a:noFill/>
        </p:spPr>
        <p:txBody>
          <a:bodyPr wrap="square" rtlCol="0" anchor="t">
            <a:spAutoFit/>
          </a:bodyPr>
          <a:lstStyle/>
          <a:p>
            <a:pPr marL="0" indent="0" algn="just">
              <a:buNone/>
            </a:pPr>
            <a:r>
              <a:rPr lang="en-US" sz="1400" dirty="0">
                <a:sym typeface="+mn-ea"/>
              </a:rPr>
              <a:t>*In this design, PWM generation method follow the method used by TI C2000 MCU family.</a:t>
            </a:r>
          </a:p>
        </p:txBody>
      </p:sp>
      <p:pic>
        <p:nvPicPr>
          <p:cNvPr id="13" name="Picture 12">
            <a:extLst>
              <a:ext uri="{FF2B5EF4-FFF2-40B4-BE49-F238E27FC236}">
                <a16:creationId xmlns:a16="http://schemas.microsoft.com/office/drawing/2014/main" id="{0C0C1AA9-893A-4FFC-8087-F2542696A38B}"/>
              </a:ext>
            </a:extLst>
          </p:cNvPr>
          <p:cNvPicPr>
            <a:picLocks noChangeAspect="1"/>
          </p:cNvPicPr>
          <p:nvPr/>
        </p:nvPicPr>
        <p:blipFill>
          <a:blip r:embed="rId2"/>
          <a:stretch>
            <a:fillRect/>
          </a:stretch>
        </p:blipFill>
        <p:spPr>
          <a:xfrm>
            <a:off x="240029" y="3608704"/>
            <a:ext cx="3973310" cy="2648873"/>
          </a:xfrm>
          <a:prstGeom prst="rect">
            <a:avLst/>
          </a:prstGeom>
        </p:spPr>
      </p:pic>
      <p:pic>
        <p:nvPicPr>
          <p:cNvPr id="15" name="Picture 14">
            <a:extLst>
              <a:ext uri="{FF2B5EF4-FFF2-40B4-BE49-F238E27FC236}">
                <a16:creationId xmlns:a16="http://schemas.microsoft.com/office/drawing/2014/main" id="{5E9BE9AC-4948-4E04-BBCC-96B716812141}"/>
              </a:ext>
            </a:extLst>
          </p:cNvPr>
          <p:cNvPicPr>
            <a:picLocks noChangeAspect="1"/>
          </p:cNvPicPr>
          <p:nvPr/>
        </p:nvPicPr>
        <p:blipFill>
          <a:blip r:embed="rId3"/>
          <a:stretch>
            <a:fillRect/>
          </a:stretch>
        </p:blipFill>
        <p:spPr>
          <a:xfrm>
            <a:off x="240029" y="1153160"/>
            <a:ext cx="3973310" cy="2330212"/>
          </a:xfrm>
          <a:prstGeom prst="rect">
            <a:avLst/>
          </a:prstGeom>
        </p:spPr>
      </p:pic>
      <p:sp>
        <p:nvSpPr>
          <p:cNvPr id="16" name="Flowchart: Alternate Process 15">
            <a:extLst>
              <a:ext uri="{FF2B5EF4-FFF2-40B4-BE49-F238E27FC236}">
                <a16:creationId xmlns:a16="http://schemas.microsoft.com/office/drawing/2014/main" id="{0B0F784E-CC4B-44E8-A5BD-CFAA87DBE223}"/>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0.985s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3 : C-block for control and PWM with deadtime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6" name="Content Placeholder 5"/>
          <p:cNvSpPr>
            <a:spLocks noGrp="1"/>
          </p:cNvSpPr>
          <p:nvPr>
            <p:ph idx="1"/>
          </p:nvPr>
        </p:nvSpPr>
        <p:spPr>
          <a:xfrm>
            <a:off x="4213340" y="1087120"/>
            <a:ext cx="7737996" cy="5563870"/>
          </a:xfrm>
        </p:spPr>
        <p:txBody>
          <a:bodyPr>
            <a:normAutofit/>
          </a:bodyPr>
          <a:lstStyle/>
          <a:p>
            <a:pPr marL="0" indent="0" algn="just">
              <a:buNone/>
            </a:pPr>
            <a:r>
              <a:rPr lang="en-US" sz="1600" dirty="0"/>
              <a:t>The level 3 implementation extends the details of the implementation on level 2 further by implementing dead-time algorithm. </a:t>
            </a:r>
          </a:p>
        </p:txBody>
      </p:sp>
      <p:pic>
        <p:nvPicPr>
          <p:cNvPr id="13" name="Picture 12">
            <a:extLst>
              <a:ext uri="{FF2B5EF4-FFF2-40B4-BE49-F238E27FC236}">
                <a16:creationId xmlns:a16="http://schemas.microsoft.com/office/drawing/2014/main" id="{07930DF8-E107-4B71-BC80-86D89EE7D0FE}"/>
              </a:ext>
            </a:extLst>
          </p:cNvPr>
          <p:cNvPicPr>
            <a:picLocks noChangeAspect="1"/>
          </p:cNvPicPr>
          <p:nvPr/>
        </p:nvPicPr>
        <p:blipFill>
          <a:blip r:embed="rId2"/>
          <a:stretch>
            <a:fillRect/>
          </a:stretch>
        </p:blipFill>
        <p:spPr>
          <a:xfrm>
            <a:off x="240029" y="1153160"/>
            <a:ext cx="3973310" cy="2339743"/>
          </a:xfrm>
          <a:prstGeom prst="rect">
            <a:avLst/>
          </a:prstGeom>
        </p:spPr>
      </p:pic>
      <p:sp>
        <p:nvSpPr>
          <p:cNvPr id="12" name="Flowchart: Alternate Process 11">
            <a:extLst>
              <a:ext uri="{FF2B5EF4-FFF2-40B4-BE49-F238E27FC236}">
                <a16:creationId xmlns:a16="http://schemas.microsoft.com/office/drawing/2014/main" id="{ADA6F4D5-6B80-4519-93E5-B4D1849BE8F7}"/>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1.598s</a:t>
            </a:r>
          </a:p>
        </p:txBody>
      </p:sp>
      <p:pic>
        <p:nvPicPr>
          <p:cNvPr id="17" name="Picture 16">
            <a:extLst>
              <a:ext uri="{FF2B5EF4-FFF2-40B4-BE49-F238E27FC236}">
                <a16:creationId xmlns:a16="http://schemas.microsoft.com/office/drawing/2014/main" id="{CE501C70-C587-4101-989E-7A5514EF5CCB}"/>
              </a:ext>
            </a:extLst>
          </p:cNvPr>
          <p:cNvPicPr>
            <a:picLocks noChangeAspect="1"/>
          </p:cNvPicPr>
          <p:nvPr/>
        </p:nvPicPr>
        <p:blipFill>
          <a:blip r:embed="rId3"/>
          <a:stretch>
            <a:fillRect/>
          </a:stretch>
        </p:blipFill>
        <p:spPr>
          <a:xfrm>
            <a:off x="240029" y="3607398"/>
            <a:ext cx="3973310" cy="2648873"/>
          </a:xfrm>
          <a:prstGeom prst="rect">
            <a:avLst/>
          </a:prstGeom>
        </p:spPr>
      </p:pic>
      <p:sp>
        <p:nvSpPr>
          <p:cNvPr id="20" name="Text Box 5">
            <a:extLst>
              <a:ext uri="{FF2B5EF4-FFF2-40B4-BE49-F238E27FC236}">
                <a16:creationId xmlns:a16="http://schemas.microsoft.com/office/drawing/2014/main" id="{3C2B4F49-EAB2-48FA-8A68-692177214D0A}"/>
              </a:ext>
            </a:extLst>
          </p:cNvPr>
          <p:cNvSpPr txBox="1"/>
          <p:nvPr/>
        </p:nvSpPr>
        <p:spPr>
          <a:xfrm>
            <a:off x="240030" y="6257578"/>
            <a:ext cx="5260340" cy="523220"/>
          </a:xfrm>
          <a:prstGeom prst="rect">
            <a:avLst/>
          </a:prstGeom>
          <a:noFill/>
        </p:spPr>
        <p:txBody>
          <a:bodyPr wrap="square" rtlCol="0" anchor="t">
            <a:spAutoFit/>
          </a:bodyPr>
          <a:lstStyle/>
          <a:p>
            <a:pPr marL="0" indent="0" algn="just">
              <a:buNone/>
            </a:pPr>
            <a:r>
              <a:rPr lang="en-US" sz="1400" dirty="0">
                <a:sym typeface="+mn-ea"/>
              </a:rPr>
              <a:t>*In this design, PWM generation method follow the method used by TI C2000 MCU family.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dirty="0"/>
              <a:t>PWM signal comparison (discontinuity event capture)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6" name="Picture 5">
            <a:extLst>
              <a:ext uri="{FF2B5EF4-FFF2-40B4-BE49-F238E27FC236}">
                <a16:creationId xmlns:a16="http://schemas.microsoft.com/office/drawing/2014/main" id="{AC8F09E1-3B8B-4DC0-8F9F-FA6C821E5ADB}"/>
              </a:ext>
            </a:extLst>
          </p:cNvPr>
          <p:cNvPicPr>
            <a:picLocks noChangeAspect="1"/>
          </p:cNvPicPr>
          <p:nvPr/>
        </p:nvPicPr>
        <p:blipFill>
          <a:blip r:embed="rId2"/>
          <a:stretch>
            <a:fillRect/>
          </a:stretch>
        </p:blipFill>
        <p:spPr>
          <a:xfrm>
            <a:off x="415533" y="1153160"/>
            <a:ext cx="2743200" cy="1828800"/>
          </a:xfrm>
          <a:prstGeom prst="rect">
            <a:avLst/>
          </a:prstGeom>
        </p:spPr>
      </p:pic>
      <p:pic>
        <p:nvPicPr>
          <p:cNvPr id="7" name="Picture 6">
            <a:extLst>
              <a:ext uri="{FF2B5EF4-FFF2-40B4-BE49-F238E27FC236}">
                <a16:creationId xmlns:a16="http://schemas.microsoft.com/office/drawing/2014/main" id="{0788CA5B-0178-4C10-ADE6-94E03F553E28}"/>
              </a:ext>
            </a:extLst>
          </p:cNvPr>
          <p:cNvPicPr>
            <a:picLocks noChangeAspect="1"/>
          </p:cNvPicPr>
          <p:nvPr/>
        </p:nvPicPr>
        <p:blipFill>
          <a:blip r:embed="rId3"/>
          <a:stretch>
            <a:fillRect/>
          </a:stretch>
        </p:blipFill>
        <p:spPr>
          <a:xfrm>
            <a:off x="415533" y="3064218"/>
            <a:ext cx="2743200" cy="1828800"/>
          </a:xfrm>
          <a:prstGeom prst="rect">
            <a:avLst/>
          </a:prstGeom>
        </p:spPr>
      </p:pic>
      <p:pic>
        <p:nvPicPr>
          <p:cNvPr id="8" name="Picture 7">
            <a:extLst>
              <a:ext uri="{FF2B5EF4-FFF2-40B4-BE49-F238E27FC236}">
                <a16:creationId xmlns:a16="http://schemas.microsoft.com/office/drawing/2014/main" id="{2B640858-E61F-4C18-A61C-6EDC3A6D8571}"/>
              </a:ext>
            </a:extLst>
          </p:cNvPr>
          <p:cNvPicPr>
            <a:picLocks noChangeAspect="1"/>
          </p:cNvPicPr>
          <p:nvPr/>
        </p:nvPicPr>
        <p:blipFill>
          <a:blip r:embed="rId4"/>
          <a:stretch>
            <a:fillRect/>
          </a:stretch>
        </p:blipFill>
        <p:spPr>
          <a:xfrm>
            <a:off x="415533" y="4975276"/>
            <a:ext cx="2743200" cy="1828800"/>
          </a:xfrm>
          <a:prstGeom prst="rect">
            <a:avLst/>
          </a:prstGeom>
        </p:spPr>
      </p:pic>
      <p:pic>
        <p:nvPicPr>
          <p:cNvPr id="17" name="Picture 16">
            <a:extLst>
              <a:ext uri="{FF2B5EF4-FFF2-40B4-BE49-F238E27FC236}">
                <a16:creationId xmlns:a16="http://schemas.microsoft.com/office/drawing/2014/main" id="{63BB7CB5-B5AA-478F-BBFB-24EFF37D7938}"/>
              </a:ext>
            </a:extLst>
          </p:cNvPr>
          <p:cNvPicPr>
            <a:picLocks noChangeAspect="1"/>
          </p:cNvPicPr>
          <p:nvPr/>
        </p:nvPicPr>
        <p:blipFill>
          <a:blip r:embed="rId5"/>
          <a:stretch>
            <a:fillRect/>
          </a:stretch>
        </p:blipFill>
        <p:spPr>
          <a:xfrm>
            <a:off x="3352800" y="1153160"/>
            <a:ext cx="2743200" cy="1828800"/>
          </a:xfrm>
          <a:prstGeom prst="rect">
            <a:avLst/>
          </a:prstGeom>
        </p:spPr>
      </p:pic>
      <p:pic>
        <p:nvPicPr>
          <p:cNvPr id="19" name="Picture 18">
            <a:extLst>
              <a:ext uri="{FF2B5EF4-FFF2-40B4-BE49-F238E27FC236}">
                <a16:creationId xmlns:a16="http://schemas.microsoft.com/office/drawing/2014/main" id="{270140DB-181E-454B-8602-B1CA0B284EB0}"/>
              </a:ext>
            </a:extLst>
          </p:cNvPr>
          <p:cNvPicPr>
            <a:picLocks noChangeAspect="1"/>
          </p:cNvPicPr>
          <p:nvPr/>
        </p:nvPicPr>
        <p:blipFill>
          <a:blip r:embed="rId6"/>
          <a:stretch>
            <a:fillRect/>
          </a:stretch>
        </p:blipFill>
        <p:spPr>
          <a:xfrm>
            <a:off x="3352800" y="3064217"/>
            <a:ext cx="2743201" cy="1828801"/>
          </a:xfrm>
          <a:prstGeom prst="rect">
            <a:avLst/>
          </a:prstGeom>
        </p:spPr>
      </p:pic>
      <p:pic>
        <p:nvPicPr>
          <p:cNvPr id="23" name="Picture 22">
            <a:extLst>
              <a:ext uri="{FF2B5EF4-FFF2-40B4-BE49-F238E27FC236}">
                <a16:creationId xmlns:a16="http://schemas.microsoft.com/office/drawing/2014/main" id="{9D0AFF66-0B6F-40D9-B7A2-63E019574E41}"/>
              </a:ext>
            </a:extLst>
          </p:cNvPr>
          <p:cNvPicPr>
            <a:picLocks noChangeAspect="1"/>
          </p:cNvPicPr>
          <p:nvPr/>
        </p:nvPicPr>
        <p:blipFill>
          <a:blip r:embed="rId7"/>
          <a:stretch>
            <a:fillRect/>
          </a:stretch>
        </p:blipFill>
        <p:spPr>
          <a:xfrm>
            <a:off x="3352482" y="4975276"/>
            <a:ext cx="2743200" cy="1828800"/>
          </a:xfrm>
          <a:prstGeom prst="rect">
            <a:avLst/>
          </a:prstGeom>
        </p:spPr>
      </p:pic>
      <p:sp>
        <p:nvSpPr>
          <p:cNvPr id="24" name="TextBox 23">
            <a:extLst>
              <a:ext uri="{FF2B5EF4-FFF2-40B4-BE49-F238E27FC236}">
                <a16:creationId xmlns:a16="http://schemas.microsoft.com/office/drawing/2014/main" id="{DF0DC7B9-ABA2-467A-89CE-FD7D98FA9120}"/>
              </a:ext>
            </a:extLst>
          </p:cNvPr>
          <p:cNvSpPr txBox="1"/>
          <p:nvPr/>
        </p:nvSpPr>
        <p:spPr>
          <a:xfrm>
            <a:off x="6400800" y="1776045"/>
            <a:ext cx="5550535" cy="3139321"/>
          </a:xfrm>
          <a:prstGeom prst="rect">
            <a:avLst/>
          </a:prstGeom>
          <a:noFill/>
        </p:spPr>
        <p:txBody>
          <a:bodyPr wrap="square" rtlCol="0">
            <a:spAutoFit/>
          </a:bodyPr>
          <a:lstStyle/>
          <a:p>
            <a:r>
              <a:rPr lang="en-US" dirty="0"/>
              <a:t>The key for simulation speed improvement is by simply reducing the effort for </a:t>
            </a:r>
            <a:r>
              <a:rPr lang="en-US" dirty="0" err="1"/>
              <a:t>Qspice</a:t>
            </a:r>
            <a:r>
              <a:rPr lang="en-US" dirty="0"/>
              <a:t> timing solver to accurately capture the exact discontinuity event timestamp.</a:t>
            </a:r>
          </a:p>
          <a:p>
            <a:endParaRPr lang="en-US" dirty="0"/>
          </a:p>
          <a:p>
            <a:r>
              <a:rPr lang="en-US" dirty="0"/>
              <a:t>Level 2 PWM clearly have significantly less simulation points than Level 1 PWM.</a:t>
            </a:r>
          </a:p>
          <a:p>
            <a:endParaRPr lang="en-US" dirty="0"/>
          </a:p>
          <a:p>
            <a:r>
              <a:rPr lang="en-US" dirty="0"/>
              <a:t>While the Level 3 clearly has more time</a:t>
            </a:r>
            <a:r>
              <a:rPr lang="zh-TW" altLang="en-US" dirty="0"/>
              <a:t> </a:t>
            </a:r>
            <a:r>
              <a:rPr lang="en-US" altLang="zh-TW" dirty="0"/>
              <a:t>stamp than Level 2 due to the deadtime generation, however the generated timestamp is still less than Level 1 PWM. Thus the shorter time to complete the simulation.</a:t>
            </a:r>
            <a:endParaRPr lang="en-US" dirty="0"/>
          </a:p>
        </p:txBody>
      </p:sp>
      <p:sp>
        <p:nvSpPr>
          <p:cNvPr id="25" name="TextBox 24">
            <a:extLst>
              <a:ext uri="{FF2B5EF4-FFF2-40B4-BE49-F238E27FC236}">
                <a16:creationId xmlns:a16="http://schemas.microsoft.com/office/drawing/2014/main" id="{3DA5FAE9-BB14-426B-96C2-A968A0FFE12B}"/>
              </a:ext>
            </a:extLst>
          </p:cNvPr>
          <p:cNvSpPr txBox="1"/>
          <p:nvPr/>
        </p:nvSpPr>
        <p:spPr>
          <a:xfrm rot="10800000">
            <a:off x="43707" y="1301493"/>
            <a:ext cx="461665" cy="1318438"/>
          </a:xfrm>
          <a:prstGeom prst="rect">
            <a:avLst/>
          </a:prstGeom>
          <a:noFill/>
        </p:spPr>
        <p:txBody>
          <a:bodyPr vert="eaVert" wrap="none" rtlCol="0">
            <a:spAutoFit/>
          </a:bodyPr>
          <a:lstStyle/>
          <a:p>
            <a:r>
              <a:rPr lang="en-US" dirty="0"/>
              <a:t>Level 1 PWM</a:t>
            </a:r>
          </a:p>
        </p:txBody>
      </p:sp>
      <p:sp>
        <p:nvSpPr>
          <p:cNvPr id="26" name="TextBox 25">
            <a:extLst>
              <a:ext uri="{FF2B5EF4-FFF2-40B4-BE49-F238E27FC236}">
                <a16:creationId xmlns:a16="http://schemas.microsoft.com/office/drawing/2014/main" id="{77CCDA18-D7B7-48F5-944F-CF9FD0A23F85}"/>
              </a:ext>
            </a:extLst>
          </p:cNvPr>
          <p:cNvSpPr txBox="1"/>
          <p:nvPr/>
        </p:nvSpPr>
        <p:spPr>
          <a:xfrm rot="10800000">
            <a:off x="43706" y="3319398"/>
            <a:ext cx="461665" cy="1318438"/>
          </a:xfrm>
          <a:prstGeom prst="rect">
            <a:avLst/>
          </a:prstGeom>
          <a:noFill/>
        </p:spPr>
        <p:txBody>
          <a:bodyPr vert="eaVert" wrap="none" rtlCol="0">
            <a:spAutoFit/>
          </a:bodyPr>
          <a:lstStyle/>
          <a:p>
            <a:r>
              <a:rPr lang="en-US" dirty="0"/>
              <a:t>Level 2 PWM</a:t>
            </a:r>
          </a:p>
        </p:txBody>
      </p:sp>
      <p:sp>
        <p:nvSpPr>
          <p:cNvPr id="27" name="TextBox 26">
            <a:extLst>
              <a:ext uri="{FF2B5EF4-FFF2-40B4-BE49-F238E27FC236}">
                <a16:creationId xmlns:a16="http://schemas.microsoft.com/office/drawing/2014/main" id="{CEE6CAEE-DB10-4A5A-85A5-F823BA03E484}"/>
              </a:ext>
            </a:extLst>
          </p:cNvPr>
          <p:cNvSpPr txBox="1"/>
          <p:nvPr/>
        </p:nvSpPr>
        <p:spPr>
          <a:xfrm rot="10800000">
            <a:off x="43706" y="5236526"/>
            <a:ext cx="461665" cy="1318438"/>
          </a:xfrm>
          <a:prstGeom prst="rect">
            <a:avLst/>
          </a:prstGeom>
          <a:noFill/>
        </p:spPr>
        <p:txBody>
          <a:bodyPr vert="eaVert" wrap="none" rtlCol="0">
            <a:spAutoFit/>
          </a:bodyPr>
          <a:lstStyle/>
          <a:p>
            <a:r>
              <a:rPr lang="en-US" dirty="0"/>
              <a:t>Level 3 PWM</a:t>
            </a:r>
          </a:p>
        </p:txBody>
      </p:sp>
    </p:spTree>
    <p:extLst>
      <p:ext uri="{BB962C8B-B14F-4D97-AF65-F5344CB8AC3E}">
        <p14:creationId xmlns:p14="http://schemas.microsoft.com/office/powerpoint/2010/main" val="408811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1241</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Three Complexity Levels of PWM Implementation for Digital Controller Simulation</vt:lpstr>
      <vt:lpstr>Background</vt:lpstr>
      <vt:lpstr>Structure of C-block for Qspice</vt:lpstr>
      <vt:lpstr>Tricky Parts about C-block and Timing within Qspice</vt:lpstr>
      <vt:lpstr>Timing Control Implementation Algorithm</vt:lpstr>
      <vt:lpstr>The three levels of complexity Level 1 : C-block only for control algorithm</vt:lpstr>
      <vt:lpstr>The three levels of complexity Level 2 : C-block for control and basic pwm generation</vt:lpstr>
      <vt:lpstr>The three levels of complexity Level 3 : C-block for control and PWM with deadtime</vt:lpstr>
      <vt:lpstr>PWM signal comparison (discontinuity event capture)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Complexity Levels of PWM Implementation for Digital Controller Simulation</dc:title>
  <dc:creator/>
  <cp:lastModifiedBy>arief noor rahman</cp:lastModifiedBy>
  <cp:revision>11</cp:revision>
  <dcterms:created xsi:type="dcterms:W3CDTF">2023-12-28T14:50:00Z</dcterms:created>
  <dcterms:modified xsi:type="dcterms:W3CDTF">2024-01-03T10:41:16Z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F08D42AEF10F4C9D88227524A39F7930_11</vt:lpwstr>
  </property>
  <property fmtid="{D5CDD505-2E9C-101B-9397-08002B2CF9AE}" pid="3" name="KSOProductBuildVer">
    <vt:lpwstr>1033-12.2.0.13359</vt:lpwstr>
  </property>
</Properties>
</file>