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66" d="100"/>
          <a:sy n="66" d="100"/>
        </p:scale>
        <p:origin x="495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August 16,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913-6593-49B3-8EAB-B8CBCEE9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21B9-1513-41AA-B8F0-BF42E5CD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  <a:p>
            <a:r>
              <a:rPr lang="en-US" dirty="0"/>
              <a:t>optional tools</a:t>
            </a:r>
          </a:p>
        </p:txBody>
      </p:sp>
    </p:spTree>
    <p:extLst>
      <p:ext uri="{BB962C8B-B14F-4D97-AF65-F5344CB8AC3E}">
        <p14:creationId xmlns:p14="http://schemas.microsoft.com/office/powerpoint/2010/main" val="5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endParaRPr lang="en-US" dirty="0"/>
          </a:p>
          <a:p>
            <a:r>
              <a:rPr lang="en-US" b="1" dirty="0"/>
              <a:t>Virtual appliance 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(coming soon!)</a:t>
            </a:r>
          </a:p>
          <a:p>
            <a:pPr lvl="1"/>
            <a:r>
              <a:rPr lang="en-US" dirty="0"/>
              <a:t>Cloud-hosted VM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Appliance [not done]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local install gives you trouble, you can try a virtual appliance. This is a pre-configured virtual machine </a:t>
            </a:r>
          </a:p>
          <a:p>
            <a:endParaRPr lang="en-US" b="1" u="sng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0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nanoHUB</a:t>
            </a:r>
            <a:r>
              <a:rPr lang="en-US" dirty="0"/>
              <a:t> account)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457200" lvl="1" indent="-280988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sign-ins.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</TotalTime>
  <Words>364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</vt:lpstr>
      <vt:lpstr>Wingdings</vt:lpstr>
      <vt:lpstr>Macklin Lab (IU v7)</vt:lpstr>
      <vt:lpstr>Module 0: What you need for these training materials </vt:lpstr>
      <vt:lpstr>Checklist</vt:lpstr>
      <vt:lpstr>PhysiCell development environment</vt:lpstr>
      <vt:lpstr>Local environment</vt:lpstr>
      <vt:lpstr>Virtual Appliance [not done]</vt:lpstr>
      <vt:lpstr>nanoHUB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138</cp:revision>
  <cp:lastPrinted>2016-10-13T20:36:44Z</cp:lastPrinted>
  <dcterms:created xsi:type="dcterms:W3CDTF">2017-08-25T15:45:43Z</dcterms:created>
  <dcterms:modified xsi:type="dcterms:W3CDTF">2019-08-20T15:04:54Z</dcterms:modified>
</cp:coreProperties>
</file>