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81" d="100"/>
          <a:sy n="81" d="100"/>
        </p:scale>
        <p:origin x="780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8/16/2019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B3309AE9-C4A1-4406-B323-BCFC9E342F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250" y="4910102"/>
            <a:ext cx="1828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480560"/>
            <a:ext cx="9144000" cy="667512"/>
            <a:chOff x="0" y="4653468"/>
            <a:chExt cx="9144000" cy="667512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39" b="3146"/>
            <a:stretch/>
          </p:blipFill>
          <p:spPr bwMode="auto">
            <a:xfrm>
              <a:off x="0" y="4653468"/>
              <a:ext cx="9144000" cy="667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"/>
            <p:cNvSpPr txBox="1">
              <a:spLocks noChangeArrowheads="1"/>
            </p:cNvSpPr>
            <p:nvPr userDrawn="1"/>
          </p:nvSpPr>
          <p:spPr bwMode="auto">
            <a:xfrm>
              <a:off x="1828800" y="4710224"/>
              <a:ext cx="731520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91440" bIns="0" anchor="ctr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PhysiCell Project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PhysiCell.org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#PhysiCell</a:t>
              </a:r>
              <a:endPara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pic>
        <p:nvPicPr>
          <p:cNvPr id="7" name="Graphic 4">
            <a:extLst>
              <a:ext uri="{FF2B5EF4-FFF2-40B4-BE49-F238E27FC236}">
                <a16:creationId xmlns:a16="http://schemas.microsoft.com/office/drawing/2014/main" id="{558AB7B8-1584-46B3-9147-8234DE4FB9A7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047248" y="4910101"/>
            <a:ext cx="182880" cy="1828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Module 0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/>
              <a:t> What you need for these training materials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u="sng" dirty="0"/>
              <a:t>last updated</a:t>
            </a:r>
            <a:r>
              <a:rPr lang="en-US" dirty="0"/>
              <a:t>: August 16, 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9148" y="3025746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26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</vt:lpstr>
      <vt:lpstr>Wingdings</vt:lpstr>
      <vt:lpstr>Macklin Lab (IU v7)</vt:lpstr>
      <vt:lpstr>Module 0: What you need for these training materials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 Macklin</cp:lastModifiedBy>
  <cp:revision>93</cp:revision>
  <cp:lastPrinted>2016-10-13T20:36:44Z</cp:lastPrinted>
  <dcterms:created xsi:type="dcterms:W3CDTF">2017-08-25T15:45:43Z</dcterms:created>
  <dcterms:modified xsi:type="dcterms:W3CDTF">2019-08-16T19:13:59Z</dcterms:modified>
</cp:coreProperties>
</file>