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68" r:id="rId3"/>
    <p:sldId id="259" r:id="rId4"/>
    <p:sldId id="260" r:id="rId5"/>
    <p:sldId id="262" r:id="rId6"/>
    <p:sldId id="269" r:id="rId7"/>
    <p:sldId id="270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40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physicell-training/01-Welcome-to-trai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anohub.org/tools/workspace" TargetMode="External"/><Relationship Id="rId2" Type="http://schemas.openxmlformats.org/officeDocument/2006/relationships/hyperlink" Target="https://nanohub.org/groups/physicellde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github.com/physicell-training/02-How-to-nanoHU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 1:</a:t>
            </a:r>
            <a:r>
              <a:rPr lang="en-US" dirty="0"/>
              <a:t> What you need to code in PhysiCell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November 13,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43730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https://github.com/physicell-training/01-Welcome-to-training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PhysiCell is a C++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actively develop PhysiCell models, you will need an appropriate C++ development environment.</a:t>
            </a:r>
          </a:p>
          <a:p>
            <a:endParaRPr lang="en-US" dirty="0"/>
          </a:p>
          <a:p>
            <a:r>
              <a:rPr lang="en-US" dirty="0"/>
              <a:t>For models that aren't shared as cloud-hosted simulators, running PhysiCell-based projects requires compiling and running C++ codes.</a:t>
            </a:r>
          </a:p>
          <a:p>
            <a:endParaRPr lang="en-US" dirty="0"/>
          </a:p>
          <a:p>
            <a:r>
              <a:rPr lang="en-US" dirty="0"/>
              <a:t>This module will help you create your own 64-bit C++ development environment. </a:t>
            </a:r>
          </a:p>
        </p:txBody>
      </p:sp>
    </p:spTree>
    <p:extLst>
      <p:ext uri="{BB962C8B-B14F-4D97-AF65-F5344CB8AC3E}">
        <p14:creationId xmlns:p14="http://schemas.microsoft.com/office/powerpoint/2010/main" val="24565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8F62-7335-4424-9F6B-4B7C1A04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D4E6-9C8E-4DBB-9737-AB799584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install </a:t>
            </a:r>
            <a:r>
              <a:rPr lang="en-US" dirty="0"/>
              <a:t>(64-bit g++ environment with OpenMP support)</a:t>
            </a:r>
          </a:p>
          <a:p>
            <a:pPr lvl="1"/>
            <a:r>
              <a:rPr lang="en-US" dirty="0"/>
              <a:t>64-bit g++ (with OpenMP) and standard command-line tools</a:t>
            </a:r>
          </a:p>
          <a:p>
            <a:pPr lvl="1"/>
            <a:r>
              <a:rPr lang="en-US" dirty="0"/>
              <a:t>Your choice of code editing </a:t>
            </a:r>
          </a:p>
          <a:p>
            <a:pPr lvl="1"/>
            <a:r>
              <a:rPr lang="en-US" dirty="0"/>
              <a:t>Ideal for long-term development </a:t>
            </a:r>
          </a:p>
          <a:p>
            <a:pPr lvl="1"/>
            <a:endParaRPr lang="en-US" dirty="0"/>
          </a:p>
          <a:p>
            <a:r>
              <a:rPr lang="en-US" b="1" dirty="0"/>
              <a:t>Cloud-hosted environment on nanoHUB.org </a:t>
            </a:r>
          </a:p>
          <a:p>
            <a:pPr lvl="1"/>
            <a:r>
              <a:rPr lang="en-US" dirty="0"/>
              <a:t>Cloud-hosted workstation on nanoHUB.org </a:t>
            </a:r>
          </a:p>
          <a:p>
            <a:pPr lvl="1"/>
            <a:r>
              <a:rPr lang="en-US" dirty="0"/>
              <a:t>Ideal for use in short courses and classrooms</a:t>
            </a:r>
          </a:p>
          <a:p>
            <a:endParaRPr lang="en-US" dirty="0"/>
          </a:p>
          <a:p>
            <a:r>
              <a:rPr lang="en-US" b="1" dirty="0"/>
              <a:t>Virtual appliance (no longer supported)</a:t>
            </a:r>
            <a:endParaRPr lang="en-US" dirty="0"/>
          </a:p>
          <a:p>
            <a:pPr lvl="1"/>
            <a:r>
              <a:rPr lang="en-US" dirty="0"/>
              <a:t>Pre-configured environment that runs in VirtualBox as a virtual machine</a:t>
            </a:r>
          </a:p>
          <a:p>
            <a:pPr lvl="1"/>
            <a:r>
              <a:rPr lang="en-US" dirty="0"/>
              <a:t>Use this while debugging your local install, but slow (and not frequently updated)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Minimal tools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3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to sign in in the future.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Cloud-hosted environment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nanoHUB</a:t>
            </a:r>
            <a:r>
              <a:rPr lang="en-US" dirty="0"/>
              <a:t> created the </a:t>
            </a:r>
            <a:r>
              <a:rPr lang="en-US" b="1" dirty="0"/>
              <a:t>workspace </a:t>
            </a:r>
            <a:r>
              <a:rPr lang="en-US" dirty="0"/>
              <a:t>tool to allow online development</a:t>
            </a:r>
          </a:p>
          <a:p>
            <a:r>
              <a:rPr lang="en-US" dirty="0"/>
              <a:t>We created a specialized </a:t>
            </a:r>
            <a:r>
              <a:rPr lang="en-US" i="1" dirty="0"/>
              <a:t>PhysiCell </a:t>
            </a:r>
            <a:r>
              <a:rPr lang="en-US" dirty="0"/>
              <a:t>environment in workspace</a:t>
            </a:r>
          </a:p>
          <a:p>
            <a:endParaRPr lang="en-US" dirty="0"/>
          </a:p>
          <a:p>
            <a:pPr marL="342900" indent="-282575">
              <a:buFont typeface="+mj-lt"/>
              <a:buAutoNum type="arabicPeriod"/>
            </a:pPr>
            <a:r>
              <a:rPr lang="en-US" dirty="0"/>
              <a:t>Request to join the </a:t>
            </a:r>
            <a:r>
              <a:rPr lang="en-US" dirty="0" err="1"/>
              <a:t>physicelldev</a:t>
            </a:r>
            <a:r>
              <a:rPr lang="en-US" dirty="0"/>
              <a:t> group:</a:t>
            </a:r>
            <a:br>
              <a:rPr lang="en-US" dirty="0"/>
            </a:br>
            <a:r>
              <a:rPr lang="en-US" dirty="0">
                <a:hlinkClick r:id="rId2"/>
              </a:rPr>
              <a:t>https://nanohub.org/groups/physicelldev</a:t>
            </a:r>
            <a:endParaRPr lang="en-US" dirty="0"/>
          </a:p>
          <a:p>
            <a:pPr marL="342900" indent="-282575">
              <a:buFont typeface="+mj-lt"/>
              <a:buAutoNum type="arabicPeriod"/>
            </a:pPr>
            <a:r>
              <a:rPr lang="en-US" dirty="0"/>
              <a:t>Go to the workspace tool:</a:t>
            </a:r>
            <a:br>
              <a:rPr lang="en-US" dirty="0"/>
            </a:br>
            <a:r>
              <a:rPr lang="en-US" dirty="0">
                <a:hlinkClick r:id="rId3"/>
              </a:rPr>
              <a:t>http://nanohub.org/tools/workspace</a:t>
            </a:r>
            <a:endParaRPr lang="en-US" dirty="0"/>
          </a:p>
          <a:p>
            <a:pPr marL="342900" indent="-282575">
              <a:buFont typeface="+mj-lt"/>
              <a:buAutoNum type="arabicPeriod"/>
            </a:pPr>
            <a:r>
              <a:rPr lang="en-US" dirty="0"/>
              <a:t>Start the tool</a:t>
            </a:r>
          </a:p>
          <a:p>
            <a:pPr marL="342900" indent="-282575">
              <a:buFont typeface="+mj-lt"/>
              <a:buAutoNum type="arabicPeriod"/>
            </a:pPr>
            <a:r>
              <a:rPr lang="en-US" dirty="0"/>
              <a:t>Select the </a:t>
            </a:r>
            <a:r>
              <a:rPr lang="en-US" dirty="0" err="1"/>
              <a:t>physicell</a:t>
            </a:r>
            <a:r>
              <a:rPr lang="en-US" dirty="0"/>
              <a:t> environment using "</a:t>
            </a:r>
            <a:r>
              <a:rPr lang="en-US" dirty="0" err="1"/>
              <a:t>chuse</a:t>
            </a:r>
            <a:r>
              <a:rPr lang="en-US" dirty="0"/>
              <a:t>" 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/>
              <a:t>Right-click the desktop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/>
              <a:t>Select "</a:t>
            </a:r>
            <a:r>
              <a:rPr lang="en-US" dirty="0" err="1"/>
              <a:t>chuse</a:t>
            </a:r>
            <a:r>
              <a:rPr lang="en-US" dirty="0"/>
              <a:t>" 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/>
              <a:t>Type "</a:t>
            </a:r>
            <a:r>
              <a:rPr lang="en-US" dirty="0" err="1"/>
              <a:t>physicell</a:t>
            </a:r>
            <a:r>
              <a:rPr lang="en-US" dirty="0"/>
              <a:t>" in the bottom search bar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/>
              <a:t>Select </a:t>
            </a:r>
            <a:r>
              <a:rPr lang="en-US" dirty="0" err="1"/>
              <a:t>physicell-x.y.z</a:t>
            </a:r>
            <a:r>
              <a:rPr lang="en-US" dirty="0"/>
              <a:t> (currently 1.1.1)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/>
              <a:t>close </a:t>
            </a:r>
            <a:r>
              <a:rPr lang="en-US" dirty="0" err="1"/>
              <a:t>chuse</a:t>
            </a:r>
            <a:r>
              <a:rPr lang="en-US" dirty="0"/>
              <a:t> and all </a:t>
            </a:r>
            <a:r>
              <a:rPr lang="en-US" dirty="0" err="1"/>
              <a:t>xterm</a:t>
            </a:r>
            <a:r>
              <a:rPr lang="en-US" dirty="0"/>
              <a:t> windows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/>
              <a:t>open a new </a:t>
            </a:r>
            <a:r>
              <a:rPr lang="en-US" dirty="0" err="1"/>
              <a:t>xterm</a:t>
            </a:r>
            <a:r>
              <a:rPr lang="en-US" dirty="0"/>
              <a:t> window, and get PhysiCell by typing "get_PhysiCell.sh" and follow the prompts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443" y="1353736"/>
            <a:ext cx="3677381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Cloud-hosted environment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running the script, you have a full Linux-based dev 	environment: </a:t>
            </a:r>
          </a:p>
          <a:p>
            <a:pPr lvl="1"/>
            <a:r>
              <a:rPr lang="en-US" dirty="0"/>
              <a:t>Latest PhysiCell is in ~/PhysiCell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installed: </a:t>
            </a:r>
          </a:p>
          <a:p>
            <a:pPr lvl="2"/>
            <a:r>
              <a:rPr lang="en-US" dirty="0"/>
              <a:t>64-bit g++ with </a:t>
            </a:r>
            <a:r>
              <a:rPr lang="en-US" dirty="0" err="1"/>
              <a:t>OpenMP</a:t>
            </a:r>
            <a:endParaRPr lang="en-US" dirty="0"/>
          </a:p>
          <a:p>
            <a:pPr lvl="2"/>
            <a:r>
              <a:rPr lang="en-US" dirty="0"/>
              <a:t>Anaconda / Python 3.x</a:t>
            </a:r>
          </a:p>
          <a:p>
            <a:pPr lvl="2"/>
            <a:r>
              <a:rPr lang="en-US" dirty="0" err="1"/>
              <a:t>ImageMagick</a:t>
            </a:r>
            <a:r>
              <a:rPr lang="en-US" dirty="0"/>
              <a:t> 	(to batch edit images) </a:t>
            </a:r>
          </a:p>
          <a:p>
            <a:pPr lvl="2"/>
            <a:r>
              <a:rPr lang="en-US" dirty="0" err="1"/>
              <a:t>geany</a:t>
            </a:r>
            <a:r>
              <a:rPr lang="en-US" dirty="0"/>
              <a:t> 		(text editor)</a:t>
            </a:r>
          </a:p>
          <a:p>
            <a:pPr lvl="2"/>
            <a:r>
              <a:rPr lang="en-US" dirty="0" err="1"/>
              <a:t>gedit</a:t>
            </a:r>
            <a:r>
              <a:rPr lang="en-US" dirty="0"/>
              <a:t> 		(text editor)</a:t>
            </a:r>
          </a:p>
          <a:p>
            <a:pPr lvl="2"/>
            <a:r>
              <a:rPr lang="en-US" dirty="0"/>
              <a:t>nautilus 		(file browser)</a:t>
            </a:r>
          </a:p>
          <a:p>
            <a:pPr lvl="2"/>
            <a:r>
              <a:rPr lang="en-US" dirty="0"/>
              <a:t>mirage 		(to view images) </a:t>
            </a:r>
          </a:p>
          <a:p>
            <a:pPr lvl="2"/>
            <a:r>
              <a:rPr lang="en-US" dirty="0" err="1"/>
              <a:t>mplayer</a:t>
            </a:r>
            <a:r>
              <a:rPr lang="en-US" dirty="0"/>
              <a:t> 		(to play videos)</a:t>
            </a:r>
          </a:p>
          <a:p>
            <a:pPr lvl="2"/>
            <a:r>
              <a:rPr lang="en-US" dirty="0" err="1"/>
              <a:t>povray</a:t>
            </a:r>
            <a:r>
              <a:rPr lang="en-US" dirty="0"/>
              <a:t> 		(for 3D raytracing)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2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2 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https://github.com/physicell-training/02-How-to-nanoHUB</a:t>
            </a:r>
            <a:endParaRPr lang="en-US" dirty="0"/>
          </a:p>
          <a:p>
            <a:pPr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 	</a:t>
            </a:r>
            <a:r>
              <a:rPr lang="en-US" dirty="0"/>
              <a:t>Please proceed to 2 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https://github.com/physicell-training/02-How-to-nanoHUB</a:t>
            </a:r>
            <a:endParaRPr lang="en-US" dirty="0"/>
          </a:p>
          <a:p>
            <a:pPr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00B050"/>
                </a:solidFill>
              </a:rPr>
              <a:t>Full Training: 	</a:t>
            </a:r>
            <a:r>
              <a:rPr lang="en-US" dirty="0"/>
              <a:t>Please proceed to 2 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https://github.com/physicell-training/02-How-to-nanoHUB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More </a:t>
            </a:r>
            <a:r>
              <a:rPr lang="en-US" b="1"/>
              <a:t>lessons: </a:t>
            </a:r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/>
              <a:t>Lesson </a:t>
            </a:r>
            <a:r>
              <a:rPr lang="en-US" b="1" dirty="0"/>
              <a:t>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not applicable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808</Words>
  <Application>Microsoft Office PowerPoint</Application>
  <PresentationFormat>On-screen Show (16:9)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</vt:lpstr>
      <vt:lpstr>Wingdings</vt:lpstr>
      <vt:lpstr>Macklin Lab (IU v7)</vt:lpstr>
      <vt:lpstr>Lesson 1: What you need to code in PhysiCell</vt:lpstr>
      <vt:lpstr>PhysiCell is a C++ toolkit</vt:lpstr>
      <vt:lpstr>PhysiCell development environment</vt:lpstr>
      <vt:lpstr>Local environment</vt:lpstr>
      <vt:lpstr>nanoHUB Account</vt:lpstr>
      <vt:lpstr>Cloud-hosted environment (1)</vt:lpstr>
      <vt:lpstr>Cloud-hosted environment (2)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186</cp:revision>
  <cp:lastPrinted>2016-10-13T20:36:44Z</cp:lastPrinted>
  <dcterms:created xsi:type="dcterms:W3CDTF">2017-08-25T15:45:43Z</dcterms:created>
  <dcterms:modified xsi:type="dcterms:W3CDTF">2019-11-25T02:22:07Z</dcterms:modified>
</cp:coreProperties>
</file>