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8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last updated: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25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Module 0: What you need for these training materials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92</cp:revision>
  <cp:lastPrinted>2016-10-13T20:36:44Z</cp:lastPrinted>
  <dcterms:created xsi:type="dcterms:W3CDTF">2017-08-25T15:45:43Z</dcterms:created>
  <dcterms:modified xsi:type="dcterms:W3CDTF">2019-08-16T19:12:40Z</dcterms:modified>
</cp:coreProperties>
</file>