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8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August 16,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913-6593-49B3-8EAB-B8CBCEE9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21B9-1513-41AA-B8F0-BF42E5CD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  <a:p>
            <a:r>
              <a:rPr lang="en-US" dirty="0"/>
              <a:t>optional tools</a:t>
            </a:r>
          </a:p>
        </p:txBody>
      </p:sp>
    </p:spTree>
    <p:extLst>
      <p:ext uri="{BB962C8B-B14F-4D97-AF65-F5344CB8AC3E}">
        <p14:creationId xmlns:p14="http://schemas.microsoft.com/office/powerpoint/2010/main" val="5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endParaRPr lang="en-US" dirty="0"/>
          </a:p>
          <a:p>
            <a:r>
              <a:rPr lang="en-US" b="1" dirty="0"/>
              <a:t>Virtual appliance 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</a:t>
            </a:r>
          </a:p>
          <a:p>
            <a:pPr lvl="1"/>
            <a:r>
              <a:rPr lang="en-US" dirty="0"/>
              <a:t>Cloud-hosted VM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0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free,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If you have a Google account,  </a:t>
            </a:r>
          </a:p>
          <a:p>
            <a:endParaRPr lang="en-US" dirty="0"/>
          </a:p>
          <a:p>
            <a:r>
              <a:rPr lang="en-US" dirty="0"/>
              <a:t>For more details, see: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D59EC-B905-49F8-9F40-ED0813F9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26" y="4499079"/>
            <a:ext cx="84606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tutorials extensively use cloud-hosted PhysiCell models, hosted on nanoHUB.org. </a:t>
            </a:r>
          </a:p>
          <a:p>
            <a:endParaRPr lang="en-US" dirty="0"/>
          </a:p>
          <a:p>
            <a:r>
              <a:rPr lang="en-US" dirty="0" err="1"/>
              <a:t>nanoHUB</a:t>
            </a:r>
            <a:r>
              <a:rPr lang="en-US" dirty="0"/>
              <a:t> is free, but it requires a one-time registration to help them track usage.</a:t>
            </a:r>
          </a:p>
          <a:p>
            <a:endParaRPr lang="en-US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 err="1"/>
              <a:t>dfdf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For more details, see: </a:t>
            </a:r>
          </a:p>
        </p:txBody>
      </p:sp>
    </p:spTree>
    <p:extLst>
      <p:ext uri="{BB962C8B-B14F-4D97-AF65-F5344CB8AC3E}">
        <p14:creationId xmlns:p14="http://schemas.microsoft.com/office/powerpoint/2010/main" val="171061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tutorials extensively use cloud-hosted PhysiCell models, hosted on nanoHUB.org. </a:t>
            </a:r>
          </a:p>
          <a:p>
            <a:endParaRPr lang="en-US" dirty="0"/>
          </a:p>
          <a:p>
            <a:r>
              <a:rPr lang="en-US" dirty="0" err="1"/>
              <a:t>nanoHUB</a:t>
            </a:r>
            <a:r>
              <a:rPr lang="en-US" dirty="0"/>
              <a:t> is free, but it requires a one-time registration to help them track usage.</a:t>
            </a:r>
          </a:p>
          <a:p>
            <a:endParaRPr lang="en-US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Sign in with Google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Choose an account 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buFont typeface="+mj-lt"/>
              <a:buAutoNum type="arabicPeriod"/>
            </a:pPr>
            <a:r>
              <a:rPr lang="en-US" dirty="0"/>
              <a:t>Use your google account to sign in in </a:t>
            </a:r>
            <a:r>
              <a:rPr lang="en-US"/>
              <a:t>the future. 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more details, see: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D59EC-B905-49F8-9F40-ED0813F9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477" y="369942"/>
            <a:ext cx="2322076" cy="1411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FDEFF-3962-4055-9373-FF88A6EE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836" y="431191"/>
            <a:ext cx="1881687" cy="1143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69D4DE-FE78-4F4A-B0DF-04C66D2CD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9942"/>
            <a:ext cx="2774125" cy="16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28786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436</Words>
  <Application>Microsoft Office PowerPoint</Application>
  <PresentationFormat>On-screen Show (16:9)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</vt:lpstr>
      <vt:lpstr>Wingdings</vt:lpstr>
      <vt:lpstr>Macklin Lab (IU v7)</vt:lpstr>
      <vt:lpstr>Module 0: What you need for these training materials </vt:lpstr>
      <vt:lpstr>Checklist</vt:lpstr>
      <vt:lpstr>PhysiCell development environment</vt:lpstr>
      <vt:lpstr>Local environment</vt:lpstr>
      <vt:lpstr>Virtual Appliance</vt:lpstr>
      <vt:lpstr>nanoHUB Account</vt:lpstr>
      <vt:lpstr>nanoHUB Account</vt:lpstr>
      <vt:lpstr>nanoHUB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126</cp:revision>
  <cp:lastPrinted>2016-10-13T20:36:44Z</cp:lastPrinted>
  <dcterms:created xsi:type="dcterms:W3CDTF">2017-08-25T15:45:43Z</dcterms:created>
  <dcterms:modified xsi:type="dcterms:W3CDTF">2019-08-16T19:40:53Z</dcterms:modified>
</cp:coreProperties>
</file>