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01" d="100"/>
          <a:sy n="101" d="100"/>
        </p:scale>
        <p:origin x="210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github.com/physicell-training/02-How-to-nanoHU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Lesson 1:</a:t>
            </a:r>
            <a:r>
              <a:rPr lang="en-US" dirty="0"/>
              <a:t> What you need to 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13, 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Slides, videos, links and more:</a:t>
            </a:r>
          </a:p>
          <a:p>
            <a:r>
              <a:rPr lang="en-US" dirty="0">
                <a:hlinkClick r:id="rId4"/>
              </a:rPr>
              <a:t>https://github.com/physicell-training/01-Welcome-to-training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520" y="288036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is a C++ toolkit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/>
              <a:t>This module will help you create your own 64-bit C++ development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</a:p>
          <a:p>
            <a:pPr lvl="1"/>
            <a:endParaRPr lang="en-US" dirty="0"/>
          </a:p>
          <a:p>
            <a:r>
              <a:rPr lang="en-US" b="1" dirty="0"/>
              <a:t>Cloud-hosted environment on nanoHUB.org </a:t>
            </a:r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/>
          </a:p>
          <a:p>
            <a:r>
              <a:rPr lang="en-US" b="1" dirty="0"/>
              <a:t>Virtual appliance 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Cloud-hosted environment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nanoHUB</a:t>
            </a:r>
            <a:r>
              <a:rPr lang="en-US" dirty="0"/>
              <a:t> created the </a:t>
            </a:r>
            <a:r>
              <a:rPr lang="en-US" b="1" dirty="0"/>
              <a:t>workspace </a:t>
            </a:r>
            <a:r>
              <a:rPr lang="en-US" dirty="0"/>
              <a:t>tool to allow online development</a:t>
            </a:r>
          </a:p>
          <a:p>
            <a:r>
              <a:rPr lang="en-US" dirty="0"/>
              <a:t>We created a specialized </a:t>
            </a:r>
            <a:r>
              <a:rPr lang="en-US" i="1" dirty="0"/>
              <a:t>PhysiCell </a:t>
            </a:r>
            <a:r>
              <a:rPr lang="en-US" dirty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Go to the workspace tool:</a:t>
            </a:r>
            <a:br>
              <a:rPr lang="en-US" dirty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Select the </a:t>
            </a:r>
            <a:r>
              <a:rPr lang="en-US" dirty="0" err="1"/>
              <a:t>physicell</a:t>
            </a:r>
            <a:r>
              <a:rPr lang="en-US" dirty="0"/>
              <a:t> environment using "</a:t>
            </a:r>
            <a:r>
              <a:rPr lang="en-US" dirty="0" err="1"/>
              <a:t>chuse</a:t>
            </a:r>
            <a:r>
              <a:rPr lang="en-US" dirty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Select "</a:t>
            </a:r>
            <a:r>
              <a:rPr lang="en-US" dirty="0" err="1"/>
              <a:t>chuse</a:t>
            </a:r>
            <a:r>
              <a:rPr lang="en-US" dirty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Type "</a:t>
            </a:r>
            <a:r>
              <a:rPr lang="en-US" dirty="0" err="1"/>
              <a:t>physicell</a:t>
            </a:r>
            <a:r>
              <a:rPr lang="en-US" dirty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Select </a:t>
            </a:r>
            <a:r>
              <a:rPr lang="en-US" dirty="0" err="1"/>
              <a:t>physicell-x.y.z</a:t>
            </a:r>
            <a:r>
              <a:rPr lang="en-US" dirty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close </a:t>
            </a:r>
            <a:r>
              <a:rPr lang="en-US" dirty="0" err="1"/>
              <a:t>chuse</a:t>
            </a:r>
            <a:r>
              <a:rPr lang="en-US" dirty="0"/>
              <a:t> and all </a:t>
            </a:r>
            <a:r>
              <a:rPr lang="en-US" dirty="0" err="1"/>
              <a:t>xterm</a:t>
            </a:r>
            <a:r>
              <a:rPr lang="en-US" dirty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/>
              <a:t>open a new </a:t>
            </a:r>
            <a:r>
              <a:rPr lang="en-US" dirty="0" err="1"/>
              <a:t>xterm</a:t>
            </a:r>
            <a:r>
              <a:rPr lang="en-US" dirty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Cloud-hosted environment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running the script, you have a full Linux-based dev 	environment: </a:t>
            </a:r>
          </a:p>
          <a:p>
            <a:pPr lvl="1"/>
            <a:r>
              <a:rPr lang="en-US" dirty="0"/>
              <a:t>Latest PhysiCell is in ~/PhysiCell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installed: </a:t>
            </a:r>
          </a:p>
          <a:p>
            <a:pPr lvl="2"/>
            <a:r>
              <a:rPr lang="en-US" dirty="0"/>
              <a:t>64-bit g++ with </a:t>
            </a:r>
            <a:r>
              <a:rPr lang="en-US" dirty="0" err="1"/>
              <a:t>OpenMP</a:t>
            </a:r>
            <a:endParaRPr lang="en-US" dirty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/>
              <a:t>ImageMagick</a:t>
            </a:r>
            <a:r>
              <a:rPr lang="en-US" dirty="0"/>
              <a:t> 	(to batch edit images) </a:t>
            </a:r>
          </a:p>
          <a:p>
            <a:pPr lvl="2"/>
            <a:r>
              <a:rPr lang="en-US" dirty="0" err="1"/>
              <a:t>geany</a:t>
            </a:r>
            <a:r>
              <a:rPr lang="en-US" dirty="0"/>
              <a:t> 		(text editor)</a:t>
            </a:r>
          </a:p>
          <a:p>
            <a:pPr lvl="2"/>
            <a:r>
              <a:rPr lang="en-US" dirty="0" err="1"/>
              <a:t>gedit</a:t>
            </a:r>
            <a:r>
              <a:rPr lang="en-US" dirty="0"/>
              <a:t> 		(text editor)</a:t>
            </a:r>
          </a:p>
          <a:p>
            <a:pPr lvl="2"/>
            <a:r>
              <a:rPr lang="en-US" dirty="0"/>
              <a:t>nautilus 		(file browser)</a:t>
            </a:r>
          </a:p>
          <a:p>
            <a:pPr lvl="2"/>
            <a:r>
              <a:rPr lang="en-US" dirty="0"/>
              <a:t>mirage 		(to view images) </a:t>
            </a:r>
          </a:p>
          <a:p>
            <a:pPr lvl="2"/>
            <a:r>
              <a:rPr lang="en-US" dirty="0" err="1"/>
              <a:t>mplayer</a:t>
            </a:r>
            <a:r>
              <a:rPr lang="en-US" dirty="0"/>
              <a:t> 		(to play videos)</a:t>
            </a:r>
          </a:p>
          <a:p>
            <a:pPr lvl="2"/>
            <a:r>
              <a:rPr lang="en-US" dirty="0" err="1"/>
              <a:t>povray</a:t>
            </a:r>
            <a:r>
              <a:rPr lang="en-US" dirty="0"/>
              <a:t> 		(for 3D raytracing)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 	</a:t>
            </a:r>
            <a:r>
              <a:rPr lang="en-US" dirty="0"/>
              <a:t>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>
              <a:tabLst>
                <a:tab pos="1828800" algn="l"/>
              </a:tabLst>
            </a:pP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>
                <a:solidFill>
                  <a:srgbClr val="00B050"/>
                </a:solidFill>
              </a:rPr>
              <a:t>Full Training: 	</a:t>
            </a:r>
            <a:r>
              <a:rPr lang="en-US" dirty="0"/>
              <a:t>Please proceed to 2 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>
                <a:hlinkClick r:id="rId2"/>
              </a:rPr>
              <a:t>https://github.com/physicell-training/02-How-to-nanoHUB</a:t>
            </a:r>
            <a:endParaRPr lang="en-US" dirty="0"/>
          </a:p>
          <a:p>
            <a:pPr marL="0" indent="0">
              <a:buNone/>
              <a:tabLst>
                <a:tab pos="1828800" algn="l"/>
              </a:tabLst>
            </a:pPr>
            <a:endParaRPr lang="en-US" b="1" dirty="0"/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More </a:t>
            </a:r>
            <a:r>
              <a:rPr lang="en-US" b="1"/>
              <a:t>lessons: </a:t>
            </a:r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://github.com/physicell-training/master-list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808</Words>
  <Application>Microsoft Office PowerPoint</Application>
  <PresentationFormat>On-screen Show (16:9)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</vt:lpstr>
      <vt:lpstr>Wingdings</vt:lpstr>
      <vt:lpstr>Macklin Lab (IU v7)</vt:lpstr>
      <vt:lpstr>Lesson 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185</cp:revision>
  <cp:lastPrinted>2016-10-13T20:36:44Z</cp:lastPrinted>
  <dcterms:created xsi:type="dcterms:W3CDTF">2017-08-25T15:45:43Z</dcterms:created>
  <dcterms:modified xsi:type="dcterms:W3CDTF">2019-11-14T01:04:47Z</dcterms:modified>
</cp:coreProperties>
</file>