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7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210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2:</a:t>
            </a:r>
            <a:r>
              <a:rPr lang="en-US" dirty="0"/>
              <a:t> How to use a PhysiCell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Out: Substrate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simulation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3 (What is an agent-based model?)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https://github.com/physicell-training/03-What-is-ABM</a:t>
            </a: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More lessons: 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Randy </a:t>
            </a:r>
            <a:r>
              <a:rPr lang="en-US" dirty="0" err="1"/>
              <a:t>Heiland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Macklin, Drew Willis, Randy </a:t>
            </a:r>
            <a:r>
              <a:rPr lang="en-US" dirty="0" err="1"/>
              <a:t>Heiland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Macklin, others?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>
                <a:hlinkClick r:id="rId2"/>
              </a:rPr>
              <a:t>https://www.nanohub.org/tools/</a:t>
            </a:r>
            <a:r>
              <a:rPr lang="en-US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logins.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2E7-AC30-4EE6-B5F0-C31341D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D64C-8AF8-42EE-9A54-EAF80E2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PhysiCell lessons are paired with </a:t>
            </a:r>
            <a:r>
              <a:rPr lang="en-US" b="1" dirty="0"/>
              <a:t>educational microapps</a:t>
            </a:r>
            <a:r>
              <a:rPr lang="en-US" dirty="0"/>
              <a:t>: targeted cloud-hosted models designed to illustrate a core PhysiCell concept. </a:t>
            </a:r>
          </a:p>
          <a:p>
            <a:endParaRPr lang="en-US" dirty="0"/>
          </a:p>
          <a:p>
            <a:r>
              <a:rPr lang="en-US" dirty="0"/>
              <a:t>All PhysiCell-powered </a:t>
            </a:r>
            <a:r>
              <a:rPr lang="en-US" dirty="0" err="1"/>
              <a:t>nanoHUB</a:t>
            </a:r>
            <a:r>
              <a:rPr lang="en-US" dirty="0"/>
              <a:t> apps share common features. </a:t>
            </a:r>
          </a:p>
          <a:p>
            <a:endParaRPr lang="en-US" dirty="0"/>
          </a:p>
          <a:p>
            <a:r>
              <a:rPr lang="en-US" dirty="0"/>
              <a:t>This brief lesson will walk you through those features.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nanoHUB</a:t>
            </a:r>
            <a:r>
              <a:rPr lang="en-US" dirty="0"/>
              <a:t> app: biorobots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explores how engineered cells could be used as a cargo delivery system. </a:t>
            </a:r>
          </a:p>
          <a:p>
            <a:r>
              <a:rPr lang="en-US" dirty="0"/>
              <a:t>Green cells (directors):</a:t>
            </a:r>
          </a:p>
          <a:p>
            <a:r>
              <a:rPr lang="en-US" dirty="0"/>
              <a:t>Blue cells (cargo):</a:t>
            </a:r>
          </a:p>
          <a:p>
            <a:r>
              <a:rPr lang="en-US" dirty="0"/>
              <a:t>Red cells (workers):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and launching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Out: Cell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422</Words>
  <Application>Microsoft Office PowerPoint</Application>
  <PresentationFormat>On-screen Show (16:9)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Wingdings</vt:lpstr>
      <vt:lpstr>Macklin Lab (IU v7)</vt:lpstr>
      <vt:lpstr>Lesson 2: How to use a PhysiCell nanoHUB app</vt:lpstr>
      <vt:lpstr>nanoHUB Account</vt:lpstr>
      <vt:lpstr>Goals</vt:lpstr>
      <vt:lpstr>Sample nanoHUB app: biorobots</vt:lpstr>
      <vt:lpstr>Splash screen and launching tool</vt:lpstr>
      <vt:lpstr>About tab</vt:lpstr>
      <vt:lpstr>Config basics</vt:lpstr>
      <vt:lpstr>User parameters</vt:lpstr>
      <vt:lpstr>Out: Cell Plots</vt:lpstr>
      <vt:lpstr>Out: Substrate Plots</vt:lpstr>
      <vt:lpstr>Downloading simulation plots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219</cp:revision>
  <cp:lastPrinted>2016-10-13T20:36:44Z</cp:lastPrinted>
  <dcterms:created xsi:type="dcterms:W3CDTF">2017-08-25T15:45:43Z</dcterms:created>
  <dcterms:modified xsi:type="dcterms:W3CDTF">2019-11-14T11:54:44Z</dcterms:modified>
</cp:coreProperties>
</file>