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7" r:id="rId2"/>
    <p:sldId id="262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66" r:id="rId13"/>
    <p:sldId id="267" r:id="rId14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lin, Paul" initials="MP" lastIdx="1" clrIdx="0">
    <p:extLst>
      <p:ext uri="{19B8F6BF-5375-455C-9EA6-DF929625EA0E}">
        <p15:presenceInfo xmlns:p15="http://schemas.microsoft.com/office/powerpoint/2012/main" userId="S-1-5-21-1085031214-1292428093-527237240-1819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47" d="100"/>
          <a:sy n="147" d="100"/>
        </p:scale>
        <p:origin x="46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1T09:26:46.678" idx="1">
    <p:pos x="10" y="10"/>
    <p:text>Here's where we would splice in Drew's previous video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physicell-training/02-How-to-nanoHUB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03-What-is-ABM" TargetMode="External"/><Relationship Id="rId2" Type="http://schemas.openxmlformats.org/officeDocument/2006/relationships/hyperlink" Target="https://github.com/physicell-training/04-PhysiCell-intr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ysicell-training/master-lis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nanohub.org/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anohub.org/registe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Lesson </a:t>
            </a:r>
            <a:r>
              <a:rPr lang="en-US" dirty="0" smtClean="0">
                <a:solidFill>
                  <a:schemeClr val="tx1"/>
                </a:solidFill>
              </a:rPr>
              <a:t>02:</a:t>
            </a:r>
            <a:r>
              <a:rPr lang="en-US" dirty="0" smtClean="0"/>
              <a:t> How to use a </a:t>
            </a:r>
            <a:r>
              <a:rPr lang="en-US" dirty="0" err="1" smtClean="0"/>
              <a:t>PhysiCell</a:t>
            </a:r>
            <a:r>
              <a:rPr lang="en-US" dirty="0" smtClean="0"/>
              <a:t> </a:t>
            </a:r>
            <a:r>
              <a:rPr lang="en-US" dirty="0" err="1" smtClean="0"/>
              <a:t>nanoHUB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</a:t>
            </a:r>
            <a:r>
              <a:rPr lang="en-US" sz="1800"/>
              <a:t>November </a:t>
            </a:r>
            <a:r>
              <a:rPr lang="en-US" sz="1800" smtClean="0"/>
              <a:t>13, </a:t>
            </a:r>
            <a:r>
              <a:rPr lang="en-US" sz="1800" dirty="0"/>
              <a:t>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4206280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Slides, videos, links and more:</a:t>
            </a:r>
          </a:p>
          <a:p>
            <a:r>
              <a:rPr lang="en-US" dirty="0" smtClean="0">
                <a:hlinkClick r:id="rId4"/>
              </a:rPr>
              <a:t>https://github.com/physicell-training/02-How-to-nanoHUB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simulation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4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</a:t>
            </a:r>
            <a:r>
              <a:rPr lang="en-US" dirty="0" smtClean="0"/>
              <a:t>	Please </a:t>
            </a:r>
            <a:r>
              <a:rPr lang="en-US" dirty="0"/>
              <a:t>proceed to </a:t>
            </a:r>
            <a:r>
              <a:rPr lang="en-US" dirty="0" smtClean="0"/>
              <a:t>04 (Introduction to </a:t>
            </a:r>
            <a:r>
              <a:rPr lang="en-US" dirty="0" err="1" smtClean="0"/>
              <a:t>PhysiCell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/>
              <a:t>link:</a:t>
            </a:r>
            <a:r>
              <a:rPr lang="en-US" dirty="0"/>
              <a:t> 		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github.com/physicell-training/04-PhysiCell-intro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</a:t>
            </a:r>
            <a:r>
              <a:rPr lang="en-US" dirty="0" smtClean="0"/>
              <a:t>04 (Introduction to </a:t>
            </a:r>
            <a:r>
              <a:rPr lang="en-US" dirty="0" err="1" smtClean="0"/>
              <a:t>PhysiCell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/>
              <a:t>link:</a:t>
            </a:r>
            <a:r>
              <a:rPr lang="en-US" dirty="0"/>
              <a:t> 		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github.com/physicell-training/04-PhysiCell-intro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</a:t>
            </a:r>
            <a:r>
              <a:rPr lang="en-US" dirty="0" smtClean="0"/>
              <a:t>03 (What is an agent-based model?)</a:t>
            </a:r>
            <a:br>
              <a:rPr lang="en-US" dirty="0" smtClean="0"/>
            </a:br>
            <a:r>
              <a:rPr lang="en-US" b="1" dirty="0"/>
              <a:t>link:</a:t>
            </a:r>
            <a:r>
              <a:rPr lang="en-US" dirty="0"/>
              <a:t> 		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github.com/physicell-training/03-What-is-ABM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More materials:</a:t>
            </a:r>
            <a:r>
              <a:rPr lang="en-US" dirty="0" smtClean="0"/>
              <a:t> 	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github.com/physicell-training/master-list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Module Planning:</a:t>
            </a:r>
            <a:r>
              <a:rPr lang="en-US" dirty="0"/>
              <a:t>	Paul </a:t>
            </a:r>
            <a:r>
              <a:rPr lang="en-US" dirty="0" smtClean="0"/>
              <a:t>Macklin, Drew Willis</a:t>
            </a:r>
            <a:r>
              <a:rPr lang="en-US" baseline="30000" dirty="0" smtClean="0"/>
              <a:t>*</a:t>
            </a:r>
            <a:r>
              <a:rPr lang="en-US" dirty="0" smtClean="0"/>
              <a:t>, Randy </a:t>
            </a:r>
            <a:r>
              <a:rPr lang="en-US" dirty="0" err="1" smtClean="0"/>
              <a:t>Heiland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</a:t>
            </a:r>
            <a:r>
              <a:rPr lang="en-US" dirty="0" smtClean="0"/>
              <a:t>Macklin, Drew Willis, Randy </a:t>
            </a:r>
            <a:r>
              <a:rPr lang="en-US" dirty="0" err="1" smtClean="0"/>
              <a:t>Heiland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</a:t>
            </a:r>
            <a:r>
              <a:rPr lang="en-US" dirty="0" smtClean="0"/>
              <a:t>Macklin, others? 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</a:t>
            </a:r>
            <a:r>
              <a:rPr lang="en-US"/>
              <a:t>	</a:t>
            </a:r>
            <a:r>
              <a:rPr lang="en-US" smtClean="0">
                <a:hlinkClick r:id="rId2"/>
              </a:rPr>
              <a:t>https://www.nanohub.org/tools/</a:t>
            </a:r>
            <a:r>
              <a:rPr lang="en-US" smtClean="0"/>
              <a:t>??? </a:t>
            </a:r>
            <a:endParaRPr lang="en-US" dirty="0"/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34C3-2C9D-4D16-A50C-F324838A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96FF-4275-4A0D-907C-2930EBAB39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These tutorials use cloud-hosted PhysiCell models on nanoHUB.org. </a:t>
            </a:r>
          </a:p>
          <a:p>
            <a:r>
              <a:rPr lang="en-US" dirty="0" err="1"/>
              <a:t>nanoHUB</a:t>
            </a:r>
            <a:r>
              <a:rPr lang="en-US" dirty="0"/>
              <a:t> is </a:t>
            </a:r>
            <a:r>
              <a:rPr lang="en-US" b="1" dirty="0"/>
              <a:t>free</a:t>
            </a:r>
            <a:r>
              <a:rPr lang="en-US" dirty="0"/>
              <a:t>, but it requires a one-time registration.</a:t>
            </a:r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https://nanohub.org/register</a:t>
            </a:r>
            <a:r>
              <a:rPr lang="en-US" dirty="0"/>
              <a:t>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"Sign in with Google"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a Google account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Click "No" (so it doesn't try to associate with some other </a:t>
            </a:r>
            <a:r>
              <a:rPr lang="en-US" dirty="0" err="1"/>
              <a:t>nanoHIB</a:t>
            </a:r>
            <a:r>
              <a:rPr lang="en-US" dirty="0"/>
              <a:t> account)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Finish filling in details, and you're done!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your google account to sign in in the future.  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086E5C-0270-45C9-ACF6-AD0559D215EF}"/>
              </a:ext>
            </a:extLst>
          </p:cNvPr>
          <p:cNvGrpSpPr/>
          <p:nvPr/>
        </p:nvGrpSpPr>
        <p:grpSpPr>
          <a:xfrm>
            <a:off x="5159813" y="726413"/>
            <a:ext cx="3307995" cy="1828801"/>
            <a:chOff x="4994868" y="866226"/>
            <a:chExt cx="3307995" cy="18288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4F50DD-9F38-4541-B918-3232622F6EC6}"/>
                </a:ext>
              </a:extLst>
            </p:cNvPr>
            <p:cNvSpPr txBox="1"/>
            <p:nvPr/>
          </p:nvSpPr>
          <p:spPr>
            <a:xfrm>
              <a:off x="4994868" y="866226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2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0A5B62-8DF2-4261-A583-DE8203B23ADF}"/>
                </a:ext>
              </a:extLst>
            </p:cNvPr>
            <p:cNvGrpSpPr/>
            <p:nvPr/>
          </p:nvGrpSpPr>
          <p:grpSpPr>
            <a:xfrm>
              <a:off x="5294630" y="866227"/>
              <a:ext cx="3008233" cy="1828800"/>
              <a:chOff x="5294630" y="866227"/>
              <a:chExt cx="3008233" cy="18288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D06138C-D44D-4ABC-BBDD-3ACC5B7B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4630" y="866227"/>
                <a:ext cx="3008233" cy="1828800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90FC17B-8A82-4CBC-A328-60F70264A9B4}"/>
                  </a:ext>
                </a:extLst>
              </p:cNvPr>
              <p:cNvSpPr/>
              <p:nvPr/>
            </p:nvSpPr>
            <p:spPr>
              <a:xfrm>
                <a:off x="5353050" y="2149475"/>
                <a:ext cx="219392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ED6CDA-25A2-4DBF-8DF9-A288C79F0BCB}"/>
              </a:ext>
            </a:extLst>
          </p:cNvPr>
          <p:cNvGrpSpPr/>
          <p:nvPr/>
        </p:nvGrpSpPr>
        <p:grpSpPr>
          <a:xfrm>
            <a:off x="4952299" y="2839253"/>
            <a:ext cx="1671362" cy="1371600"/>
            <a:chOff x="4796440" y="2965450"/>
            <a:chExt cx="1671362" cy="13716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4AED0E-A7B7-4557-AD1F-A19DDD2352B7}"/>
                </a:ext>
              </a:extLst>
            </p:cNvPr>
            <p:cNvSpPr txBox="1"/>
            <p:nvPr/>
          </p:nvSpPr>
          <p:spPr>
            <a:xfrm>
              <a:off x="4796440" y="2965450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3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75DC1FD-3933-4CD7-855C-CF0214EE8914}"/>
                </a:ext>
              </a:extLst>
            </p:cNvPr>
            <p:cNvGrpSpPr/>
            <p:nvPr/>
          </p:nvGrpSpPr>
          <p:grpSpPr>
            <a:xfrm>
              <a:off x="5096202" y="2965450"/>
              <a:ext cx="1371600" cy="1371600"/>
              <a:chOff x="5096202" y="2965450"/>
              <a:chExt cx="1371600" cy="13716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ED30853-4D46-4CAF-BBB7-B140B9E071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578" r="21630"/>
              <a:stretch/>
            </p:blipFill>
            <p:spPr>
              <a:xfrm>
                <a:off x="5096202" y="296545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04395A0-4D19-499E-985A-51D8A934F946}"/>
                  </a:ext>
                </a:extLst>
              </p:cNvPr>
              <p:cNvSpPr/>
              <p:nvPr/>
            </p:nvSpPr>
            <p:spPr>
              <a:xfrm>
                <a:off x="5294629" y="3541882"/>
                <a:ext cx="104584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C7CDF6-3C93-4293-837B-468C9D06DFB5}"/>
              </a:ext>
            </a:extLst>
          </p:cNvPr>
          <p:cNvGrpSpPr/>
          <p:nvPr/>
        </p:nvGrpSpPr>
        <p:grpSpPr>
          <a:xfrm>
            <a:off x="7003961" y="2839253"/>
            <a:ext cx="1671362" cy="1371600"/>
            <a:chOff x="7003961" y="2829728"/>
            <a:chExt cx="1671362" cy="13716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B8658D-945D-42A0-9C41-B84DBE50AE55}"/>
                </a:ext>
              </a:extLst>
            </p:cNvPr>
            <p:cNvGrpSpPr/>
            <p:nvPr/>
          </p:nvGrpSpPr>
          <p:grpSpPr>
            <a:xfrm>
              <a:off x="7003961" y="2829728"/>
              <a:ext cx="1671362" cy="1371600"/>
              <a:chOff x="7003961" y="2958219"/>
              <a:chExt cx="1671362" cy="13716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A337EE1-5C03-4C13-AC31-455CF12AAB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577" r="21630"/>
              <a:stretch/>
            </p:blipFill>
            <p:spPr>
              <a:xfrm>
                <a:off x="7303723" y="2958219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3C98E-38FC-4963-A608-C6C5437082B0}"/>
                  </a:ext>
                </a:extLst>
              </p:cNvPr>
              <p:cNvSpPr txBox="1"/>
              <p:nvPr/>
            </p:nvSpPr>
            <p:spPr>
              <a:xfrm>
                <a:off x="7003961" y="2958219"/>
                <a:ext cx="299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/>
                  <a:t>4 </a:t>
                </a: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B336B81-115C-44AB-ABF4-B3D44E686BB6}"/>
                </a:ext>
              </a:extLst>
            </p:cNvPr>
            <p:cNvSpPr/>
            <p:nvPr/>
          </p:nvSpPr>
          <p:spPr>
            <a:xfrm>
              <a:off x="7546975" y="3586584"/>
              <a:ext cx="517347" cy="19674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29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nanoHUB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 suggest </a:t>
            </a:r>
            <a:r>
              <a:rPr lang="en-US" dirty="0" err="1" smtClean="0"/>
              <a:t>pcISA</a:t>
            </a:r>
            <a:r>
              <a:rPr lang="en-US" dirty="0" smtClean="0"/>
              <a:t> or pc4cancerbots </a:t>
            </a:r>
          </a:p>
          <a:p>
            <a:r>
              <a:rPr lang="en-US" dirty="0" smtClean="0"/>
              <a:t>Something fast but reasonably interesting.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5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screen and launching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5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7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3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7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Out: Cell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7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Out: Substrate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11145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161</Words>
  <Application>Microsoft Office PowerPoint</Application>
  <PresentationFormat>On-screen Show (16:9)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MS PGothic</vt:lpstr>
      <vt:lpstr>Arial</vt:lpstr>
      <vt:lpstr>Calibri</vt:lpstr>
      <vt:lpstr>Courier</vt:lpstr>
      <vt:lpstr>Wingdings</vt:lpstr>
      <vt:lpstr>Macklin Lab (IU v7)</vt:lpstr>
      <vt:lpstr>Lesson 02: How to use a PhysiCell nanoHUB app</vt:lpstr>
      <vt:lpstr>nanoHUB Account</vt:lpstr>
      <vt:lpstr>Sample nanoHUB app</vt:lpstr>
      <vt:lpstr>Splash screen and launching tool</vt:lpstr>
      <vt:lpstr>About tab</vt:lpstr>
      <vt:lpstr>Config basics</vt:lpstr>
      <vt:lpstr>User parameters</vt:lpstr>
      <vt:lpstr>Out: Cell Plots</vt:lpstr>
      <vt:lpstr>Out: Substrate Plots</vt:lpstr>
      <vt:lpstr>Downloading simulation plots</vt:lpstr>
      <vt:lpstr>PowerPoint Presentation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203</cp:revision>
  <cp:lastPrinted>2016-10-13T20:36:44Z</cp:lastPrinted>
  <dcterms:created xsi:type="dcterms:W3CDTF">2017-08-25T15:45:43Z</dcterms:created>
  <dcterms:modified xsi:type="dcterms:W3CDTF">2019-11-13T22:48:41Z</dcterms:modified>
</cp:coreProperties>
</file>