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2" r:id="rId3"/>
    <p:sldId id="27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66" r:id="rId14"/>
    <p:sldId id="267" r:id="rId15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21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9:26:46.678" idx="1">
    <p:pos x="10" y="10"/>
    <p:text>Here's where we would splice in Drew's previous video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02-How-to-nanoHU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03-What-is-ABM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ysicell-training/master-lis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2:</a:t>
            </a:r>
            <a:r>
              <a:rPr lang="en-US" dirty="0"/>
              <a:t> How to use a PhysiCell </a:t>
            </a:r>
            <a:r>
              <a:rPr lang="en-US" dirty="0" err="1"/>
              <a:t>nanoHUB</a:t>
            </a:r>
            <a:r>
              <a:rPr lang="en-US" dirty="0"/>
              <a:t>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20628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https://github.com/physicell-training/02-How-to-nanoHUB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Out: Substrate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1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simulation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1304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3 (What is an agent-based model?)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https://github.com/physicell-training/03-What-is-ABM</a:t>
            </a: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/>
              <a:t>More lessons: </a:t>
            </a:r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Randy </a:t>
            </a:r>
            <a:r>
              <a:rPr lang="en-US" dirty="0" err="1"/>
              <a:t>Heiland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Macklin, Drew Willis, Randy </a:t>
            </a:r>
            <a:r>
              <a:rPr lang="en-US" dirty="0" err="1"/>
              <a:t>Heiland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Macklin, others?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</a:t>
            </a:r>
            <a:r>
              <a:rPr lang="en-US"/>
              <a:t>	</a:t>
            </a:r>
            <a:r>
              <a:rPr lang="en-US">
                <a:hlinkClick r:id="rId2"/>
              </a:rPr>
              <a:t>https://www.nanohub.org/tools/</a:t>
            </a:r>
            <a:r>
              <a:rPr lang="en-US"/>
              <a:t>??? 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for future logins.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52E7-AC30-4EE6-B5F0-C31341D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D64C-8AF8-42EE-9A54-EAF80E2F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PhysiCell lessons are paired with </a:t>
            </a:r>
            <a:r>
              <a:rPr lang="en-US" b="1" dirty="0"/>
              <a:t>educational microapps</a:t>
            </a:r>
            <a:r>
              <a:rPr lang="en-US" dirty="0"/>
              <a:t>: targeted cloud-hosted models designed to illustrate a core PhysiCell concept. </a:t>
            </a:r>
          </a:p>
          <a:p>
            <a:endParaRPr lang="en-US" dirty="0"/>
          </a:p>
          <a:p>
            <a:r>
              <a:rPr lang="en-US" dirty="0"/>
              <a:t>All PhysiCell-powered </a:t>
            </a:r>
            <a:r>
              <a:rPr lang="en-US" dirty="0" err="1"/>
              <a:t>nanoHUB</a:t>
            </a:r>
            <a:r>
              <a:rPr lang="en-US" dirty="0"/>
              <a:t> apps share common features. </a:t>
            </a:r>
          </a:p>
          <a:p>
            <a:endParaRPr lang="en-US" dirty="0"/>
          </a:p>
          <a:p>
            <a:r>
              <a:rPr lang="en-US" dirty="0"/>
              <a:t>This brief lesson will walk you through those features.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nanoHUB</a:t>
            </a:r>
            <a:r>
              <a:rPr lang="en-US" dirty="0"/>
              <a:t> app: biorobots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explores how engineered cells could be used as a cargo delivery system. </a:t>
            </a:r>
          </a:p>
          <a:p>
            <a:r>
              <a:rPr lang="en-US" b="1" dirty="0"/>
              <a:t>Director</a:t>
            </a:r>
            <a:r>
              <a:rPr lang="en-US" dirty="0"/>
              <a:t> cells:</a:t>
            </a:r>
          </a:p>
          <a:p>
            <a:r>
              <a:rPr lang="en-US" b="1" dirty="0"/>
              <a:t>Cargo </a:t>
            </a:r>
            <a:r>
              <a:rPr lang="en-US" dirty="0"/>
              <a:t>cells:</a:t>
            </a:r>
          </a:p>
          <a:p>
            <a:endParaRPr lang="en-US" b="1" dirty="0"/>
          </a:p>
          <a:p>
            <a:r>
              <a:rPr lang="en-US" b="1" dirty="0"/>
              <a:t>Worker </a:t>
            </a:r>
            <a:r>
              <a:rPr lang="en-US" dirty="0"/>
              <a:t>cells: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 (directors):</a:t>
            </a:r>
          </a:p>
          <a:p>
            <a:r>
              <a:rPr lang="en-US" dirty="0"/>
              <a:t>Blue cells (cargo):</a:t>
            </a:r>
          </a:p>
          <a:p>
            <a:r>
              <a:rPr lang="en-US" dirty="0"/>
              <a:t>Red cells (workers):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5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 and launching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7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3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Out: Cell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72053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430</Words>
  <Application>Microsoft Office PowerPoint</Application>
  <PresentationFormat>On-screen Show (16:9)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</vt:lpstr>
      <vt:lpstr>Wingdings</vt:lpstr>
      <vt:lpstr>Macklin Lab (IU v7)</vt:lpstr>
      <vt:lpstr>Lesson 2: How to use a PhysiCell nanoHUB app</vt:lpstr>
      <vt:lpstr>nanoHUB Account</vt:lpstr>
      <vt:lpstr>Goals</vt:lpstr>
      <vt:lpstr>Sample nanoHUB app: biorobots</vt:lpstr>
      <vt:lpstr>Splash screen and launching tool</vt:lpstr>
      <vt:lpstr>About tab</vt:lpstr>
      <vt:lpstr>Config basics</vt:lpstr>
      <vt:lpstr>User parameters</vt:lpstr>
      <vt:lpstr>Out: Cell Plots</vt:lpstr>
      <vt:lpstr>Out: Substrate Plots</vt:lpstr>
      <vt:lpstr>Downloading simulation plots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221</cp:revision>
  <cp:lastPrinted>2016-10-13T20:36:44Z</cp:lastPrinted>
  <dcterms:created xsi:type="dcterms:W3CDTF">2017-08-25T15:45:43Z</dcterms:created>
  <dcterms:modified xsi:type="dcterms:W3CDTF">2019-11-14T22:00:54Z</dcterms:modified>
</cp:coreProperties>
</file>