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7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210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Out: Substrate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</a:t>
            </a:r>
            <a:r>
              <a:rPr lang="en-US" dirty="0" err="1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others?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>
                <a:hlinkClick r:id="rId2"/>
              </a:rPr>
              <a:t>https://www.nanohub.org/tools/</a:t>
            </a:r>
            <a:r>
              <a:rPr lang="en-US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targeted cloud-hosted models designed to illustrate a core 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suggest </a:t>
            </a:r>
            <a:r>
              <a:rPr lang="en-US" dirty="0" err="1"/>
              <a:t>pcISA</a:t>
            </a:r>
            <a:r>
              <a:rPr lang="en-US" dirty="0"/>
              <a:t> or pc4cancerbots </a:t>
            </a:r>
          </a:p>
          <a:p>
            <a:r>
              <a:rPr lang="en-US" dirty="0"/>
              <a:t>Something fast but reasonably interesting. </a:t>
            </a:r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Out: Cell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401</Words>
  <Application>Microsoft Office PowerPoint</Application>
  <PresentationFormat>On-screen Show (16:9)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Sample nanoHUB app</vt:lpstr>
      <vt:lpstr>Splash screen and launching tool</vt:lpstr>
      <vt:lpstr>About tab</vt:lpstr>
      <vt:lpstr>Config basics</vt:lpstr>
      <vt:lpstr>User parameters</vt:lpstr>
      <vt:lpstr>Out: Cell Plots</vt:lpstr>
      <vt:lpstr>Out: Substrate Plots</vt:lpstr>
      <vt:lpstr>Downloading simulation plots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210</cp:revision>
  <cp:lastPrinted>2016-10-13T20:36:44Z</cp:lastPrinted>
  <dcterms:created xsi:type="dcterms:W3CDTF">2017-08-25T15:45:43Z</dcterms:created>
  <dcterms:modified xsi:type="dcterms:W3CDTF">2019-11-14T01:08:35Z</dcterms:modified>
</cp:coreProperties>
</file>