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9" r:id="rId2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899E"/>
    <a:srgbClr val="0000FF"/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>
        <p:scale>
          <a:sx n="75" d="100"/>
          <a:sy n="75" d="100"/>
        </p:scale>
        <p:origin x="945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2816-D550-4734-9C40-2E41B3CF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versus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A27B-79CB-443A-A840-FDD7BD66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After considerable debate, the </a:t>
            </a:r>
            <a:r>
              <a:rPr lang="en-US" dirty="0" err="1"/>
              <a:t>nanoHUB</a:t>
            </a:r>
            <a:r>
              <a:rPr lang="en-US" dirty="0"/>
              <a:t> community arrived at these definitions: </a:t>
            </a:r>
          </a:p>
          <a:p>
            <a:endParaRPr lang="en-US" sz="900" dirty="0"/>
          </a:p>
          <a:p>
            <a:pPr lvl="1"/>
            <a:r>
              <a:rPr lang="en-US" dirty="0"/>
              <a:t>A </a:t>
            </a:r>
            <a:r>
              <a:rPr lang="en-US" b="1" dirty="0"/>
              <a:t>tool </a:t>
            </a:r>
            <a:r>
              <a:rPr lang="en-US" dirty="0"/>
              <a:t>is an application with broader feature sets and less constrained use cases. A tool tends to require more extensive training to understand the full feature set. </a:t>
            </a:r>
          </a:p>
          <a:p>
            <a:pPr lvl="2"/>
            <a:r>
              <a:rPr lang="en-US" dirty="0"/>
              <a:t>Future PhysiCell-powered </a:t>
            </a:r>
            <a:r>
              <a:rPr lang="en-US" dirty="0" err="1"/>
              <a:t>nanoHUB</a:t>
            </a:r>
            <a:r>
              <a:rPr lang="en-US" dirty="0"/>
              <a:t> resources may be tools if they allow general-purpose modeling using PhysiCell as the engine. </a:t>
            </a:r>
          </a:p>
          <a:p>
            <a:pPr lvl="1"/>
            <a:endParaRPr lang="en-US" sz="900" dirty="0"/>
          </a:p>
          <a:p>
            <a:pPr lvl="1"/>
            <a:r>
              <a:rPr lang="en-US" dirty="0"/>
              <a:t>An </a:t>
            </a:r>
            <a:r>
              <a:rPr lang="en-US" b="1" dirty="0"/>
              <a:t>app </a:t>
            </a:r>
            <a:r>
              <a:rPr lang="en-US" dirty="0"/>
              <a:t>is purpose-driven model or constrained tool with relatively constrained and focused use cases. Users can generally learn an app in one or two unguided sessions.</a:t>
            </a:r>
          </a:p>
          <a:p>
            <a:pPr lvl="2"/>
            <a:r>
              <a:rPr lang="en-US" dirty="0"/>
              <a:t>Most PhysiCell-powered </a:t>
            </a:r>
            <a:r>
              <a:rPr lang="en-US" dirty="0" err="1"/>
              <a:t>nanoHUB</a:t>
            </a:r>
            <a:r>
              <a:rPr lang="en-US" dirty="0"/>
              <a:t> resources are apps. </a:t>
            </a:r>
            <a:endParaRPr lang="en-US" sz="800" dirty="0"/>
          </a:p>
          <a:p>
            <a:pPr lvl="1"/>
            <a:endParaRPr lang="en-US" dirty="0"/>
          </a:p>
          <a:p>
            <a:r>
              <a:rPr lang="en-US" dirty="0"/>
              <a:t>There may be blurred distinctions between tools and apps in some cases, such as PhysiCell apps that can simulate a broad variety of </a:t>
            </a:r>
            <a:r>
              <a:rPr lang="en-US" dirty="0" err="1"/>
              <a:t>nanotherapies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19335970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125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</vt:lpstr>
      <vt:lpstr>Wingdings</vt:lpstr>
      <vt:lpstr>Macklin Lab (IU v7)</vt:lpstr>
      <vt:lpstr>Tools versus 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239</cp:revision>
  <cp:lastPrinted>2016-10-13T20:36:44Z</cp:lastPrinted>
  <dcterms:created xsi:type="dcterms:W3CDTF">2017-08-25T15:45:43Z</dcterms:created>
  <dcterms:modified xsi:type="dcterms:W3CDTF">2019-11-24T21:15:46Z</dcterms:modified>
</cp:coreProperties>
</file>