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66" r:id="rId3"/>
    <p:sldId id="267" r:id="rId4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klin, Paul" initials="MP" lastIdx="1" clrIdx="0">
    <p:extLst>
      <p:ext uri="{19B8F6BF-5375-455C-9EA6-DF929625EA0E}">
        <p15:presenceInfo xmlns:p15="http://schemas.microsoft.com/office/powerpoint/2012/main" userId="S-1-5-21-1085031214-1292428093-527237240-18195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79" d="100"/>
          <a:sy n="79" d="100"/>
        </p:scale>
        <p:origin x="840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11/24/2019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physicell-training/03-What-is-AB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sicell-training/master-list" TargetMode="External"/><Relationship Id="rId2" Type="http://schemas.openxmlformats.org/officeDocument/2006/relationships/hyperlink" Target="https://github.com/physicell-training/04-PhysiCell-intr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nanohub.org/too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Lesson 3:</a:t>
            </a:r>
            <a:r>
              <a:rPr lang="en-US" dirty="0"/>
              <a:t> What is an agent-based model?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last updated</a:t>
            </a:r>
            <a:r>
              <a:rPr lang="en-US" sz="1800" dirty="0"/>
              <a:t>: </a:t>
            </a:r>
            <a:r>
              <a:rPr lang="en-US" sz="1800"/>
              <a:t>November 13, </a:t>
            </a:r>
            <a:r>
              <a:rPr lang="en-US" sz="1800" dirty="0"/>
              <a:t>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695" y="57090"/>
            <a:ext cx="3880871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Slides, videos, links and more:</a:t>
            </a:r>
          </a:p>
          <a:p>
            <a:r>
              <a:rPr lang="en-US" dirty="0">
                <a:hlinkClick r:id="rId4"/>
              </a:rPr>
              <a:t>https://github.com/physicell-training/03-What-is-ABM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B99157-DA0D-4841-A580-62EFB75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307B35-8D84-4BA2-8128-A71EB12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rgbClr val="FF0000"/>
                </a:solidFill>
              </a:rPr>
              <a:t>Super fast:</a:t>
            </a:r>
            <a:r>
              <a:rPr lang="en-US" dirty="0"/>
              <a:t> 	Please proceed to 4 (Introduction to PhysiCell)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https://github.com/physicell-training/04-PhysiCell-intro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Intermediate: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	Please proceed to 4 (Introduction to PhysiCell)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https://github.com/physicell-training/04-PhysiCell-intro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rgbClr val="00B050"/>
                </a:solidFill>
              </a:rPr>
              <a:t>Full training:</a:t>
            </a:r>
            <a:r>
              <a:rPr lang="en-US" dirty="0"/>
              <a:t> 	Please proceed </a:t>
            </a:r>
            <a:r>
              <a:rPr lang="en-US"/>
              <a:t>to 4 </a:t>
            </a:r>
            <a:r>
              <a:rPr lang="en-US" dirty="0"/>
              <a:t>(Introduction to PhysiCell)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https://github.com/physicell-training/04-PhysiCell-intro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endParaRPr lang="en-US" b="1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More materials:</a:t>
            </a:r>
            <a:r>
              <a:rPr lang="en-US" dirty="0"/>
              <a:t> 	</a:t>
            </a:r>
            <a:r>
              <a:rPr lang="en-US" dirty="0">
                <a:hlinkClick r:id="rId3"/>
              </a:rPr>
              <a:t>https://github.com/physicell-training/master-list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999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Lesson Planning: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Slides: 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Recording: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Post-production: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Kali Konstantinopoulos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Microapps: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https://www.nanohub.org/tools/</a:t>
            </a:r>
            <a:r>
              <a:rPr lang="en-US" dirty="0"/>
              <a:t>??? </a:t>
            </a:r>
          </a:p>
          <a:p>
            <a:pPr marL="171450" lvl="1" indent="0">
              <a:buNone/>
            </a:pPr>
            <a:r>
              <a:rPr lang="en-US" dirty="0"/>
              <a:t>* denotes undergraduate researcher 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90000"/>
                </a:solidFill>
              </a:rPr>
              <a:t>Funding</a:t>
            </a:r>
            <a:r>
              <a:rPr lang="en-US" b="1" dirty="0">
                <a:solidFill>
                  <a:srgbClr val="99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pPr marL="0" indent="0">
              <a:buNone/>
            </a:pPr>
            <a:r>
              <a:rPr lang="en-US" dirty="0"/>
              <a:t>* 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2809092" y="233172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4491895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223</Words>
  <Application>Microsoft Office PowerPoint</Application>
  <PresentationFormat>On-screen Show (16:9)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</vt:lpstr>
      <vt:lpstr>Wingdings</vt:lpstr>
      <vt:lpstr>Macklin Lab (IU v7)</vt:lpstr>
      <vt:lpstr>Lesson 3: What is an agent-based model?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Macklin</cp:lastModifiedBy>
  <cp:revision>219</cp:revision>
  <cp:lastPrinted>2016-10-13T20:36:44Z</cp:lastPrinted>
  <dcterms:created xsi:type="dcterms:W3CDTF">2017-08-25T15:45:43Z</dcterms:created>
  <dcterms:modified xsi:type="dcterms:W3CDTF">2019-11-25T02:40:30Z</dcterms:modified>
</cp:coreProperties>
</file>