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66" r:id="rId3"/>
    <p:sldId id="267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13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4-PhysiCell-intr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5-PhysiCell-code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Lesson 04:</a:t>
            </a:r>
            <a:r>
              <a:rPr lang="en-US" dirty="0" smtClean="0"/>
              <a:t> What is an agent-based model?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9738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https://github.com/physicell-training/04-PhysiCell-intro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Please </a:t>
            </a:r>
            <a:r>
              <a:rPr lang="en-US" dirty="0"/>
              <a:t>proceed to </a:t>
            </a:r>
            <a:r>
              <a:rPr lang="en-US" dirty="0" smtClean="0"/>
              <a:t>05 (</a:t>
            </a:r>
            <a:r>
              <a:rPr lang="en-US" dirty="0" err="1" smtClean="0"/>
              <a:t>PhysiCell</a:t>
            </a:r>
            <a:r>
              <a:rPr lang="en-US" dirty="0" smtClean="0"/>
              <a:t> codebase structure)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u="sng" dirty="0">
                <a:hlinkClick r:id="rId2"/>
              </a:rPr>
              <a:t>https://github.com/physicell-training/05-PhysiCell-codebase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05 (</a:t>
            </a:r>
            <a:r>
              <a:rPr lang="en-US" dirty="0" err="1"/>
              <a:t>PhysiCell</a:t>
            </a:r>
            <a:r>
              <a:rPr lang="en-US" dirty="0"/>
              <a:t> </a:t>
            </a:r>
            <a:r>
              <a:rPr lang="en-US" dirty="0" smtClean="0"/>
              <a:t>codebase </a:t>
            </a:r>
            <a:r>
              <a:rPr lang="en-US" dirty="0"/>
              <a:t>structure)</a:t>
            </a:r>
            <a:br>
              <a:rPr lang="en-US" dirty="0"/>
            </a:br>
            <a:r>
              <a:rPr lang="en-US" b="1" dirty="0" smtClean="0"/>
              <a:t>link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u="sng" dirty="0">
                <a:hlinkClick r:id="rId2"/>
              </a:rPr>
              <a:t>https://github.com/physicell-training/05-PhysiCell-codebase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05 (</a:t>
            </a:r>
            <a:r>
              <a:rPr lang="en-US" dirty="0" err="1"/>
              <a:t>PhysiCell</a:t>
            </a:r>
            <a:r>
              <a:rPr lang="en-US" dirty="0"/>
              <a:t> </a:t>
            </a:r>
            <a:r>
              <a:rPr lang="en-US" dirty="0" smtClean="0"/>
              <a:t>codebase </a:t>
            </a:r>
            <a:r>
              <a:rPr lang="en-US" dirty="0"/>
              <a:t>structure)</a:t>
            </a:r>
            <a:br>
              <a:rPr lang="en-US" dirty="0"/>
            </a:br>
            <a:r>
              <a:rPr lang="en-US" b="1" dirty="0" smtClean="0"/>
              <a:t>link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u="sng" dirty="0">
                <a:hlinkClick r:id="rId2"/>
              </a:rPr>
              <a:t>https://github.com/physicell-training/05-PhysiCell-codebase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>
                <a:hlinkClick r:id="rId2"/>
              </a:rPr>
              <a:t>https://www.nanohub.org/tools/</a:t>
            </a:r>
            <a:r>
              <a:rPr lang="en-US" dirty="0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43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</vt:lpstr>
      <vt:lpstr>Wingdings</vt:lpstr>
      <vt:lpstr>Macklin Lab (IU v7)</vt:lpstr>
      <vt:lpstr>Lesson 04: What is an agent-based model?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223</cp:revision>
  <cp:lastPrinted>2016-10-13T20:36:44Z</cp:lastPrinted>
  <dcterms:created xsi:type="dcterms:W3CDTF">2017-08-25T15:45:43Z</dcterms:created>
  <dcterms:modified xsi:type="dcterms:W3CDTF">2019-11-13T22:57:31Z</dcterms:modified>
</cp:coreProperties>
</file>