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60" r:id="rId3"/>
    <p:sldId id="27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462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FC66C-4537-46DD-AD09-5311AEB55B78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2" csCatId="accent2" phldr="1"/>
      <dgm:spPr/>
    </dgm:pt>
    <dgm:pt modelId="{59B5020B-1AC8-47B8-9EF2-24376FD5E687}">
      <dgm:prSet phldrT="[Text]"/>
      <dgm:spPr>
        <a:xfrm>
          <a:off x="1807364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Cells </a:t>
          </a:r>
        </a:p>
      </dgm:t>
    </dgm:pt>
    <dgm:pt modelId="{C431ADEA-A30C-4BB7-8FB9-612083D3EA31}" type="parTrans" cxnId="{A4131196-11C7-4F23-A846-8CDBE52E1CC0}">
      <dgm:prSet/>
      <dgm:spPr/>
      <dgm:t>
        <a:bodyPr/>
        <a:lstStyle/>
        <a:p>
          <a:endParaRPr lang="en-US"/>
        </a:p>
      </dgm:t>
    </dgm:pt>
    <dgm:pt modelId="{9C2584B4-F51B-41E0-9E28-7C151850817A}" type="sibTrans" cxnId="{A4131196-11C7-4F23-A846-8CDBE52E1CC0}">
      <dgm:prSet/>
      <dgm:spPr/>
      <dgm:t>
        <a:bodyPr/>
        <a:lstStyle/>
        <a:p>
          <a:endParaRPr lang="en-US"/>
        </a:p>
      </dgm:t>
    </dgm:pt>
    <dgm:pt modelId="{69CAD96F-2214-437D-976F-BB2FCB1E233B}">
      <dgm:prSet phldrT="[Text]"/>
      <dgm:spPr>
        <a:xfrm>
          <a:off x="3588422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Variables</a:t>
          </a:r>
        </a:p>
      </dgm:t>
    </dgm:pt>
    <dgm:pt modelId="{9E83F182-ABA9-4501-8754-60752BBC9BA4}" type="parTrans" cxnId="{3E459160-7A72-49C5-9D48-478F7AC964B9}">
      <dgm:prSet/>
      <dgm:spPr/>
      <dgm:t>
        <a:bodyPr/>
        <a:lstStyle/>
        <a:p>
          <a:endParaRPr lang="en-US"/>
        </a:p>
      </dgm:t>
    </dgm:pt>
    <dgm:pt modelId="{137215E0-6FA2-4A79-BC69-544F5C1E40E7}" type="sibTrans" cxnId="{3E459160-7A72-49C5-9D48-478F7AC964B9}">
      <dgm:prSet/>
      <dgm:spPr/>
      <dgm:t>
        <a:bodyPr/>
        <a:lstStyle/>
        <a:p>
          <a:endParaRPr lang="en-US"/>
        </a:p>
      </dgm:t>
    </dgm:pt>
    <dgm:pt modelId="{07BC5A8B-BE8B-47A1-8494-8F2028B71C5B}">
      <dgm:prSet phldrT="[Text]"/>
      <dgm:spPr>
        <a:xfrm>
          <a:off x="167515" y="261786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Substrates</a:t>
          </a:r>
        </a:p>
      </dgm:t>
    </dgm:pt>
    <dgm:pt modelId="{F94FE74E-F0AB-4EE6-B44C-41C1878007E4}" type="parTrans" cxnId="{48BF8868-AA98-4897-B636-425DE52F8FC2}">
      <dgm:prSet/>
      <dgm:spPr/>
      <dgm:t>
        <a:bodyPr/>
        <a:lstStyle/>
        <a:p>
          <a:endParaRPr lang="en-US"/>
        </a:p>
      </dgm:t>
    </dgm:pt>
    <dgm:pt modelId="{551F01A5-92EA-4277-910E-23664DDD7B27}" type="sibTrans" cxnId="{48BF8868-AA98-4897-B636-425DE52F8FC2}">
      <dgm:prSet/>
      <dgm:spPr/>
      <dgm:t>
        <a:bodyPr/>
        <a:lstStyle/>
        <a:p>
          <a:endParaRPr lang="en-US"/>
        </a:p>
      </dgm:t>
    </dgm:pt>
    <dgm:pt modelId="{FFCA02A8-929B-4DB5-87E4-BC38B9028C7A}">
      <dgm:prSet phldrT="[Text]"/>
      <dgm:spPr>
        <a:xfrm>
          <a:off x="167515" y="330952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Boundary Conditions</a:t>
          </a:r>
        </a:p>
      </dgm:t>
    </dgm:pt>
    <dgm:pt modelId="{F9D36477-45E6-4B2E-8957-535AC3600C2A}" type="parTrans" cxnId="{10D0A3E9-D0A6-4BCA-91FA-36B10DC28FA4}">
      <dgm:prSet/>
      <dgm:spPr/>
      <dgm:t>
        <a:bodyPr/>
        <a:lstStyle/>
        <a:p>
          <a:endParaRPr lang="en-US"/>
        </a:p>
      </dgm:t>
    </dgm:pt>
    <dgm:pt modelId="{62C02568-4E64-4BDC-A216-2A6076492BE5}" type="sibTrans" cxnId="{10D0A3E9-D0A6-4BCA-91FA-36B10DC28FA4}">
      <dgm:prSet/>
      <dgm:spPr/>
      <dgm:t>
        <a:bodyPr/>
        <a:lstStyle/>
        <a:p>
          <a:endParaRPr lang="en-US"/>
        </a:p>
      </dgm:t>
    </dgm:pt>
    <dgm:pt modelId="{116F4389-3F63-4C96-B313-A54E764C2F14}">
      <dgm:prSet phldrT="[Text]"/>
      <dgm:spPr>
        <a:xfrm>
          <a:off x="1961405" y="1234640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Custom Data</a:t>
          </a:r>
        </a:p>
      </dgm:t>
    </dgm:pt>
    <dgm:pt modelId="{8B7D1A81-C2A3-4286-A6EC-80F9E5760037}" type="parTrans" cxnId="{FE09B8FC-0649-4EB6-AE36-48CC4A5CF91E}">
      <dgm:prSet/>
      <dgm:spPr/>
      <dgm:t>
        <a:bodyPr/>
        <a:lstStyle/>
        <a:p>
          <a:endParaRPr lang="en-US"/>
        </a:p>
      </dgm:t>
    </dgm:pt>
    <dgm:pt modelId="{B3B1B2ED-34B0-44AD-B0BD-D77B5EF33139}" type="sibTrans" cxnId="{FE09B8FC-0649-4EB6-AE36-48CC4A5CF91E}">
      <dgm:prSet/>
      <dgm:spPr/>
      <dgm:t>
        <a:bodyPr/>
        <a:lstStyle/>
        <a:p>
          <a:endParaRPr lang="en-US"/>
        </a:p>
      </dgm:t>
    </dgm:pt>
    <dgm:pt modelId="{FA5E13B3-8862-47B1-87D8-A8193B1CCF22}">
      <dgm:prSet phldrT="[Text]"/>
      <dgm:spPr>
        <a:xfrm>
          <a:off x="3755296" y="2014504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List of cells </a:t>
          </a:r>
        </a:p>
      </dgm:t>
    </dgm:pt>
    <dgm:pt modelId="{5478C28E-7AE0-415E-99F6-B25B8557BBF8}" type="parTrans" cxnId="{EA0FCD40-4BDF-4B4C-A187-2789537D58F7}">
      <dgm:prSet/>
      <dgm:spPr/>
      <dgm:t>
        <a:bodyPr/>
        <a:lstStyle/>
        <a:p>
          <a:endParaRPr lang="en-US"/>
        </a:p>
      </dgm:t>
    </dgm:pt>
    <dgm:pt modelId="{07A31D5B-7131-4D5A-92FB-FA922AD364DC}" type="sibTrans" cxnId="{EA0FCD40-4BDF-4B4C-A187-2789537D58F7}">
      <dgm:prSet/>
      <dgm:spPr/>
      <dgm:t>
        <a:bodyPr/>
        <a:lstStyle/>
        <a:p>
          <a:endParaRPr lang="en-US"/>
        </a:p>
      </dgm:t>
    </dgm:pt>
    <dgm:pt modelId="{39A31B4E-5D22-483A-914D-9F51B822D9C1}">
      <dgm:prSet phldrT="[Text]"/>
      <dgm:spPr>
        <a:xfrm>
          <a:off x="1961405" y="1690473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Functions</a:t>
          </a:r>
        </a:p>
      </dgm:t>
    </dgm:pt>
    <dgm:pt modelId="{845056AE-8833-4BBA-A151-6D3163E6D7E3}" type="parTrans" cxnId="{13D616C2-1FF7-404A-99F8-17F5E987B943}">
      <dgm:prSet/>
      <dgm:spPr/>
      <dgm:t>
        <a:bodyPr/>
        <a:lstStyle/>
        <a:p>
          <a:endParaRPr lang="en-US"/>
        </a:p>
      </dgm:t>
    </dgm:pt>
    <dgm:pt modelId="{83C6F3F2-F5B5-41DC-9276-5A212CBF8D7F}" type="sibTrans" cxnId="{13D616C2-1FF7-404A-99F8-17F5E987B943}">
      <dgm:prSet/>
      <dgm:spPr/>
      <dgm:t>
        <a:bodyPr/>
        <a:lstStyle/>
        <a:p>
          <a:endParaRPr lang="en-US"/>
        </a:p>
      </dgm:t>
    </dgm:pt>
    <dgm:pt modelId="{B6F319DA-C5C2-4A54-A07F-7A8DB2B6959B}">
      <dgm:prSet phldrT="[Text]"/>
      <dgm:spPr>
        <a:xfrm>
          <a:off x="167515" y="123454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Size</a:t>
          </a:r>
        </a:p>
      </dgm:t>
    </dgm:pt>
    <dgm:pt modelId="{87D30DE8-EE5F-4960-9255-259172AC7D1D}" type="parTrans" cxnId="{F58E3E00-7732-40D9-A8C1-C95CC2076B0B}">
      <dgm:prSet/>
      <dgm:spPr/>
      <dgm:t>
        <a:bodyPr/>
        <a:lstStyle/>
        <a:p>
          <a:endParaRPr lang="en-US"/>
        </a:p>
      </dgm:t>
    </dgm:pt>
    <dgm:pt modelId="{031BED5F-362B-4DEC-867D-CB3CD2543FC4}" type="sibTrans" cxnId="{F58E3E00-7732-40D9-A8C1-C95CC2076B0B}">
      <dgm:prSet/>
      <dgm:spPr/>
      <dgm:t>
        <a:bodyPr/>
        <a:lstStyle/>
        <a:p>
          <a:endParaRPr lang="en-US"/>
        </a:p>
      </dgm:t>
    </dgm:pt>
    <dgm:pt modelId="{A7D38405-79D5-4F88-A68D-BFA4553F6E22}">
      <dgm:prSet phldrT="[Text]"/>
      <dgm:spPr>
        <a:xfrm>
          <a:off x="3755296" y="1236951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User Parameters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E97A2B5-0D8C-4DAB-ACA0-E6C3ACAE054F}" type="parTrans" cxnId="{6A69645A-8A18-4D63-8622-85412B7E6A8E}">
      <dgm:prSet/>
      <dgm:spPr/>
      <dgm:t>
        <a:bodyPr/>
        <a:lstStyle/>
        <a:p>
          <a:endParaRPr lang="en-US"/>
        </a:p>
      </dgm:t>
    </dgm:pt>
    <dgm:pt modelId="{E2BB7621-BDCE-48C0-8AB6-F37BC3C4E41A}" type="sibTrans" cxnId="{6A69645A-8A18-4D63-8622-85412B7E6A8E}">
      <dgm:prSet/>
      <dgm:spPr/>
      <dgm:t>
        <a:bodyPr/>
        <a:lstStyle/>
        <a:p>
          <a:endParaRPr lang="en-US"/>
        </a:p>
      </dgm:t>
    </dgm:pt>
    <dgm:pt modelId="{C60C61D5-60DF-4784-9608-41FCE0AE302D}">
      <dgm:prSet phldrT="[Text]"/>
      <dgm:spPr>
        <a:xfrm>
          <a:off x="3755296" y="1625727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PhysiCell Constants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81C0818-8F3B-497C-A001-7AAC1C76E7DF}" type="parTrans" cxnId="{2DCCAA20-972B-41A4-9C22-7F78CA36B51C}">
      <dgm:prSet/>
      <dgm:spPr/>
      <dgm:t>
        <a:bodyPr/>
        <a:lstStyle/>
        <a:p>
          <a:endParaRPr lang="en-US"/>
        </a:p>
      </dgm:t>
    </dgm:pt>
    <dgm:pt modelId="{8A60E9C2-3B79-4630-BB5E-8009BC9D61FC}" type="sibTrans" cxnId="{2DCCAA20-972B-41A4-9C22-7F78CA36B51C}">
      <dgm:prSet/>
      <dgm:spPr/>
      <dgm:t>
        <a:bodyPr/>
        <a:lstStyle/>
        <a:p>
          <a:endParaRPr lang="en-US"/>
        </a:p>
      </dgm:t>
    </dgm:pt>
    <dgm:pt modelId="{0B13AEB8-82EE-4602-8A0F-9B86D61DF541}">
      <dgm:prSet phldrT="[Text]"/>
      <dgm:spPr>
        <a:xfrm>
          <a:off x="3755296" y="2403280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SVG options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CFE9C32-A544-47AA-BBBA-C92EDF194356}" type="parTrans" cxnId="{18B0D01E-2A26-4525-BFB5-F119F1501EA5}">
      <dgm:prSet/>
      <dgm:spPr/>
      <dgm:t>
        <a:bodyPr/>
        <a:lstStyle/>
        <a:p>
          <a:endParaRPr lang="en-US"/>
        </a:p>
      </dgm:t>
    </dgm:pt>
    <dgm:pt modelId="{37F3AC17-CD03-43B1-A846-3026EB50A574}" type="sibTrans" cxnId="{18B0D01E-2A26-4525-BFB5-F119F1501EA5}">
      <dgm:prSet/>
      <dgm:spPr/>
      <dgm:t>
        <a:bodyPr/>
        <a:lstStyle/>
        <a:p>
          <a:endParaRPr lang="en-US"/>
        </a:p>
      </dgm:t>
    </dgm:pt>
    <dgm:pt modelId="{176985DD-EFF6-40B3-81BC-C326751AF9C9}">
      <dgm:prSet phldrT="[Text]"/>
      <dgm:spPr>
        <a:xfrm>
          <a:off x="3755296" y="2792056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MultiCellDS</a:t>
          </a: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options</a:t>
          </a:r>
        </a:p>
      </dgm:t>
    </dgm:pt>
    <dgm:pt modelId="{461D0263-D31C-49C3-BA7E-7622827DB943}" type="parTrans" cxnId="{CA4B39A5-5B01-49D4-8691-4D8E218487EF}">
      <dgm:prSet/>
      <dgm:spPr/>
      <dgm:t>
        <a:bodyPr/>
        <a:lstStyle/>
        <a:p>
          <a:endParaRPr lang="en-US"/>
        </a:p>
      </dgm:t>
    </dgm:pt>
    <dgm:pt modelId="{5DE664FC-F91A-4387-803B-D06490A97A2F}" type="sibTrans" cxnId="{CA4B39A5-5B01-49D4-8691-4D8E218487EF}">
      <dgm:prSet/>
      <dgm:spPr/>
      <dgm:t>
        <a:bodyPr/>
        <a:lstStyle/>
        <a:p>
          <a:endParaRPr lang="en-US"/>
        </a:p>
      </dgm:t>
    </dgm:pt>
    <dgm:pt modelId="{4E9F7669-3178-49E3-B22A-90FE39C04A5C}">
      <dgm:prSet phldrT="[Text]"/>
      <dgm:spPr>
        <a:xfrm>
          <a:off x="3755296" y="3180832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Cell Definition</a:t>
          </a:r>
        </a:p>
      </dgm:t>
    </dgm:pt>
    <dgm:pt modelId="{42F8F550-EC62-4FF2-8663-EB2C3AA16569}" type="parTrans" cxnId="{5BFBBF46-1C86-4A8B-81AA-2B301C4C4529}">
      <dgm:prSet/>
      <dgm:spPr/>
      <dgm:t>
        <a:bodyPr/>
        <a:lstStyle/>
        <a:p>
          <a:endParaRPr lang="en-US"/>
        </a:p>
      </dgm:t>
    </dgm:pt>
    <dgm:pt modelId="{60013915-9750-4E21-9484-E0BD579A9479}" type="sibTrans" cxnId="{5BFBBF46-1C86-4A8B-81AA-2B301C4C4529}">
      <dgm:prSet/>
      <dgm:spPr/>
      <dgm:t>
        <a:bodyPr/>
        <a:lstStyle/>
        <a:p>
          <a:endParaRPr lang="en-US"/>
        </a:p>
      </dgm:t>
    </dgm:pt>
    <dgm:pt modelId="{85452EA6-E65B-4EAA-AEB0-46AD40CA61CC}">
      <dgm:prSet phldrT="[Text]"/>
      <dgm:spPr>
        <a:xfrm>
          <a:off x="3755296" y="3569609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microenvironment</a:t>
          </a:r>
        </a:p>
      </dgm:t>
    </dgm:pt>
    <dgm:pt modelId="{977DF12C-67D9-4D56-B245-5D2371E3200A}" type="parTrans" cxnId="{CE66B540-632D-46D9-BBE2-1ED53B0095CF}">
      <dgm:prSet/>
      <dgm:spPr/>
      <dgm:t>
        <a:bodyPr/>
        <a:lstStyle/>
        <a:p>
          <a:endParaRPr lang="en-US"/>
        </a:p>
      </dgm:t>
    </dgm:pt>
    <dgm:pt modelId="{48E8CC07-846A-4E6D-9723-B8836E2147CF}" type="sibTrans" cxnId="{CE66B540-632D-46D9-BBE2-1ED53B0095CF}">
      <dgm:prSet/>
      <dgm:spPr/>
      <dgm:t>
        <a:bodyPr/>
        <a:lstStyle/>
        <a:p>
          <a:endParaRPr lang="en-US"/>
        </a:p>
      </dgm:t>
    </dgm:pt>
    <dgm:pt modelId="{357B945D-32D3-4C10-9960-1A5EA72EBF4C}">
      <dgm:prSet phldrT="[Text]"/>
      <dgm:spPr>
        <a:xfrm>
          <a:off x="167515" y="192620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Voxel Size</a:t>
          </a:r>
        </a:p>
      </dgm:t>
    </dgm:pt>
    <dgm:pt modelId="{BA264BFB-03C5-4D62-A155-31D047C24ADE}" type="parTrans" cxnId="{5C686A13-6F24-49D8-8B94-324A50A0955D}">
      <dgm:prSet/>
      <dgm:spPr/>
      <dgm:t>
        <a:bodyPr/>
        <a:lstStyle/>
        <a:p>
          <a:endParaRPr lang="en-US"/>
        </a:p>
      </dgm:t>
    </dgm:pt>
    <dgm:pt modelId="{BCA0F4B0-A24E-41B5-87EB-0E8A0E5ADA60}" type="sibTrans" cxnId="{5C686A13-6F24-49D8-8B94-324A50A0955D}">
      <dgm:prSet/>
      <dgm:spPr/>
      <dgm:t>
        <a:bodyPr/>
        <a:lstStyle/>
        <a:p>
          <a:endParaRPr lang="en-US"/>
        </a:p>
      </dgm:t>
    </dgm:pt>
    <dgm:pt modelId="{C3B5C5DA-A5EB-444D-BAE8-ACA75F67289F}">
      <dgm:prSet phldrT="[Text]"/>
      <dgm:spPr>
        <a:xfrm>
          <a:off x="1961405" y="2602138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State</a:t>
          </a:r>
        </a:p>
      </dgm:t>
    </dgm:pt>
    <dgm:pt modelId="{198F12F2-A73A-4FFE-A567-3C0DFF941EDF}" type="parTrans" cxnId="{14E033F0-164C-4CE6-85D1-99400B91C757}">
      <dgm:prSet/>
      <dgm:spPr/>
      <dgm:t>
        <a:bodyPr/>
        <a:lstStyle/>
        <a:p>
          <a:endParaRPr lang="en-US"/>
        </a:p>
      </dgm:t>
    </dgm:pt>
    <dgm:pt modelId="{44C655FF-F922-4A12-9114-D3A24963BD8A}" type="sibTrans" cxnId="{14E033F0-164C-4CE6-85D1-99400B91C757}">
      <dgm:prSet/>
      <dgm:spPr/>
      <dgm:t>
        <a:bodyPr/>
        <a:lstStyle/>
        <a:p>
          <a:endParaRPr lang="en-US"/>
        </a:p>
      </dgm:t>
    </dgm:pt>
    <dgm:pt modelId="{15CD747F-BAD5-4011-BDEF-335AF8C7B76C}">
      <dgm:prSet phldrT="[Text]"/>
      <dgm:spPr>
        <a:xfrm>
          <a:off x="1961405" y="3057971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Basic Agent Variables(inherited)</a:t>
          </a:r>
        </a:p>
      </dgm:t>
    </dgm:pt>
    <dgm:pt modelId="{9A6CD941-E311-4A44-8197-0C807B876C2F}" type="parTrans" cxnId="{5247ACEB-C3AC-4C6F-A9B3-4A48420033A8}">
      <dgm:prSet/>
      <dgm:spPr/>
      <dgm:t>
        <a:bodyPr/>
        <a:lstStyle/>
        <a:p>
          <a:endParaRPr lang="en-US"/>
        </a:p>
      </dgm:t>
    </dgm:pt>
    <dgm:pt modelId="{1BAFC581-1936-47CD-90F4-DBC4321B1065}" type="sibTrans" cxnId="{5247ACEB-C3AC-4C6F-A9B3-4A48420033A8}">
      <dgm:prSet/>
      <dgm:spPr/>
      <dgm:t>
        <a:bodyPr/>
        <a:lstStyle/>
        <a:p>
          <a:endParaRPr lang="en-US"/>
        </a:p>
      </dgm:t>
    </dgm:pt>
    <dgm:pt modelId="{B2F5A533-2A82-4D70-9C54-2A6D0C7B07CE}">
      <dgm:prSet phldrT="[Text]"/>
      <dgm:spPr>
        <a:xfrm>
          <a:off x="1961405" y="3513804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Definition</a:t>
          </a:r>
        </a:p>
      </dgm:t>
    </dgm:pt>
    <dgm:pt modelId="{3FC89C03-417F-4247-957A-9E782034C94A}" type="parTrans" cxnId="{A76185DF-8766-452F-9812-F0A1A35183D3}">
      <dgm:prSet/>
      <dgm:spPr/>
      <dgm:t>
        <a:bodyPr/>
        <a:lstStyle/>
        <a:p>
          <a:endParaRPr lang="en-US"/>
        </a:p>
      </dgm:t>
    </dgm:pt>
    <dgm:pt modelId="{86E79E4B-460D-4861-91CA-C93EB5601635}" type="sibTrans" cxnId="{A76185DF-8766-452F-9812-F0A1A35183D3}">
      <dgm:prSet/>
      <dgm:spPr/>
      <dgm:t>
        <a:bodyPr/>
        <a:lstStyle/>
        <a:p>
          <a:endParaRPr lang="en-US"/>
        </a:p>
      </dgm:t>
    </dgm:pt>
    <dgm:pt modelId="{4A7BCF0D-4FFE-4F2F-B27D-1824C725CA4B}">
      <dgm:prSet phldrT="[Text]"/>
      <dgm:spPr>
        <a:xfrm>
          <a:off x="0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Microenvironment</a:t>
          </a:r>
        </a:p>
      </dgm:t>
    </dgm:pt>
    <dgm:pt modelId="{8050A57E-EC17-4A2B-917A-17A9C9A4C27A}" type="sibTrans" cxnId="{98C682F2-22C5-45A0-8B91-2FD65CF4071F}">
      <dgm:prSet/>
      <dgm:spPr/>
      <dgm:t>
        <a:bodyPr/>
        <a:lstStyle/>
        <a:p>
          <a:endParaRPr lang="en-US"/>
        </a:p>
      </dgm:t>
    </dgm:pt>
    <dgm:pt modelId="{DF69E87C-E1AF-4BAC-BE5A-F14FF9EAF157}" type="parTrans" cxnId="{98C682F2-22C5-45A0-8B91-2FD65CF4071F}">
      <dgm:prSet/>
      <dgm:spPr/>
      <dgm:t>
        <a:bodyPr/>
        <a:lstStyle/>
        <a:p>
          <a:endParaRPr lang="en-US"/>
        </a:p>
      </dgm:t>
    </dgm:pt>
    <dgm:pt modelId="{0168AD56-580F-49F5-8408-147510692D17}">
      <dgm:prSet phldrT="[Text]" custT="1"/>
      <dgm:spPr>
        <a:xfrm>
          <a:off x="1961405" y="2146306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</dgm:t>
    </dgm:pt>
    <dgm:pt modelId="{F018864D-65F3-425C-8F5B-0FD6804484D2}" type="parTrans" cxnId="{00A8D807-3465-4284-A915-7A7E932B85C5}">
      <dgm:prSet/>
      <dgm:spPr/>
      <dgm:t>
        <a:bodyPr/>
        <a:lstStyle/>
        <a:p>
          <a:endParaRPr lang="en-US"/>
        </a:p>
      </dgm:t>
    </dgm:pt>
    <dgm:pt modelId="{00BE2C1C-ADBE-429B-87C8-560F6A3668FC}" type="sibTrans" cxnId="{00A8D807-3465-4284-A915-7A7E932B85C5}">
      <dgm:prSet/>
      <dgm:spPr/>
      <dgm:t>
        <a:bodyPr/>
        <a:lstStyle/>
        <a:p>
          <a:endParaRPr lang="en-US"/>
        </a:p>
      </dgm:t>
    </dgm:pt>
    <dgm:pt modelId="{D9324906-E447-4BA7-89A0-138AF55AB108}" type="pres">
      <dgm:prSet presAssocID="{462FC66C-4537-46DD-AD09-5311AEB55B78}" presName="theList" presStyleCnt="0">
        <dgm:presLayoutVars>
          <dgm:dir/>
          <dgm:animLvl val="lvl"/>
          <dgm:resizeHandles val="exact"/>
        </dgm:presLayoutVars>
      </dgm:prSet>
      <dgm:spPr/>
    </dgm:pt>
    <dgm:pt modelId="{B042EBF4-CFEE-4BAD-9CAF-882E6D357416}" type="pres">
      <dgm:prSet presAssocID="{4A7BCF0D-4FFE-4F2F-B27D-1824C725CA4B}" presName="compNode" presStyleCnt="0"/>
      <dgm:spPr/>
    </dgm:pt>
    <dgm:pt modelId="{DC5490E9-8F4F-4759-A540-A08BF90B6525}" type="pres">
      <dgm:prSet presAssocID="{4A7BCF0D-4FFE-4F2F-B27D-1824C725CA4B}" presName="aNode" presStyleLbl="bgShp" presStyleIdx="0" presStyleCnt="3" custLinFactNeighborX="-50268" custLinFactNeighborY="-31481"/>
      <dgm:spPr/>
      <dgm:t>
        <a:bodyPr/>
        <a:lstStyle/>
        <a:p>
          <a:endParaRPr lang="en-US"/>
        </a:p>
      </dgm:t>
    </dgm:pt>
    <dgm:pt modelId="{2421614A-F5EE-4914-B2D7-974A8A6CC824}" type="pres">
      <dgm:prSet presAssocID="{4A7BCF0D-4FFE-4F2F-B27D-1824C725CA4B}" presName="textNode" presStyleLbl="bgShp" presStyleIdx="0" presStyleCnt="3"/>
      <dgm:spPr/>
      <dgm:t>
        <a:bodyPr/>
        <a:lstStyle/>
        <a:p>
          <a:endParaRPr lang="en-US"/>
        </a:p>
      </dgm:t>
    </dgm:pt>
    <dgm:pt modelId="{B1280FE5-125A-4C07-AC47-BE4AE025C7B1}" type="pres">
      <dgm:prSet presAssocID="{4A7BCF0D-4FFE-4F2F-B27D-1824C725CA4B}" presName="compChildNode" presStyleCnt="0"/>
      <dgm:spPr/>
    </dgm:pt>
    <dgm:pt modelId="{4A8C8770-ECE1-41DF-987D-D0C17E580CB2}" type="pres">
      <dgm:prSet presAssocID="{4A7BCF0D-4FFE-4F2F-B27D-1824C725CA4B}" presName="theInnerList" presStyleCnt="0"/>
      <dgm:spPr/>
    </dgm:pt>
    <dgm:pt modelId="{B88ECA14-0AAE-4BD6-BE63-F40B3F9D0DA0}" type="pres">
      <dgm:prSet presAssocID="{B6F319DA-C5C2-4A54-A07F-7A8DB2B6959B}" presName="child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7C52C-CF0A-46B6-A2B3-7BC4BBBEF556}" type="pres">
      <dgm:prSet presAssocID="{B6F319DA-C5C2-4A54-A07F-7A8DB2B6959B}" presName="aSpace2" presStyleCnt="0"/>
      <dgm:spPr/>
    </dgm:pt>
    <dgm:pt modelId="{53534D2A-6642-4AD6-954B-D5E613AF6DCA}" type="pres">
      <dgm:prSet presAssocID="{357B945D-32D3-4C10-9960-1A5EA72EBF4C}" presName="child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42953-7D43-43D3-8E8C-45CB7817109B}" type="pres">
      <dgm:prSet presAssocID="{357B945D-32D3-4C10-9960-1A5EA72EBF4C}" presName="aSpace2" presStyleCnt="0"/>
      <dgm:spPr/>
    </dgm:pt>
    <dgm:pt modelId="{9CF60F40-9CE7-41AE-8463-5ABE159E3084}" type="pres">
      <dgm:prSet presAssocID="{07BC5A8B-BE8B-47A1-8494-8F2028B71C5B}" presName="childNode" presStyleLbl="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A9254-CCFA-4319-BF75-6A6B91753AF9}" type="pres">
      <dgm:prSet presAssocID="{07BC5A8B-BE8B-47A1-8494-8F2028B71C5B}" presName="aSpace2" presStyleCnt="0"/>
      <dgm:spPr/>
    </dgm:pt>
    <dgm:pt modelId="{2CDFC7E5-5066-41D0-929E-6EBA1C8C9E81}" type="pres">
      <dgm:prSet presAssocID="{FFCA02A8-929B-4DB5-87E4-BC38B9028C7A}" presName="childNode" presStyleLbl="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CDF05-4535-44DE-BA7D-2E5B254AF18E}" type="pres">
      <dgm:prSet presAssocID="{4A7BCF0D-4FFE-4F2F-B27D-1824C725CA4B}" presName="aSpace" presStyleCnt="0"/>
      <dgm:spPr/>
    </dgm:pt>
    <dgm:pt modelId="{1CF61C75-A968-43EA-AE2D-2B36C027D9F3}" type="pres">
      <dgm:prSet presAssocID="{59B5020B-1AC8-47B8-9EF2-24376FD5E687}" presName="compNode" presStyleCnt="0"/>
      <dgm:spPr/>
    </dgm:pt>
    <dgm:pt modelId="{B527D4FF-A3D4-450F-82A7-5447CFB4C3E2}" type="pres">
      <dgm:prSet presAssocID="{59B5020B-1AC8-47B8-9EF2-24376FD5E687}" presName="aNode" presStyleLbl="bgShp" presStyleIdx="1" presStyleCnt="3" custLinFactNeighborX="769" custLinFactNeighborY="-1205"/>
      <dgm:spPr/>
      <dgm:t>
        <a:bodyPr/>
        <a:lstStyle/>
        <a:p>
          <a:endParaRPr lang="en-US"/>
        </a:p>
      </dgm:t>
    </dgm:pt>
    <dgm:pt modelId="{0F43D085-8E53-41FC-98F0-506978F456C9}" type="pres">
      <dgm:prSet presAssocID="{59B5020B-1AC8-47B8-9EF2-24376FD5E687}" presName="textNode" presStyleLbl="bgShp" presStyleIdx="1" presStyleCnt="3"/>
      <dgm:spPr/>
      <dgm:t>
        <a:bodyPr/>
        <a:lstStyle/>
        <a:p>
          <a:endParaRPr lang="en-US"/>
        </a:p>
      </dgm:t>
    </dgm:pt>
    <dgm:pt modelId="{FCD59B0B-D0DE-4339-809E-FED3215C2A11}" type="pres">
      <dgm:prSet presAssocID="{59B5020B-1AC8-47B8-9EF2-24376FD5E687}" presName="compChildNode" presStyleCnt="0"/>
      <dgm:spPr/>
    </dgm:pt>
    <dgm:pt modelId="{2C107C88-EFE3-4B01-A916-8B5B6552C44A}" type="pres">
      <dgm:prSet presAssocID="{59B5020B-1AC8-47B8-9EF2-24376FD5E687}" presName="theInnerList" presStyleCnt="0"/>
      <dgm:spPr/>
    </dgm:pt>
    <dgm:pt modelId="{4E717ADA-8AED-4C30-AE38-E830D88E8E44}" type="pres">
      <dgm:prSet presAssocID="{116F4389-3F63-4C96-B313-A54E764C2F14}" presName="childNode" presStyleLbl="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9FA92-BBE8-48B0-BFC6-5ED711C334D3}" type="pres">
      <dgm:prSet presAssocID="{116F4389-3F63-4C96-B313-A54E764C2F14}" presName="aSpace2" presStyleCnt="0"/>
      <dgm:spPr/>
    </dgm:pt>
    <dgm:pt modelId="{5212789F-9EE8-4FDA-8E59-1585B4C2BD61}" type="pres">
      <dgm:prSet presAssocID="{39A31B4E-5D22-483A-914D-9F51B822D9C1}" presName="child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2B961F-B7FB-4A76-BF56-9F3DD4617923}" type="pres">
      <dgm:prSet presAssocID="{39A31B4E-5D22-483A-914D-9F51B822D9C1}" presName="aSpace2" presStyleCnt="0"/>
      <dgm:spPr/>
    </dgm:pt>
    <dgm:pt modelId="{5E784036-D738-44A3-A411-D6F1BCB08007}" type="pres">
      <dgm:prSet presAssocID="{0168AD56-580F-49F5-8408-147510692D17}" presName="child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33D43-7730-45E1-A3DF-B9A49AFC6D0A}" type="pres">
      <dgm:prSet presAssocID="{0168AD56-580F-49F5-8408-147510692D17}" presName="aSpace2" presStyleCnt="0"/>
      <dgm:spPr/>
    </dgm:pt>
    <dgm:pt modelId="{6E9D502D-84BA-4FA0-9B12-F4A2BCEBD16E}" type="pres">
      <dgm:prSet presAssocID="{C3B5C5DA-A5EB-444D-BAE8-ACA75F67289F}" presName="child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3D828-8676-483A-8D28-4C09A0996777}" type="pres">
      <dgm:prSet presAssocID="{C3B5C5DA-A5EB-444D-BAE8-ACA75F67289F}" presName="aSpace2" presStyleCnt="0"/>
      <dgm:spPr/>
    </dgm:pt>
    <dgm:pt modelId="{4068BB7D-EFA3-41A0-B6D2-240ADF1616CA}" type="pres">
      <dgm:prSet presAssocID="{15CD747F-BAD5-4011-BDEF-335AF8C7B76C}" presName="child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F7AA1-0D52-45B8-9DBB-8815D259DA83}" type="pres">
      <dgm:prSet presAssocID="{15CD747F-BAD5-4011-BDEF-335AF8C7B76C}" presName="aSpace2" presStyleCnt="0"/>
      <dgm:spPr/>
    </dgm:pt>
    <dgm:pt modelId="{54438750-F5EC-43EB-86DC-44BBB640F533}" type="pres">
      <dgm:prSet presAssocID="{B2F5A533-2A82-4D70-9C54-2A6D0C7B07CE}" presName="child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E90A8-0657-4A6E-9004-118190BD1AC7}" type="pres">
      <dgm:prSet presAssocID="{59B5020B-1AC8-47B8-9EF2-24376FD5E687}" presName="aSpace" presStyleCnt="0"/>
      <dgm:spPr/>
    </dgm:pt>
    <dgm:pt modelId="{C27EE78A-71BA-4198-BC3B-7658EE194B41}" type="pres">
      <dgm:prSet presAssocID="{69CAD96F-2214-437D-976F-BB2FCB1E233B}" presName="compNode" presStyleCnt="0"/>
      <dgm:spPr/>
    </dgm:pt>
    <dgm:pt modelId="{F2CEB691-BF95-401E-AD92-83009CAEC48C}" type="pres">
      <dgm:prSet presAssocID="{69CAD96F-2214-437D-976F-BB2FCB1E233B}" presName="aNode" presStyleLbl="bgShp" presStyleIdx="2" presStyleCnt="3"/>
      <dgm:spPr/>
      <dgm:t>
        <a:bodyPr/>
        <a:lstStyle/>
        <a:p>
          <a:endParaRPr lang="en-US"/>
        </a:p>
      </dgm:t>
    </dgm:pt>
    <dgm:pt modelId="{ED151383-EADA-4507-A147-8BA590D44CD7}" type="pres">
      <dgm:prSet presAssocID="{69CAD96F-2214-437D-976F-BB2FCB1E233B}" presName="textNode" presStyleLbl="bgShp" presStyleIdx="2" presStyleCnt="3"/>
      <dgm:spPr/>
      <dgm:t>
        <a:bodyPr/>
        <a:lstStyle/>
        <a:p>
          <a:endParaRPr lang="en-US"/>
        </a:p>
      </dgm:t>
    </dgm:pt>
    <dgm:pt modelId="{722512E2-F4B0-4850-AE1D-066762EDDD1D}" type="pres">
      <dgm:prSet presAssocID="{69CAD96F-2214-437D-976F-BB2FCB1E233B}" presName="compChildNode" presStyleCnt="0"/>
      <dgm:spPr/>
    </dgm:pt>
    <dgm:pt modelId="{67E8D9A9-DF06-48A6-B859-B1C6D8A72E22}" type="pres">
      <dgm:prSet presAssocID="{69CAD96F-2214-437D-976F-BB2FCB1E233B}" presName="theInnerList" presStyleCnt="0"/>
      <dgm:spPr/>
    </dgm:pt>
    <dgm:pt modelId="{1C09694C-BC2D-4EB3-A0ED-C47CEDA2DF7C}" type="pres">
      <dgm:prSet presAssocID="{A7D38405-79D5-4F88-A68D-BFA4553F6E22}" presName="child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01113-7CF7-4F2D-926C-A9A991B5F77B}" type="pres">
      <dgm:prSet presAssocID="{A7D38405-79D5-4F88-A68D-BFA4553F6E22}" presName="aSpace2" presStyleCnt="0"/>
      <dgm:spPr/>
    </dgm:pt>
    <dgm:pt modelId="{2ACBCE4E-2B8A-4E0A-B8E2-BDF658BBDBC7}" type="pres">
      <dgm:prSet presAssocID="{C60C61D5-60DF-4784-9608-41FCE0AE302D}" presName="child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31793-7FEF-48A4-A07F-DB9F4F2702A7}" type="pres">
      <dgm:prSet presAssocID="{C60C61D5-60DF-4784-9608-41FCE0AE302D}" presName="aSpace2" presStyleCnt="0"/>
      <dgm:spPr/>
    </dgm:pt>
    <dgm:pt modelId="{ABBE9DC9-BDAC-4ACD-A33E-9E81A7527BE5}" type="pres">
      <dgm:prSet presAssocID="{FA5E13B3-8862-47B1-87D8-A8193B1CCF22}" presName="child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C0893-4C01-4F90-B130-218C62D7DE3A}" type="pres">
      <dgm:prSet presAssocID="{FA5E13B3-8862-47B1-87D8-A8193B1CCF22}" presName="aSpace2" presStyleCnt="0"/>
      <dgm:spPr/>
    </dgm:pt>
    <dgm:pt modelId="{412C806B-E116-4C20-94F5-2EBF72B79581}" type="pres">
      <dgm:prSet presAssocID="{0B13AEB8-82EE-4602-8A0F-9B86D61DF541}" presName="child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E8F82-D38D-4BC6-9D77-F7763D7F9996}" type="pres">
      <dgm:prSet presAssocID="{0B13AEB8-82EE-4602-8A0F-9B86D61DF541}" presName="aSpace2" presStyleCnt="0"/>
      <dgm:spPr/>
    </dgm:pt>
    <dgm:pt modelId="{DFC71E51-C3B7-48B8-AA5F-3CE6127C7791}" type="pres">
      <dgm:prSet presAssocID="{176985DD-EFF6-40B3-81BC-C326751AF9C9}" presName="child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83544-A53A-40F9-B54E-B21BC1DED0DE}" type="pres">
      <dgm:prSet presAssocID="{176985DD-EFF6-40B3-81BC-C326751AF9C9}" presName="aSpace2" presStyleCnt="0"/>
      <dgm:spPr/>
    </dgm:pt>
    <dgm:pt modelId="{0909BC48-2EBD-436E-A263-E92983BC1F2B}" type="pres">
      <dgm:prSet presAssocID="{4E9F7669-3178-49E3-B22A-90FE39C04A5C}" presName="child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9335B-B87F-45AC-A482-2C9F085C5D4F}" type="pres">
      <dgm:prSet presAssocID="{4E9F7669-3178-49E3-B22A-90FE39C04A5C}" presName="aSpace2" presStyleCnt="0"/>
      <dgm:spPr/>
    </dgm:pt>
    <dgm:pt modelId="{1D6F54A5-5F39-4411-B9C9-3D1BD9E3D57C}" type="pres">
      <dgm:prSet presAssocID="{85452EA6-E65B-4EAA-AEB0-46AD40CA61CC}" presName="child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D0AE0F-DCDC-49C7-8D78-C153BF679F26}" type="presOf" srcId="{85452EA6-E65B-4EAA-AEB0-46AD40CA61CC}" destId="{1D6F54A5-5F39-4411-B9C9-3D1BD9E3D57C}" srcOrd="0" destOrd="0" presId="urn:microsoft.com/office/officeart/2005/8/layout/lProcess2"/>
    <dgm:cxn modelId="{A4131196-11C7-4F23-A846-8CDBE52E1CC0}" srcId="{462FC66C-4537-46DD-AD09-5311AEB55B78}" destId="{59B5020B-1AC8-47B8-9EF2-24376FD5E687}" srcOrd="1" destOrd="0" parTransId="{C431ADEA-A30C-4BB7-8FB9-612083D3EA31}" sibTransId="{9C2584B4-F51B-41E0-9E28-7C151850817A}"/>
    <dgm:cxn modelId="{FE09B8FC-0649-4EB6-AE36-48CC4A5CF91E}" srcId="{59B5020B-1AC8-47B8-9EF2-24376FD5E687}" destId="{116F4389-3F63-4C96-B313-A54E764C2F14}" srcOrd="0" destOrd="0" parTransId="{8B7D1A81-C2A3-4286-A6EC-80F9E5760037}" sibTransId="{B3B1B2ED-34B0-44AD-B0BD-D77B5EF33139}"/>
    <dgm:cxn modelId="{7C604408-3285-4D41-BF39-ACA0019C23D3}" type="presOf" srcId="{B6F319DA-C5C2-4A54-A07F-7A8DB2B6959B}" destId="{B88ECA14-0AAE-4BD6-BE63-F40B3F9D0DA0}" srcOrd="0" destOrd="0" presId="urn:microsoft.com/office/officeart/2005/8/layout/lProcess2"/>
    <dgm:cxn modelId="{BFACAACF-A51E-45B3-87A3-0C3FD75AC39E}" type="presOf" srcId="{59B5020B-1AC8-47B8-9EF2-24376FD5E687}" destId="{0F43D085-8E53-41FC-98F0-506978F456C9}" srcOrd="1" destOrd="0" presId="urn:microsoft.com/office/officeart/2005/8/layout/lProcess2"/>
    <dgm:cxn modelId="{6A69645A-8A18-4D63-8622-85412B7E6A8E}" srcId="{69CAD96F-2214-437D-976F-BB2FCB1E233B}" destId="{A7D38405-79D5-4F88-A68D-BFA4553F6E22}" srcOrd="0" destOrd="0" parTransId="{AE97A2B5-0D8C-4DAB-ACA0-E6C3ACAE054F}" sibTransId="{E2BB7621-BDCE-48C0-8AB6-F37BC3C4E41A}"/>
    <dgm:cxn modelId="{FC9F2BD5-02B8-4BE3-A68B-CEF4AC69A2F8}" type="presOf" srcId="{FA5E13B3-8862-47B1-87D8-A8193B1CCF22}" destId="{ABBE9DC9-BDAC-4ACD-A33E-9E81A7527BE5}" srcOrd="0" destOrd="0" presId="urn:microsoft.com/office/officeart/2005/8/layout/lProcess2"/>
    <dgm:cxn modelId="{3E459160-7A72-49C5-9D48-478F7AC964B9}" srcId="{462FC66C-4537-46DD-AD09-5311AEB55B78}" destId="{69CAD96F-2214-437D-976F-BB2FCB1E233B}" srcOrd="2" destOrd="0" parTransId="{9E83F182-ABA9-4501-8754-60752BBC9BA4}" sibTransId="{137215E0-6FA2-4A79-BC69-544F5C1E40E7}"/>
    <dgm:cxn modelId="{D761A738-3FF3-4D2A-AF56-972B052486FF}" type="presOf" srcId="{0B13AEB8-82EE-4602-8A0F-9B86D61DF541}" destId="{412C806B-E116-4C20-94F5-2EBF72B79581}" srcOrd="0" destOrd="0" presId="urn:microsoft.com/office/officeart/2005/8/layout/lProcess2"/>
    <dgm:cxn modelId="{5247ACEB-C3AC-4C6F-A9B3-4A48420033A8}" srcId="{59B5020B-1AC8-47B8-9EF2-24376FD5E687}" destId="{15CD747F-BAD5-4011-BDEF-335AF8C7B76C}" srcOrd="4" destOrd="0" parTransId="{9A6CD941-E311-4A44-8197-0C807B876C2F}" sibTransId="{1BAFC581-1936-47CD-90F4-DBC4321B1065}"/>
    <dgm:cxn modelId="{1AAFC4D9-DBA3-424F-AE35-A7D0E29DAE6E}" type="presOf" srcId="{69CAD96F-2214-437D-976F-BB2FCB1E233B}" destId="{ED151383-EADA-4507-A147-8BA590D44CD7}" srcOrd="1" destOrd="0" presId="urn:microsoft.com/office/officeart/2005/8/layout/lProcess2"/>
    <dgm:cxn modelId="{98C682F2-22C5-45A0-8B91-2FD65CF4071F}" srcId="{462FC66C-4537-46DD-AD09-5311AEB55B78}" destId="{4A7BCF0D-4FFE-4F2F-B27D-1824C725CA4B}" srcOrd="0" destOrd="0" parTransId="{DF69E87C-E1AF-4BAC-BE5A-F14FF9EAF157}" sibTransId="{8050A57E-EC17-4A2B-917A-17A9C9A4C27A}"/>
    <dgm:cxn modelId="{B7D87BB0-1A15-45E8-B6C0-0FDA1788C79D}" type="presOf" srcId="{07BC5A8B-BE8B-47A1-8494-8F2028B71C5B}" destId="{9CF60F40-9CE7-41AE-8463-5ABE159E3084}" srcOrd="0" destOrd="0" presId="urn:microsoft.com/office/officeart/2005/8/layout/lProcess2"/>
    <dgm:cxn modelId="{CE66B540-632D-46D9-BBE2-1ED53B0095CF}" srcId="{69CAD96F-2214-437D-976F-BB2FCB1E233B}" destId="{85452EA6-E65B-4EAA-AEB0-46AD40CA61CC}" srcOrd="6" destOrd="0" parTransId="{977DF12C-67D9-4D56-B245-5D2371E3200A}" sibTransId="{48E8CC07-846A-4E6D-9723-B8836E2147CF}"/>
    <dgm:cxn modelId="{F58E3E00-7732-40D9-A8C1-C95CC2076B0B}" srcId="{4A7BCF0D-4FFE-4F2F-B27D-1824C725CA4B}" destId="{B6F319DA-C5C2-4A54-A07F-7A8DB2B6959B}" srcOrd="0" destOrd="0" parTransId="{87D30DE8-EE5F-4960-9255-259172AC7D1D}" sibTransId="{031BED5F-362B-4DEC-867D-CB3CD2543FC4}"/>
    <dgm:cxn modelId="{A6F0FAC9-E1B0-4E82-828E-AC378B9F3075}" type="presOf" srcId="{C60C61D5-60DF-4784-9608-41FCE0AE302D}" destId="{2ACBCE4E-2B8A-4E0A-B8E2-BDF658BBDBC7}" srcOrd="0" destOrd="0" presId="urn:microsoft.com/office/officeart/2005/8/layout/lProcess2"/>
    <dgm:cxn modelId="{3D16ABAF-A023-490B-9E8B-C8E7C4ED4416}" type="presOf" srcId="{A7D38405-79D5-4F88-A68D-BFA4553F6E22}" destId="{1C09694C-BC2D-4EB3-A0ED-C47CEDA2DF7C}" srcOrd="0" destOrd="0" presId="urn:microsoft.com/office/officeart/2005/8/layout/lProcess2"/>
    <dgm:cxn modelId="{A366FA52-AB95-4C8F-BB92-A0C3E89EA6D2}" type="presOf" srcId="{69CAD96F-2214-437D-976F-BB2FCB1E233B}" destId="{F2CEB691-BF95-401E-AD92-83009CAEC48C}" srcOrd="0" destOrd="0" presId="urn:microsoft.com/office/officeart/2005/8/layout/lProcess2"/>
    <dgm:cxn modelId="{2DCCAA20-972B-41A4-9C22-7F78CA36B51C}" srcId="{69CAD96F-2214-437D-976F-BB2FCB1E233B}" destId="{C60C61D5-60DF-4784-9608-41FCE0AE302D}" srcOrd="1" destOrd="0" parTransId="{C81C0818-8F3B-497C-A001-7AAC1C76E7DF}" sibTransId="{8A60E9C2-3B79-4630-BB5E-8009BC9D61FC}"/>
    <dgm:cxn modelId="{CA4B39A5-5B01-49D4-8691-4D8E218487EF}" srcId="{69CAD96F-2214-437D-976F-BB2FCB1E233B}" destId="{176985DD-EFF6-40B3-81BC-C326751AF9C9}" srcOrd="4" destOrd="0" parTransId="{461D0263-D31C-49C3-BA7E-7622827DB943}" sibTransId="{5DE664FC-F91A-4387-803B-D06490A97A2F}"/>
    <dgm:cxn modelId="{C332DDB6-A00C-4145-9F89-039408276E94}" type="presOf" srcId="{B2F5A533-2A82-4D70-9C54-2A6D0C7B07CE}" destId="{54438750-F5EC-43EB-86DC-44BBB640F533}" srcOrd="0" destOrd="0" presId="urn:microsoft.com/office/officeart/2005/8/layout/lProcess2"/>
    <dgm:cxn modelId="{00A8D807-3465-4284-A915-7A7E932B85C5}" srcId="{59B5020B-1AC8-47B8-9EF2-24376FD5E687}" destId="{0168AD56-580F-49F5-8408-147510692D17}" srcOrd="2" destOrd="0" parTransId="{F018864D-65F3-425C-8F5B-0FD6804484D2}" sibTransId="{00BE2C1C-ADBE-429B-87C8-560F6A3668FC}"/>
    <dgm:cxn modelId="{0202E0FA-51AA-4AEB-92C1-82D0279BD115}" type="presOf" srcId="{4A7BCF0D-4FFE-4F2F-B27D-1824C725CA4B}" destId="{DC5490E9-8F4F-4759-A540-A08BF90B6525}" srcOrd="0" destOrd="0" presId="urn:microsoft.com/office/officeart/2005/8/layout/lProcess2"/>
    <dgm:cxn modelId="{14E033F0-164C-4CE6-85D1-99400B91C757}" srcId="{59B5020B-1AC8-47B8-9EF2-24376FD5E687}" destId="{C3B5C5DA-A5EB-444D-BAE8-ACA75F67289F}" srcOrd="3" destOrd="0" parTransId="{198F12F2-A73A-4FFE-A567-3C0DFF941EDF}" sibTransId="{44C655FF-F922-4A12-9114-D3A24963BD8A}"/>
    <dgm:cxn modelId="{A76185DF-8766-452F-9812-F0A1A35183D3}" srcId="{59B5020B-1AC8-47B8-9EF2-24376FD5E687}" destId="{B2F5A533-2A82-4D70-9C54-2A6D0C7B07CE}" srcOrd="5" destOrd="0" parTransId="{3FC89C03-417F-4247-957A-9E782034C94A}" sibTransId="{86E79E4B-460D-4861-91CA-C93EB5601635}"/>
    <dgm:cxn modelId="{BD7AE2AF-1A9D-486A-89C8-31A86E825419}" type="presOf" srcId="{116F4389-3F63-4C96-B313-A54E764C2F14}" destId="{4E717ADA-8AED-4C30-AE38-E830D88E8E44}" srcOrd="0" destOrd="0" presId="urn:microsoft.com/office/officeart/2005/8/layout/lProcess2"/>
    <dgm:cxn modelId="{184EB23F-CE54-4556-A6CC-6245C61E005A}" type="presOf" srcId="{FFCA02A8-929B-4DB5-87E4-BC38B9028C7A}" destId="{2CDFC7E5-5066-41D0-929E-6EBA1C8C9E81}" srcOrd="0" destOrd="0" presId="urn:microsoft.com/office/officeart/2005/8/layout/lProcess2"/>
    <dgm:cxn modelId="{491B2751-CE05-4C2D-8FCF-CB7B64357C3E}" type="presOf" srcId="{357B945D-32D3-4C10-9960-1A5EA72EBF4C}" destId="{53534D2A-6642-4AD6-954B-D5E613AF6DCA}" srcOrd="0" destOrd="0" presId="urn:microsoft.com/office/officeart/2005/8/layout/lProcess2"/>
    <dgm:cxn modelId="{B12AF41E-EF93-4B15-B317-3810099FAA60}" type="presOf" srcId="{176985DD-EFF6-40B3-81BC-C326751AF9C9}" destId="{DFC71E51-C3B7-48B8-AA5F-3CE6127C7791}" srcOrd="0" destOrd="0" presId="urn:microsoft.com/office/officeart/2005/8/layout/lProcess2"/>
    <dgm:cxn modelId="{F15FFB21-0634-4830-85C9-EA1D9B188FA3}" type="presOf" srcId="{15CD747F-BAD5-4011-BDEF-335AF8C7B76C}" destId="{4068BB7D-EFA3-41A0-B6D2-240ADF1616CA}" srcOrd="0" destOrd="0" presId="urn:microsoft.com/office/officeart/2005/8/layout/lProcess2"/>
    <dgm:cxn modelId="{38F357BC-3F91-4BE8-BB77-3027E16049B1}" type="presOf" srcId="{462FC66C-4537-46DD-AD09-5311AEB55B78}" destId="{D9324906-E447-4BA7-89A0-138AF55AB108}" srcOrd="0" destOrd="0" presId="urn:microsoft.com/office/officeart/2005/8/layout/lProcess2"/>
    <dgm:cxn modelId="{7732A3B5-8F5F-4662-BDEF-3EF778F09C96}" type="presOf" srcId="{C3B5C5DA-A5EB-444D-BAE8-ACA75F67289F}" destId="{6E9D502D-84BA-4FA0-9B12-F4A2BCEBD16E}" srcOrd="0" destOrd="0" presId="urn:microsoft.com/office/officeart/2005/8/layout/lProcess2"/>
    <dgm:cxn modelId="{18B0D01E-2A26-4525-BFB5-F119F1501EA5}" srcId="{69CAD96F-2214-437D-976F-BB2FCB1E233B}" destId="{0B13AEB8-82EE-4602-8A0F-9B86D61DF541}" srcOrd="3" destOrd="0" parTransId="{FCFE9C32-A544-47AA-BBBA-C92EDF194356}" sibTransId="{37F3AC17-CD03-43B1-A846-3026EB50A574}"/>
    <dgm:cxn modelId="{48BF8868-AA98-4897-B636-425DE52F8FC2}" srcId="{4A7BCF0D-4FFE-4F2F-B27D-1824C725CA4B}" destId="{07BC5A8B-BE8B-47A1-8494-8F2028B71C5B}" srcOrd="2" destOrd="0" parTransId="{F94FE74E-F0AB-4EE6-B44C-41C1878007E4}" sibTransId="{551F01A5-92EA-4277-910E-23664DDD7B27}"/>
    <dgm:cxn modelId="{5BFBBF46-1C86-4A8B-81AA-2B301C4C4529}" srcId="{69CAD96F-2214-437D-976F-BB2FCB1E233B}" destId="{4E9F7669-3178-49E3-B22A-90FE39C04A5C}" srcOrd="5" destOrd="0" parTransId="{42F8F550-EC62-4FF2-8663-EB2C3AA16569}" sibTransId="{60013915-9750-4E21-9484-E0BD579A9479}"/>
    <dgm:cxn modelId="{13D616C2-1FF7-404A-99F8-17F5E987B943}" srcId="{59B5020B-1AC8-47B8-9EF2-24376FD5E687}" destId="{39A31B4E-5D22-483A-914D-9F51B822D9C1}" srcOrd="1" destOrd="0" parTransId="{845056AE-8833-4BBA-A151-6D3163E6D7E3}" sibTransId="{83C6F3F2-F5B5-41DC-9276-5A212CBF8D7F}"/>
    <dgm:cxn modelId="{DDFF8AD6-2FCB-41F9-A056-BABBF91FB6E0}" type="presOf" srcId="{0168AD56-580F-49F5-8408-147510692D17}" destId="{5E784036-D738-44A3-A411-D6F1BCB08007}" srcOrd="0" destOrd="0" presId="urn:microsoft.com/office/officeart/2005/8/layout/lProcess2"/>
    <dgm:cxn modelId="{753154B3-DCB2-4FF7-8E98-36CDDEDC3D4F}" type="presOf" srcId="{4A7BCF0D-4FFE-4F2F-B27D-1824C725CA4B}" destId="{2421614A-F5EE-4914-B2D7-974A8A6CC824}" srcOrd="1" destOrd="0" presId="urn:microsoft.com/office/officeart/2005/8/layout/lProcess2"/>
    <dgm:cxn modelId="{C10D2D2C-4670-45C2-881A-E903A6C00441}" type="presOf" srcId="{4E9F7669-3178-49E3-B22A-90FE39C04A5C}" destId="{0909BC48-2EBD-436E-A263-E92983BC1F2B}" srcOrd="0" destOrd="0" presId="urn:microsoft.com/office/officeart/2005/8/layout/lProcess2"/>
    <dgm:cxn modelId="{5C686A13-6F24-49D8-8B94-324A50A0955D}" srcId="{4A7BCF0D-4FFE-4F2F-B27D-1824C725CA4B}" destId="{357B945D-32D3-4C10-9960-1A5EA72EBF4C}" srcOrd="1" destOrd="0" parTransId="{BA264BFB-03C5-4D62-A155-31D047C24ADE}" sibTransId="{BCA0F4B0-A24E-41B5-87EB-0E8A0E5ADA60}"/>
    <dgm:cxn modelId="{EA0FCD40-4BDF-4B4C-A187-2789537D58F7}" srcId="{69CAD96F-2214-437D-976F-BB2FCB1E233B}" destId="{FA5E13B3-8862-47B1-87D8-A8193B1CCF22}" srcOrd="2" destOrd="0" parTransId="{5478C28E-7AE0-415E-99F6-B25B8557BBF8}" sibTransId="{07A31D5B-7131-4D5A-92FB-FA922AD364DC}"/>
    <dgm:cxn modelId="{8D5EE43A-5CD1-4FD7-BD4C-F0911C455515}" type="presOf" srcId="{39A31B4E-5D22-483A-914D-9F51B822D9C1}" destId="{5212789F-9EE8-4FDA-8E59-1585B4C2BD61}" srcOrd="0" destOrd="0" presId="urn:microsoft.com/office/officeart/2005/8/layout/lProcess2"/>
    <dgm:cxn modelId="{9DF934C2-824D-4C44-9D45-C38569192E65}" type="presOf" srcId="{59B5020B-1AC8-47B8-9EF2-24376FD5E687}" destId="{B527D4FF-A3D4-450F-82A7-5447CFB4C3E2}" srcOrd="0" destOrd="0" presId="urn:microsoft.com/office/officeart/2005/8/layout/lProcess2"/>
    <dgm:cxn modelId="{10D0A3E9-D0A6-4BCA-91FA-36B10DC28FA4}" srcId="{4A7BCF0D-4FFE-4F2F-B27D-1824C725CA4B}" destId="{FFCA02A8-929B-4DB5-87E4-BC38B9028C7A}" srcOrd="3" destOrd="0" parTransId="{F9D36477-45E6-4B2E-8957-535AC3600C2A}" sibTransId="{62C02568-4E64-4BDC-A216-2A6076492BE5}"/>
    <dgm:cxn modelId="{579B7AC4-4C18-4D79-A1B8-E89CA05E8424}" type="presParOf" srcId="{D9324906-E447-4BA7-89A0-138AF55AB108}" destId="{B042EBF4-CFEE-4BAD-9CAF-882E6D357416}" srcOrd="0" destOrd="0" presId="urn:microsoft.com/office/officeart/2005/8/layout/lProcess2"/>
    <dgm:cxn modelId="{D5282C51-66EE-4667-B7DD-91622B8BF5BF}" type="presParOf" srcId="{B042EBF4-CFEE-4BAD-9CAF-882E6D357416}" destId="{DC5490E9-8F4F-4759-A540-A08BF90B6525}" srcOrd="0" destOrd="0" presId="urn:microsoft.com/office/officeart/2005/8/layout/lProcess2"/>
    <dgm:cxn modelId="{D917AC99-2321-4CBF-A064-C4A18D5EDF09}" type="presParOf" srcId="{B042EBF4-CFEE-4BAD-9CAF-882E6D357416}" destId="{2421614A-F5EE-4914-B2D7-974A8A6CC824}" srcOrd="1" destOrd="0" presId="urn:microsoft.com/office/officeart/2005/8/layout/lProcess2"/>
    <dgm:cxn modelId="{0012EC4B-8DA3-4037-9DBF-A71BFB67BA65}" type="presParOf" srcId="{B042EBF4-CFEE-4BAD-9CAF-882E6D357416}" destId="{B1280FE5-125A-4C07-AC47-BE4AE025C7B1}" srcOrd="2" destOrd="0" presId="urn:microsoft.com/office/officeart/2005/8/layout/lProcess2"/>
    <dgm:cxn modelId="{5A94046E-E28C-40B6-8A83-3F1615EE6A67}" type="presParOf" srcId="{B1280FE5-125A-4C07-AC47-BE4AE025C7B1}" destId="{4A8C8770-ECE1-41DF-987D-D0C17E580CB2}" srcOrd="0" destOrd="0" presId="urn:microsoft.com/office/officeart/2005/8/layout/lProcess2"/>
    <dgm:cxn modelId="{CAE80B88-5383-401A-8EB9-D9E90E15D687}" type="presParOf" srcId="{4A8C8770-ECE1-41DF-987D-D0C17E580CB2}" destId="{B88ECA14-0AAE-4BD6-BE63-F40B3F9D0DA0}" srcOrd="0" destOrd="0" presId="urn:microsoft.com/office/officeart/2005/8/layout/lProcess2"/>
    <dgm:cxn modelId="{78737DD8-3853-4F5C-A26C-51B673BCA56C}" type="presParOf" srcId="{4A8C8770-ECE1-41DF-987D-D0C17E580CB2}" destId="{1A37C52C-CF0A-46B6-A2B3-7BC4BBBEF556}" srcOrd="1" destOrd="0" presId="urn:microsoft.com/office/officeart/2005/8/layout/lProcess2"/>
    <dgm:cxn modelId="{A5BD603D-D05E-4EEE-A116-26CD7D43C0B0}" type="presParOf" srcId="{4A8C8770-ECE1-41DF-987D-D0C17E580CB2}" destId="{53534D2A-6642-4AD6-954B-D5E613AF6DCA}" srcOrd="2" destOrd="0" presId="urn:microsoft.com/office/officeart/2005/8/layout/lProcess2"/>
    <dgm:cxn modelId="{8761522B-5763-4A09-A0EA-5FA7D66A15BA}" type="presParOf" srcId="{4A8C8770-ECE1-41DF-987D-D0C17E580CB2}" destId="{9D242953-7D43-43D3-8E8C-45CB7817109B}" srcOrd="3" destOrd="0" presId="urn:microsoft.com/office/officeart/2005/8/layout/lProcess2"/>
    <dgm:cxn modelId="{FE30E237-92F2-4514-BD00-68FA4AE6FAC6}" type="presParOf" srcId="{4A8C8770-ECE1-41DF-987D-D0C17E580CB2}" destId="{9CF60F40-9CE7-41AE-8463-5ABE159E3084}" srcOrd="4" destOrd="0" presId="urn:microsoft.com/office/officeart/2005/8/layout/lProcess2"/>
    <dgm:cxn modelId="{B6AADC28-46A5-4FB0-B4C7-D5F5F7AFFF91}" type="presParOf" srcId="{4A8C8770-ECE1-41DF-987D-D0C17E580CB2}" destId="{8FAA9254-CCFA-4319-BF75-6A6B91753AF9}" srcOrd="5" destOrd="0" presId="urn:microsoft.com/office/officeart/2005/8/layout/lProcess2"/>
    <dgm:cxn modelId="{BA24C915-C36D-4E50-B097-CD841AF94D80}" type="presParOf" srcId="{4A8C8770-ECE1-41DF-987D-D0C17E580CB2}" destId="{2CDFC7E5-5066-41D0-929E-6EBA1C8C9E81}" srcOrd="6" destOrd="0" presId="urn:microsoft.com/office/officeart/2005/8/layout/lProcess2"/>
    <dgm:cxn modelId="{98811624-9C9A-4605-BB02-FB143B0AF5F6}" type="presParOf" srcId="{D9324906-E447-4BA7-89A0-138AF55AB108}" destId="{D0ACDF05-4535-44DE-BA7D-2E5B254AF18E}" srcOrd="1" destOrd="0" presId="urn:microsoft.com/office/officeart/2005/8/layout/lProcess2"/>
    <dgm:cxn modelId="{78095922-E088-42E7-8656-45B402D7EDAB}" type="presParOf" srcId="{D9324906-E447-4BA7-89A0-138AF55AB108}" destId="{1CF61C75-A968-43EA-AE2D-2B36C027D9F3}" srcOrd="2" destOrd="0" presId="urn:microsoft.com/office/officeart/2005/8/layout/lProcess2"/>
    <dgm:cxn modelId="{A7A38FBD-56A0-4AB3-9234-C2C568883D2F}" type="presParOf" srcId="{1CF61C75-A968-43EA-AE2D-2B36C027D9F3}" destId="{B527D4FF-A3D4-450F-82A7-5447CFB4C3E2}" srcOrd="0" destOrd="0" presId="urn:microsoft.com/office/officeart/2005/8/layout/lProcess2"/>
    <dgm:cxn modelId="{91DE3407-B5AA-45CA-B863-FDEBE8C1474E}" type="presParOf" srcId="{1CF61C75-A968-43EA-AE2D-2B36C027D9F3}" destId="{0F43D085-8E53-41FC-98F0-506978F456C9}" srcOrd="1" destOrd="0" presId="urn:microsoft.com/office/officeart/2005/8/layout/lProcess2"/>
    <dgm:cxn modelId="{5EB1924A-CE12-4863-B5EC-5E17AA941215}" type="presParOf" srcId="{1CF61C75-A968-43EA-AE2D-2B36C027D9F3}" destId="{FCD59B0B-D0DE-4339-809E-FED3215C2A11}" srcOrd="2" destOrd="0" presId="urn:microsoft.com/office/officeart/2005/8/layout/lProcess2"/>
    <dgm:cxn modelId="{826AD03A-9E72-4B88-BFDC-EC550D5391BC}" type="presParOf" srcId="{FCD59B0B-D0DE-4339-809E-FED3215C2A11}" destId="{2C107C88-EFE3-4B01-A916-8B5B6552C44A}" srcOrd="0" destOrd="0" presId="urn:microsoft.com/office/officeart/2005/8/layout/lProcess2"/>
    <dgm:cxn modelId="{252F77CE-577C-4F78-AF16-6CF3C9DBF8C2}" type="presParOf" srcId="{2C107C88-EFE3-4B01-A916-8B5B6552C44A}" destId="{4E717ADA-8AED-4C30-AE38-E830D88E8E44}" srcOrd="0" destOrd="0" presId="urn:microsoft.com/office/officeart/2005/8/layout/lProcess2"/>
    <dgm:cxn modelId="{08005E38-45DF-4879-A3D4-6EEE4539E636}" type="presParOf" srcId="{2C107C88-EFE3-4B01-A916-8B5B6552C44A}" destId="{D7F9FA92-BBE8-48B0-BFC6-5ED711C334D3}" srcOrd="1" destOrd="0" presId="urn:microsoft.com/office/officeart/2005/8/layout/lProcess2"/>
    <dgm:cxn modelId="{43B32FDA-6A7A-446A-BA60-9E3D9A2A27E0}" type="presParOf" srcId="{2C107C88-EFE3-4B01-A916-8B5B6552C44A}" destId="{5212789F-9EE8-4FDA-8E59-1585B4C2BD61}" srcOrd="2" destOrd="0" presId="urn:microsoft.com/office/officeart/2005/8/layout/lProcess2"/>
    <dgm:cxn modelId="{9B528180-3E6E-4612-8BA5-0B5021A3F59F}" type="presParOf" srcId="{2C107C88-EFE3-4B01-A916-8B5B6552C44A}" destId="{852B961F-B7FB-4A76-BF56-9F3DD4617923}" srcOrd="3" destOrd="0" presId="urn:microsoft.com/office/officeart/2005/8/layout/lProcess2"/>
    <dgm:cxn modelId="{3B7DE1BF-512D-441A-A273-443F43E9F720}" type="presParOf" srcId="{2C107C88-EFE3-4B01-A916-8B5B6552C44A}" destId="{5E784036-D738-44A3-A411-D6F1BCB08007}" srcOrd="4" destOrd="0" presId="urn:microsoft.com/office/officeart/2005/8/layout/lProcess2"/>
    <dgm:cxn modelId="{B34D2A0D-EEA1-4E4B-B3DE-48BBD830DAA3}" type="presParOf" srcId="{2C107C88-EFE3-4B01-A916-8B5B6552C44A}" destId="{4FB33D43-7730-45E1-A3DF-B9A49AFC6D0A}" srcOrd="5" destOrd="0" presId="urn:microsoft.com/office/officeart/2005/8/layout/lProcess2"/>
    <dgm:cxn modelId="{8D02A719-4E6F-42EE-B09D-CEBA06B24304}" type="presParOf" srcId="{2C107C88-EFE3-4B01-A916-8B5B6552C44A}" destId="{6E9D502D-84BA-4FA0-9B12-F4A2BCEBD16E}" srcOrd="6" destOrd="0" presId="urn:microsoft.com/office/officeart/2005/8/layout/lProcess2"/>
    <dgm:cxn modelId="{C6ABF112-CA38-471F-A39B-D43755C08922}" type="presParOf" srcId="{2C107C88-EFE3-4B01-A916-8B5B6552C44A}" destId="{9633D828-8676-483A-8D28-4C09A0996777}" srcOrd="7" destOrd="0" presId="urn:microsoft.com/office/officeart/2005/8/layout/lProcess2"/>
    <dgm:cxn modelId="{606E4863-80C7-49E5-88C7-E32EF70F5AFB}" type="presParOf" srcId="{2C107C88-EFE3-4B01-A916-8B5B6552C44A}" destId="{4068BB7D-EFA3-41A0-B6D2-240ADF1616CA}" srcOrd="8" destOrd="0" presId="urn:microsoft.com/office/officeart/2005/8/layout/lProcess2"/>
    <dgm:cxn modelId="{F04CD8BA-9C09-493D-BCED-4838F79C9F75}" type="presParOf" srcId="{2C107C88-EFE3-4B01-A916-8B5B6552C44A}" destId="{AD1F7AA1-0D52-45B8-9DBB-8815D259DA83}" srcOrd="9" destOrd="0" presId="urn:microsoft.com/office/officeart/2005/8/layout/lProcess2"/>
    <dgm:cxn modelId="{2610B06F-ECD7-4ACF-BB3E-CD93448076A4}" type="presParOf" srcId="{2C107C88-EFE3-4B01-A916-8B5B6552C44A}" destId="{54438750-F5EC-43EB-86DC-44BBB640F533}" srcOrd="10" destOrd="0" presId="urn:microsoft.com/office/officeart/2005/8/layout/lProcess2"/>
    <dgm:cxn modelId="{42AA2BAA-96E2-43A0-B552-7C6BCA55A4AB}" type="presParOf" srcId="{D9324906-E447-4BA7-89A0-138AF55AB108}" destId="{0F5E90A8-0657-4A6E-9004-118190BD1AC7}" srcOrd="3" destOrd="0" presId="urn:microsoft.com/office/officeart/2005/8/layout/lProcess2"/>
    <dgm:cxn modelId="{CB0534B9-E097-44BD-921D-BE4AA529A07F}" type="presParOf" srcId="{D9324906-E447-4BA7-89A0-138AF55AB108}" destId="{C27EE78A-71BA-4198-BC3B-7658EE194B41}" srcOrd="4" destOrd="0" presId="urn:microsoft.com/office/officeart/2005/8/layout/lProcess2"/>
    <dgm:cxn modelId="{517135A4-B0DF-47D0-91DA-05840118FEA8}" type="presParOf" srcId="{C27EE78A-71BA-4198-BC3B-7658EE194B41}" destId="{F2CEB691-BF95-401E-AD92-83009CAEC48C}" srcOrd="0" destOrd="0" presId="urn:microsoft.com/office/officeart/2005/8/layout/lProcess2"/>
    <dgm:cxn modelId="{40E4A049-88F0-489C-B43D-A0F9E5FACD40}" type="presParOf" srcId="{C27EE78A-71BA-4198-BC3B-7658EE194B41}" destId="{ED151383-EADA-4507-A147-8BA590D44CD7}" srcOrd="1" destOrd="0" presId="urn:microsoft.com/office/officeart/2005/8/layout/lProcess2"/>
    <dgm:cxn modelId="{163886FF-6800-44D0-906C-417667966112}" type="presParOf" srcId="{C27EE78A-71BA-4198-BC3B-7658EE194B41}" destId="{722512E2-F4B0-4850-AE1D-066762EDDD1D}" srcOrd="2" destOrd="0" presId="urn:microsoft.com/office/officeart/2005/8/layout/lProcess2"/>
    <dgm:cxn modelId="{083AA87F-9CA4-4492-A150-9E95FA48CDE3}" type="presParOf" srcId="{722512E2-F4B0-4850-AE1D-066762EDDD1D}" destId="{67E8D9A9-DF06-48A6-B859-B1C6D8A72E22}" srcOrd="0" destOrd="0" presId="urn:microsoft.com/office/officeart/2005/8/layout/lProcess2"/>
    <dgm:cxn modelId="{9FF19653-5A10-4B5C-867E-239154B0319F}" type="presParOf" srcId="{67E8D9A9-DF06-48A6-B859-B1C6D8A72E22}" destId="{1C09694C-BC2D-4EB3-A0ED-C47CEDA2DF7C}" srcOrd="0" destOrd="0" presId="urn:microsoft.com/office/officeart/2005/8/layout/lProcess2"/>
    <dgm:cxn modelId="{EABDEF3D-9C90-4F27-ABB8-C89D1B36002F}" type="presParOf" srcId="{67E8D9A9-DF06-48A6-B859-B1C6D8A72E22}" destId="{8D001113-7CF7-4F2D-926C-A9A991B5F77B}" srcOrd="1" destOrd="0" presId="urn:microsoft.com/office/officeart/2005/8/layout/lProcess2"/>
    <dgm:cxn modelId="{F7C2CD01-0C97-490B-AE7A-86EA03843172}" type="presParOf" srcId="{67E8D9A9-DF06-48A6-B859-B1C6D8A72E22}" destId="{2ACBCE4E-2B8A-4E0A-B8E2-BDF658BBDBC7}" srcOrd="2" destOrd="0" presId="urn:microsoft.com/office/officeart/2005/8/layout/lProcess2"/>
    <dgm:cxn modelId="{FD58FFBF-4A8D-45C2-B500-485074055637}" type="presParOf" srcId="{67E8D9A9-DF06-48A6-B859-B1C6D8A72E22}" destId="{76031793-7FEF-48A4-A07F-DB9F4F2702A7}" srcOrd="3" destOrd="0" presId="urn:microsoft.com/office/officeart/2005/8/layout/lProcess2"/>
    <dgm:cxn modelId="{7CB40E00-79AD-449B-8AE0-91B98CB3C899}" type="presParOf" srcId="{67E8D9A9-DF06-48A6-B859-B1C6D8A72E22}" destId="{ABBE9DC9-BDAC-4ACD-A33E-9E81A7527BE5}" srcOrd="4" destOrd="0" presId="urn:microsoft.com/office/officeart/2005/8/layout/lProcess2"/>
    <dgm:cxn modelId="{E720A63D-EA1F-4789-BEE0-3AF7DB848394}" type="presParOf" srcId="{67E8D9A9-DF06-48A6-B859-B1C6D8A72E22}" destId="{C2DC0893-4C01-4F90-B130-218C62D7DE3A}" srcOrd="5" destOrd="0" presId="urn:microsoft.com/office/officeart/2005/8/layout/lProcess2"/>
    <dgm:cxn modelId="{0162EDFE-1651-454A-AEDC-CA89C0E0C348}" type="presParOf" srcId="{67E8D9A9-DF06-48A6-B859-B1C6D8A72E22}" destId="{412C806B-E116-4C20-94F5-2EBF72B79581}" srcOrd="6" destOrd="0" presId="urn:microsoft.com/office/officeart/2005/8/layout/lProcess2"/>
    <dgm:cxn modelId="{7536AE76-12A4-4747-80FE-794052745B89}" type="presParOf" srcId="{67E8D9A9-DF06-48A6-B859-B1C6D8A72E22}" destId="{119E8F82-D38D-4BC6-9D77-F7763D7F9996}" srcOrd="7" destOrd="0" presId="urn:microsoft.com/office/officeart/2005/8/layout/lProcess2"/>
    <dgm:cxn modelId="{7AC6EC95-78B2-4B47-9336-315D747C1711}" type="presParOf" srcId="{67E8D9A9-DF06-48A6-B859-B1C6D8A72E22}" destId="{DFC71E51-C3B7-48B8-AA5F-3CE6127C7791}" srcOrd="8" destOrd="0" presId="urn:microsoft.com/office/officeart/2005/8/layout/lProcess2"/>
    <dgm:cxn modelId="{CEA00E87-C702-49B6-83D6-950FE916EC5D}" type="presParOf" srcId="{67E8D9A9-DF06-48A6-B859-B1C6D8A72E22}" destId="{64E83544-A53A-40F9-B54E-B21BC1DED0DE}" srcOrd="9" destOrd="0" presId="urn:microsoft.com/office/officeart/2005/8/layout/lProcess2"/>
    <dgm:cxn modelId="{F57BE3B0-6E11-434B-BDE2-3E2BC24299AF}" type="presParOf" srcId="{67E8D9A9-DF06-48A6-B859-B1C6D8A72E22}" destId="{0909BC48-2EBD-436E-A263-E92983BC1F2B}" srcOrd="10" destOrd="0" presId="urn:microsoft.com/office/officeart/2005/8/layout/lProcess2"/>
    <dgm:cxn modelId="{C946FDF4-5A04-4C90-8CFC-348F76BA84DE}" type="presParOf" srcId="{67E8D9A9-DF06-48A6-B859-B1C6D8A72E22}" destId="{EBC9335B-B87F-45AC-A482-2C9F085C5D4F}" srcOrd="11" destOrd="0" presId="urn:microsoft.com/office/officeart/2005/8/layout/lProcess2"/>
    <dgm:cxn modelId="{E9CFDCCC-8F64-40BF-863D-F91179CEA788}" type="presParOf" srcId="{67E8D9A9-DF06-48A6-B859-B1C6D8A72E22}" destId="{1D6F54A5-5F39-4411-B9C9-3D1BD9E3D57C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F3BB6-EC6C-4261-9D94-6356ABC60565}" type="doc">
      <dgm:prSet loTypeId="urn:microsoft.com/office/officeart/2005/8/layout/hList7" loCatId="picture" qsTypeId="urn:microsoft.com/office/officeart/2005/8/quickstyle/simple1" qsCatId="simple" csTypeId="urn:microsoft.com/office/officeart/2005/8/colors/accent2_2" csCatId="accent2" phldr="1"/>
      <dgm:spPr/>
    </dgm:pt>
    <dgm:pt modelId="{BC137D29-6210-4B97-9539-A35360D0021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</dgm:t>
    </dgm:pt>
    <dgm:pt modelId="{50720936-7407-4591-924D-B2C64752B2C6}" type="parTrans" cxnId="{9DB6BC95-9B04-4CD8-A767-ED57963FD13C}">
      <dgm:prSet/>
      <dgm:spPr/>
      <dgm:t>
        <a:bodyPr/>
        <a:lstStyle/>
        <a:p>
          <a:endParaRPr lang="en-US"/>
        </a:p>
      </dgm:t>
    </dgm:pt>
    <dgm:pt modelId="{C0347A40-B92A-40E7-BAA9-71110648C713}" type="sibTrans" cxnId="{9DB6BC95-9B04-4CD8-A767-ED57963FD13C}">
      <dgm:prSet/>
      <dgm:spPr/>
      <dgm:t>
        <a:bodyPr/>
        <a:lstStyle/>
        <a:p>
          <a:endParaRPr lang="en-US"/>
        </a:p>
      </dgm:t>
    </dgm:pt>
    <dgm:pt modelId="{C3961B21-CC0B-43A8-9403-900B195A8B96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Motility</a:t>
          </a:r>
        </a:p>
      </dgm:t>
    </dgm:pt>
    <dgm:pt modelId="{DC1E9CC9-47A0-47E3-8268-E499165D453D}" type="parTrans" cxnId="{CF5BFF18-8ECE-4E4C-B232-3CB464310B30}">
      <dgm:prSet/>
      <dgm:spPr/>
      <dgm:t>
        <a:bodyPr/>
        <a:lstStyle/>
        <a:p>
          <a:endParaRPr lang="en-US"/>
        </a:p>
      </dgm:t>
    </dgm:pt>
    <dgm:pt modelId="{0DD79A0C-4D5C-4461-8F79-27DCB9243A8F}" type="sibTrans" cxnId="{CF5BFF18-8ECE-4E4C-B232-3CB464310B30}">
      <dgm:prSet/>
      <dgm:spPr/>
      <dgm:t>
        <a:bodyPr/>
        <a:lstStyle/>
        <a:p>
          <a:endParaRPr lang="en-US"/>
        </a:p>
      </dgm:t>
    </dgm:pt>
    <dgm:pt modelId="{D013ABA8-9089-4665-A42D-249009926E2C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Cycle</a:t>
          </a:r>
        </a:p>
      </dgm:t>
    </dgm:pt>
    <dgm:pt modelId="{DB909293-70D8-43E5-89E5-C0B9D5CDB3A0}" type="parTrans" cxnId="{090B5F8F-787E-4B35-8B2C-0BFBA6AB5816}">
      <dgm:prSet/>
      <dgm:spPr/>
      <dgm:t>
        <a:bodyPr/>
        <a:lstStyle/>
        <a:p>
          <a:endParaRPr lang="en-US"/>
        </a:p>
      </dgm:t>
    </dgm:pt>
    <dgm:pt modelId="{78CF9897-6EE9-40F6-87E7-F3CAB8F02E28}" type="sibTrans" cxnId="{090B5F8F-787E-4B35-8B2C-0BFBA6AB5816}">
      <dgm:prSet/>
      <dgm:spPr/>
      <dgm:t>
        <a:bodyPr/>
        <a:lstStyle/>
        <a:p>
          <a:endParaRPr lang="en-US"/>
        </a:p>
      </dgm:t>
    </dgm:pt>
    <dgm:pt modelId="{4D546A93-C5F4-4091-94FB-A2FC818F367D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Death</a:t>
          </a:r>
        </a:p>
      </dgm:t>
    </dgm:pt>
    <dgm:pt modelId="{053C4F8B-15CC-4272-83C8-2FC11E2B0164}" type="parTrans" cxnId="{C37766F2-8900-4721-B39B-CB11B3F4A89B}">
      <dgm:prSet/>
      <dgm:spPr/>
      <dgm:t>
        <a:bodyPr/>
        <a:lstStyle/>
        <a:p>
          <a:endParaRPr lang="en-US"/>
        </a:p>
      </dgm:t>
    </dgm:pt>
    <dgm:pt modelId="{1F366E2A-B066-41FC-A135-E442106AD5CD}" type="sibTrans" cxnId="{C37766F2-8900-4721-B39B-CB11B3F4A89B}">
      <dgm:prSet/>
      <dgm:spPr/>
      <dgm:t>
        <a:bodyPr/>
        <a:lstStyle/>
        <a:p>
          <a:endParaRPr lang="en-US"/>
        </a:p>
      </dgm:t>
    </dgm:pt>
    <dgm:pt modelId="{567D675D-BBB8-4EFC-87EA-396688F784A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Mechanics</a:t>
          </a:r>
        </a:p>
      </dgm:t>
    </dgm:pt>
    <dgm:pt modelId="{33472658-4F67-4FA0-A48E-BDAFFB5F49A3}" type="parTrans" cxnId="{DDB32276-AC56-496A-AFA8-B94C9E239724}">
      <dgm:prSet/>
      <dgm:spPr/>
      <dgm:t>
        <a:bodyPr/>
        <a:lstStyle/>
        <a:p>
          <a:endParaRPr lang="en-US"/>
        </a:p>
      </dgm:t>
    </dgm:pt>
    <dgm:pt modelId="{2388D0FE-FA61-45BD-AF8D-ECC3D2C3CD25}" type="sibTrans" cxnId="{DDB32276-AC56-496A-AFA8-B94C9E239724}">
      <dgm:prSet/>
      <dgm:spPr/>
      <dgm:t>
        <a:bodyPr/>
        <a:lstStyle/>
        <a:p>
          <a:endParaRPr lang="en-US"/>
        </a:p>
      </dgm:t>
    </dgm:pt>
    <dgm:pt modelId="{56415A6E-7A06-46D2-B86D-5D73ED991F0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Geometry</a:t>
          </a:r>
        </a:p>
      </dgm:t>
    </dgm:pt>
    <dgm:pt modelId="{6F1C696F-E1B2-4B14-80E4-D696C940C9AB}" type="parTrans" cxnId="{526DA40D-9DD5-4AFF-82D6-DBEEDC032AC4}">
      <dgm:prSet/>
      <dgm:spPr/>
      <dgm:t>
        <a:bodyPr/>
        <a:lstStyle/>
        <a:p>
          <a:endParaRPr lang="en-US"/>
        </a:p>
      </dgm:t>
    </dgm:pt>
    <dgm:pt modelId="{615D54BC-939A-436F-8F76-16DA1E450950}" type="sibTrans" cxnId="{526DA40D-9DD5-4AFF-82D6-DBEEDC032AC4}">
      <dgm:prSet/>
      <dgm:spPr/>
      <dgm:t>
        <a:bodyPr/>
        <a:lstStyle/>
        <a:p>
          <a:endParaRPr lang="en-US"/>
        </a:p>
      </dgm:t>
    </dgm:pt>
    <dgm:pt modelId="{CFCF7E93-3A99-43A6-9C72-B863D3648448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Molecular</a:t>
          </a:r>
        </a:p>
      </dgm:t>
    </dgm:pt>
    <dgm:pt modelId="{5B8759BC-379C-4DDA-9FCD-D98E15823BC1}" type="parTrans" cxnId="{95914BEC-7C4D-497E-A01D-0A39413B1DCC}">
      <dgm:prSet/>
      <dgm:spPr/>
      <dgm:t>
        <a:bodyPr/>
        <a:lstStyle/>
        <a:p>
          <a:endParaRPr lang="en-US"/>
        </a:p>
      </dgm:t>
    </dgm:pt>
    <dgm:pt modelId="{46201059-71D4-454A-86E9-5F4A1A91C452}" type="sibTrans" cxnId="{95914BEC-7C4D-497E-A01D-0A39413B1DCC}">
      <dgm:prSet/>
      <dgm:spPr/>
      <dgm:t>
        <a:bodyPr/>
        <a:lstStyle/>
        <a:p>
          <a:endParaRPr lang="en-US"/>
        </a:p>
      </dgm:t>
    </dgm:pt>
    <dgm:pt modelId="{5294FB70-2B09-4C66-9F65-E14FBBBE5BDF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Volume</a:t>
          </a:r>
        </a:p>
      </dgm:t>
    </dgm:pt>
    <dgm:pt modelId="{080A8580-7266-4096-8BA7-5702E56045E6}" type="parTrans" cxnId="{39A9A884-5313-4AFF-A69C-63DB6DD1E21A}">
      <dgm:prSet/>
      <dgm:spPr/>
      <dgm:t>
        <a:bodyPr/>
        <a:lstStyle/>
        <a:p>
          <a:endParaRPr lang="en-US"/>
        </a:p>
      </dgm:t>
    </dgm:pt>
    <dgm:pt modelId="{FB586FAF-B96E-418E-B9AF-2FC0F1B224F3}" type="sibTrans" cxnId="{39A9A884-5313-4AFF-A69C-63DB6DD1E21A}">
      <dgm:prSet/>
      <dgm:spPr/>
      <dgm:t>
        <a:bodyPr/>
        <a:lstStyle/>
        <a:p>
          <a:endParaRPr lang="en-US"/>
        </a:p>
      </dgm:t>
    </dgm:pt>
    <dgm:pt modelId="{B0F391BE-9959-4034-8C84-361435FDB819}" type="pres">
      <dgm:prSet presAssocID="{101F3BB6-EC6C-4261-9D94-6356ABC60565}" presName="Name0" presStyleCnt="0">
        <dgm:presLayoutVars>
          <dgm:dir/>
          <dgm:resizeHandles val="exact"/>
        </dgm:presLayoutVars>
      </dgm:prSet>
      <dgm:spPr/>
    </dgm:pt>
    <dgm:pt modelId="{7F050530-865E-4E18-B9A1-40916D198BEC}" type="pres">
      <dgm:prSet presAssocID="{101F3BB6-EC6C-4261-9D94-6356ABC60565}" presName="fgShape" presStyleLbl="fgShp" presStyleIdx="0" presStyleCnt="1" custFlipVert="1" custFlipHor="1" custScaleX="61957" custLinFactNeighborX="-4188" custLinFactNeighborY="-10207"/>
      <dgm:spPr>
        <a:xfrm flipH="1" flipV="1">
          <a:off x="551321" y="3866635"/>
          <a:ext cx="1780807" cy="739140"/>
        </a:xfrm>
        <a:prstGeom prst="leftRightArrow">
          <a:avLst/>
        </a:prstGeom>
        <a:noFill/>
        <a:ln w="25400" cap="flat" cmpd="sng" algn="ctr">
          <a:noFill/>
          <a:prstDash val="solid"/>
        </a:ln>
        <a:effectLst/>
      </dgm:spPr>
    </dgm:pt>
    <dgm:pt modelId="{264960F4-A0B0-43D5-B68D-EFDE9ABD0A10}" type="pres">
      <dgm:prSet presAssocID="{101F3BB6-EC6C-4261-9D94-6356ABC60565}" presName="linComp" presStyleCnt="0"/>
      <dgm:spPr/>
    </dgm:pt>
    <dgm:pt modelId="{703F95AC-CBF9-4882-9A9F-9B7BC7FC4DD5}" type="pres">
      <dgm:prSet presAssocID="{BC137D29-6210-4B97-9539-A35360D00214}" presName="compNode" presStyleCnt="0"/>
      <dgm:spPr/>
    </dgm:pt>
    <dgm:pt modelId="{FD4217EA-E8D6-4DEE-98C1-9971C6A98B81}" type="pres">
      <dgm:prSet presAssocID="{BC137D29-6210-4B97-9539-A35360D00214}" presName="bkgdShape" presStyleLbl="node1" presStyleIdx="0" presStyleCnt="1" custLinFactNeighborX="39024" custLinFactNeighborY="1031"/>
      <dgm:spPr/>
      <dgm:t>
        <a:bodyPr/>
        <a:lstStyle/>
        <a:p>
          <a:endParaRPr lang="en-US"/>
        </a:p>
      </dgm:t>
    </dgm:pt>
    <dgm:pt modelId="{8D78C31A-C03C-4E16-B385-B484FE296C49}" type="pres">
      <dgm:prSet presAssocID="{BC137D29-6210-4B97-9539-A35360D00214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DDF26-1BF5-4C4B-BE8A-51612AD9E85A}" type="pres">
      <dgm:prSet presAssocID="{BC137D29-6210-4B97-9539-A35360D00214}" presName="invisiNode" presStyleLbl="node1" presStyleIdx="0" presStyleCnt="1"/>
      <dgm:spPr/>
    </dgm:pt>
    <dgm:pt modelId="{CDE5123B-74DB-445D-97DE-A7DFBF1125F7}" type="pres">
      <dgm:prSet presAssocID="{BC137D29-6210-4B97-9539-A35360D00214}" presName="imagNode" presStyleLbl="fgImgPlace1" presStyleIdx="0" presStyleCnt="1" custLinFactNeighborX="-1726" custLinFactNeighborY="-2213"/>
      <dgm:spPr>
        <a:xfrm>
          <a:off x="713332" y="259343"/>
          <a:ext cx="1640890" cy="16408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</dgm:ptLst>
  <dgm:cxnLst>
    <dgm:cxn modelId="{15778CBD-214B-4F61-A925-8519CE077B37}" type="presOf" srcId="{D013ABA8-9089-4665-A42D-249009926E2C}" destId="{FD4217EA-E8D6-4DEE-98C1-9971C6A98B81}" srcOrd="0" destOrd="2" presId="urn:microsoft.com/office/officeart/2005/8/layout/hList7"/>
    <dgm:cxn modelId="{41CE1ADF-3AEB-418E-832C-DB92259EFEBF}" type="presOf" srcId="{CFCF7E93-3A99-43A6-9C72-B863D3648448}" destId="{FD4217EA-E8D6-4DEE-98C1-9971C6A98B81}" srcOrd="0" destOrd="6" presId="urn:microsoft.com/office/officeart/2005/8/layout/hList7"/>
    <dgm:cxn modelId="{88A87A93-9617-4EB4-B858-7B34B70BC1E3}" type="presOf" srcId="{4D546A93-C5F4-4091-94FB-A2FC818F367D}" destId="{FD4217EA-E8D6-4DEE-98C1-9971C6A98B81}" srcOrd="0" destOrd="3" presId="urn:microsoft.com/office/officeart/2005/8/layout/hList7"/>
    <dgm:cxn modelId="{71F523AA-0651-4856-9997-EEE4A3823CA0}" type="presOf" srcId="{56415A6E-7A06-46D2-B86D-5D73ED991F04}" destId="{FD4217EA-E8D6-4DEE-98C1-9971C6A98B81}" srcOrd="0" destOrd="5" presId="urn:microsoft.com/office/officeart/2005/8/layout/hList7"/>
    <dgm:cxn modelId="{2E9F7E76-F99A-412D-AD9B-26B369F74328}" type="presOf" srcId="{567D675D-BBB8-4EFC-87EA-396688F784A4}" destId="{8D78C31A-C03C-4E16-B385-B484FE296C49}" srcOrd="1" destOrd="4" presId="urn:microsoft.com/office/officeart/2005/8/layout/hList7"/>
    <dgm:cxn modelId="{090B5F8F-787E-4B35-8B2C-0BFBA6AB5816}" srcId="{BC137D29-6210-4B97-9539-A35360D00214}" destId="{D013ABA8-9089-4665-A42D-249009926E2C}" srcOrd="1" destOrd="0" parTransId="{DB909293-70D8-43E5-89E5-C0B9D5CDB3A0}" sibTransId="{78CF9897-6EE9-40F6-87E7-F3CAB8F02E28}"/>
    <dgm:cxn modelId="{DDA279AB-2925-446C-92B8-9E6F05D323ED}" type="presOf" srcId="{BC137D29-6210-4B97-9539-A35360D00214}" destId="{FD4217EA-E8D6-4DEE-98C1-9971C6A98B81}" srcOrd="0" destOrd="0" presId="urn:microsoft.com/office/officeart/2005/8/layout/hList7"/>
    <dgm:cxn modelId="{187428D1-10A9-4119-B301-5BAFFBAB7F6F}" type="presOf" srcId="{C3961B21-CC0B-43A8-9403-900B195A8B96}" destId="{FD4217EA-E8D6-4DEE-98C1-9971C6A98B81}" srcOrd="0" destOrd="1" presId="urn:microsoft.com/office/officeart/2005/8/layout/hList7"/>
    <dgm:cxn modelId="{39A9A884-5313-4AFF-A69C-63DB6DD1E21A}" srcId="{BC137D29-6210-4B97-9539-A35360D00214}" destId="{5294FB70-2B09-4C66-9F65-E14FBBBE5BDF}" srcOrd="6" destOrd="0" parTransId="{080A8580-7266-4096-8BA7-5702E56045E6}" sibTransId="{FB586FAF-B96E-418E-B9AF-2FC0F1B224F3}"/>
    <dgm:cxn modelId="{CB5D039F-1ADA-42BA-A157-0136269974DA}" type="presOf" srcId="{BC137D29-6210-4B97-9539-A35360D00214}" destId="{8D78C31A-C03C-4E16-B385-B484FE296C49}" srcOrd="1" destOrd="0" presId="urn:microsoft.com/office/officeart/2005/8/layout/hList7"/>
    <dgm:cxn modelId="{9DB6BC95-9B04-4CD8-A767-ED57963FD13C}" srcId="{101F3BB6-EC6C-4261-9D94-6356ABC60565}" destId="{BC137D29-6210-4B97-9539-A35360D00214}" srcOrd="0" destOrd="0" parTransId="{50720936-7407-4591-924D-B2C64752B2C6}" sibTransId="{C0347A40-B92A-40E7-BAA9-71110648C713}"/>
    <dgm:cxn modelId="{E998689B-463D-41E3-A00A-977840494413}" type="presOf" srcId="{5294FB70-2B09-4C66-9F65-E14FBBBE5BDF}" destId="{FD4217EA-E8D6-4DEE-98C1-9971C6A98B81}" srcOrd="0" destOrd="7" presId="urn:microsoft.com/office/officeart/2005/8/layout/hList7"/>
    <dgm:cxn modelId="{526DA40D-9DD5-4AFF-82D6-DBEEDC032AC4}" srcId="{BC137D29-6210-4B97-9539-A35360D00214}" destId="{56415A6E-7A06-46D2-B86D-5D73ED991F04}" srcOrd="4" destOrd="0" parTransId="{6F1C696F-E1B2-4B14-80E4-D696C940C9AB}" sibTransId="{615D54BC-939A-436F-8F76-16DA1E450950}"/>
    <dgm:cxn modelId="{FA71989F-B0AF-45C0-88F0-510A0F82FE32}" type="presOf" srcId="{56415A6E-7A06-46D2-B86D-5D73ED991F04}" destId="{8D78C31A-C03C-4E16-B385-B484FE296C49}" srcOrd="1" destOrd="5" presId="urn:microsoft.com/office/officeart/2005/8/layout/hList7"/>
    <dgm:cxn modelId="{CF5BFF18-8ECE-4E4C-B232-3CB464310B30}" srcId="{BC137D29-6210-4B97-9539-A35360D00214}" destId="{C3961B21-CC0B-43A8-9403-900B195A8B96}" srcOrd="0" destOrd="0" parTransId="{DC1E9CC9-47A0-47E3-8268-E499165D453D}" sibTransId="{0DD79A0C-4D5C-4461-8F79-27DCB9243A8F}"/>
    <dgm:cxn modelId="{C37766F2-8900-4721-B39B-CB11B3F4A89B}" srcId="{BC137D29-6210-4B97-9539-A35360D00214}" destId="{4D546A93-C5F4-4091-94FB-A2FC818F367D}" srcOrd="2" destOrd="0" parTransId="{053C4F8B-15CC-4272-83C8-2FC11E2B0164}" sibTransId="{1F366E2A-B066-41FC-A135-E442106AD5CD}"/>
    <dgm:cxn modelId="{DDB32276-AC56-496A-AFA8-B94C9E239724}" srcId="{BC137D29-6210-4B97-9539-A35360D00214}" destId="{567D675D-BBB8-4EFC-87EA-396688F784A4}" srcOrd="3" destOrd="0" parTransId="{33472658-4F67-4FA0-A48E-BDAFFB5F49A3}" sibTransId="{2388D0FE-FA61-45BD-AF8D-ECC3D2C3CD25}"/>
    <dgm:cxn modelId="{E4A909FA-9E20-4A3F-A100-B25FAD734B6E}" type="presOf" srcId="{D013ABA8-9089-4665-A42D-249009926E2C}" destId="{8D78C31A-C03C-4E16-B385-B484FE296C49}" srcOrd="1" destOrd="2" presId="urn:microsoft.com/office/officeart/2005/8/layout/hList7"/>
    <dgm:cxn modelId="{8F11C221-69E5-4ECD-91B2-6097E6A79E08}" type="presOf" srcId="{101F3BB6-EC6C-4261-9D94-6356ABC60565}" destId="{B0F391BE-9959-4034-8C84-361435FDB819}" srcOrd="0" destOrd="0" presId="urn:microsoft.com/office/officeart/2005/8/layout/hList7"/>
    <dgm:cxn modelId="{AC8ACE6C-276B-4475-B8B1-013B9E6D96E8}" type="presOf" srcId="{5294FB70-2B09-4C66-9F65-E14FBBBE5BDF}" destId="{8D78C31A-C03C-4E16-B385-B484FE296C49}" srcOrd="1" destOrd="7" presId="urn:microsoft.com/office/officeart/2005/8/layout/hList7"/>
    <dgm:cxn modelId="{95914BEC-7C4D-497E-A01D-0A39413B1DCC}" srcId="{BC137D29-6210-4B97-9539-A35360D00214}" destId="{CFCF7E93-3A99-43A6-9C72-B863D3648448}" srcOrd="5" destOrd="0" parTransId="{5B8759BC-379C-4DDA-9FCD-D98E15823BC1}" sibTransId="{46201059-71D4-454A-86E9-5F4A1A91C452}"/>
    <dgm:cxn modelId="{9C0E4AD5-53FD-4C33-B798-CFA3A1DBA228}" type="presOf" srcId="{4D546A93-C5F4-4091-94FB-A2FC818F367D}" destId="{8D78C31A-C03C-4E16-B385-B484FE296C49}" srcOrd="1" destOrd="3" presId="urn:microsoft.com/office/officeart/2005/8/layout/hList7"/>
    <dgm:cxn modelId="{09A1A8BB-5E36-4926-91E9-3853A49D66A3}" type="presOf" srcId="{567D675D-BBB8-4EFC-87EA-396688F784A4}" destId="{FD4217EA-E8D6-4DEE-98C1-9971C6A98B81}" srcOrd="0" destOrd="4" presId="urn:microsoft.com/office/officeart/2005/8/layout/hList7"/>
    <dgm:cxn modelId="{F3D1F37F-0EAE-4458-AB45-8732CB0D5144}" type="presOf" srcId="{C3961B21-CC0B-43A8-9403-900B195A8B96}" destId="{8D78C31A-C03C-4E16-B385-B484FE296C49}" srcOrd="1" destOrd="1" presId="urn:microsoft.com/office/officeart/2005/8/layout/hList7"/>
    <dgm:cxn modelId="{AC24EFA1-627C-4F70-BBF3-9B3B8A739682}" type="presOf" srcId="{CFCF7E93-3A99-43A6-9C72-B863D3648448}" destId="{8D78C31A-C03C-4E16-B385-B484FE296C49}" srcOrd="1" destOrd="6" presId="urn:microsoft.com/office/officeart/2005/8/layout/hList7"/>
    <dgm:cxn modelId="{03761C99-6878-473E-80E2-2351A29CE9E3}" type="presParOf" srcId="{B0F391BE-9959-4034-8C84-361435FDB819}" destId="{7F050530-865E-4E18-B9A1-40916D198BEC}" srcOrd="0" destOrd="0" presId="urn:microsoft.com/office/officeart/2005/8/layout/hList7"/>
    <dgm:cxn modelId="{76CDCD95-9F23-4CDB-94A3-80B9AA7FAF27}" type="presParOf" srcId="{B0F391BE-9959-4034-8C84-361435FDB819}" destId="{264960F4-A0B0-43D5-B68D-EFDE9ABD0A10}" srcOrd="1" destOrd="0" presId="urn:microsoft.com/office/officeart/2005/8/layout/hList7"/>
    <dgm:cxn modelId="{9214BD15-846A-43B3-9169-8CCC37B204B9}" type="presParOf" srcId="{264960F4-A0B0-43D5-B68D-EFDE9ABD0A10}" destId="{703F95AC-CBF9-4882-9A9F-9B7BC7FC4DD5}" srcOrd="0" destOrd="0" presId="urn:microsoft.com/office/officeart/2005/8/layout/hList7"/>
    <dgm:cxn modelId="{0411298A-E348-4183-BA57-D093ADEDB0BC}" type="presParOf" srcId="{703F95AC-CBF9-4882-9A9F-9B7BC7FC4DD5}" destId="{FD4217EA-E8D6-4DEE-98C1-9971C6A98B81}" srcOrd="0" destOrd="0" presId="urn:microsoft.com/office/officeart/2005/8/layout/hList7"/>
    <dgm:cxn modelId="{B2763454-63D8-4ECB-9B7E-3991E43D324F}" type="presParOf" srcId="{703F95AC-CBF9-4882-9A9F-9B7BC7FC4DD5}" destId="{8D78C31A-C03C-4E16-B385-B484FE296C49}" srcOrd="1" destOrd="0" presId="urn:microsoft.com/office/officeart/2005/8/layout/hList7"/>
    <dgm:cxn modelId="{A095B5BE-B4DC-462B-801D-6528893CD074}" type="presParOf" srcId="{703F95AC-CBF9-4882-9A9F-9B7BC7FC4DD5}" destId="{212DDF26-1BF5-4C4B-BE8A-51612AD9E85A}" srcOrd="2" destOrd="0" presId="urn:microsoft.com/office/officeart/2005/8/layout/hList7"/>
    <dgm:cxn modelId="{E964596F-866D-4F6E-B1C7-503A12DBF773}" type="presParOf" srcId="{703F95AC-CBF9-4882-9A9F-9B7BC7FC4DD5}" destId="{CDE5123B-74DB-445D-97DE-A7DFBF1125F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490E9-8F4F-4759-A540-A08BF90B6525}">
      <dsp:nvSpPr>
        <dsp:cNvPr id="0" name=""/>
        <dsp:cNvSpPr/>
      </dsp:nvSpPr>
      <dsp:spPr>
        <a:xfrm>
          <a:off x="0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Microenvironment</a:t>
          </a:r>
        </a:p>
      </dsp:txBody>
      <dsp:txXfrm>
        <a:off x="30312" y="30312"/>
        <a:ext cx="1649335" cy="974310"/>
      </dsp:txXfrm>
    </dsp:sp>
    <dsp:sp modelId="{B88ECA14-0AAE-4BD6-BE63-F40B3F9D0DA0}">
      <dsp:nvSpPr>
        <dsp:cNvPr id="0" name=""/>
        <dsp:cNvSpPr/>
      </dsp:nvSpPr>
      <dsp:spPr>
        <a:xfrm>
          <a:off x="171653" y="1035019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Size</a:t>
          </a:r>
        </a:p>
      </dsp:txBody>
      <dsp:txXfrm>
        <a:off x="186372" y="1049738"/>
        <a:ext cx="1338529" cy="473121"/>
      </dsp:txXfrm>
    </dsp:sp>
    <dsp:sp modelId="{53534D2A-6642-4AD6-954B-D5E613AF6DCA}">
      <dsp:nvSpPr>
        <dsp:cNvPr id="0" name=""/>
        <dsp:cNvSpPr/>
      </dsp:nvSpPr>
      <dsp:spPr>
        <a:xfrm>
          <a:off x="171653" y="1614895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Voxel Size</a:t>
          </a:r>
        </a:p>
      </dsp:txBody>
      <dsp:txXfrm>
        <a:off x="186372" y="1629614"/>
        <a:ext cx="1338529" cy="473121"/>
      </dsp:txXfrm>
    </dsp:sp>
    <dsp:sp modelId="{9CF60F40-9CE7-41AE-8463-5ABE159E3084}">
      <dsp:nvSpPr>
        <dsp:cNvPr id="0" name=""/>
        <dsp:cNvSpPr/>
      </dsp:nvSpPr>
      <dsp:spPr>
        <a:xfrm>
          <a:off x="171653" y="2194772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Substrates</a:t>
          </a:r>
        </a:p>
      </dsp:txBody>
      <dsp:txXfrm>
        <a:off x="186372" y="2209491"/>
        <a:ext cx="1338529" cy="473121"/>
      </dsp:txXfrm>
    </dsp:sp>
    <dsp:sp modelId="{2CDFC7E5-5066-41D0-929E-6EBA1C8C9E81}">
      <dsp:nvSpPr>
        <dsp:cNvPr id="0" name=""/>
        <dsp:cNvSpPr/>
      </dsp:nvSpPr>
      <dsp:spPr>
        <a:xfrm>
          <a:off x="171653" y="2774649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Boundary Conditions</a:t>
          </a:r>
        </a:p>
      </dsp:txBody>
      <dsp:txXfrm>
        <a:off x="186372" y="2789368"/>
        <a:ext cx="1338529" cy="473121"/>
      </dsp:txXfrm>
    </dsp:sp>
    <dsp:sp modelId="{B527D4FF-A3D4-450F-82A7-5447CFB4C3E2}">
      <dsp:nvSpPr>
        <dsp:cNvPr id="0" name=""/>
        <dsp:cNvSpPr/>
      </dsp:nvSpPr>
      <dsp:spPr>
        <a:xfrm>
          <a:off x="1852013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Cells </a:t>
          </a:r>
        </a:p>
      </dsp:txBody>
      <dsp:txXfrm>
        <a:off x="1882325" y="30312"/>
        <a:ext cx="1649335" cy="974310"/>
      </dsp:txXfrm>
    </dsp:sp>
    <dsp:sp modelId="{4E717ADA-8AED-4C30-AE38-E830D88E8E44}">
      <dsp:nvSpPr>
        <dsp:cNvPr id="0" name=""/>
        <dsp:cNvSpPr/>
      </dsp:nvSpPr>
      <dsp:spPr>
        <a:xfrm>
          <a:off x="2009859" y="1035103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Custom Data</a:t>
          </a:r>
        </a:p>
      </dsp:txBody>
      <dsp:txXfrm>
        <a:off x="2019560" y="1044804"/>
        <a:ext cx="1348565" cy="311805"/>
      </dsp:txXfrm>
    </dsp:sp>
    <dsp:sp modelId="{5212789F-9EE8-4FDA-8E59-1585B4C2BD61}">
      <dsp:nvSpPr>
        <dsp:cNvPr id="0" name=""/>
        <dsp:cNvSpPr/>
      </dsp:nvSpPr>
      <dsp:spPr>
        <a:xfrm>
          <a:off x="2009859" y="1417266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Functions</a:t>
          </a:r>
        </a:p>
      </dsp:txBody>
      <dsp:txXfrm>
        <a:off x="2019560" y="1426967"/>
        <a:ext cx="1348565" cy="311805"/>
      </dsp:txXfrm>
    </dsp:sp>
    <dsp:sp modelId="{5E784036-D738-44A3-A411-D6F1BCB08007}">
      <dsp:nvSpPr>
        <dsp:cNvPr id="0" name=""/>
        <dsp:cNvSpPr/>
      </dsp:nvSpPr>
      <dsp:spPr>
        <a:xfrm>
          <a:off x="2009859" y="1799429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</dsp:txBody>
      <dsp:txXfrm>
        <a:off x="2019560" y="1809130"/>
        <a:ext cx="1348565" cy="311805"/>
      </dsp:txXfrm>
    </dsp:sp>
    <dsp:sp modelId="{6E9D502D-84BA-4FA0-9B12-F4A2BCEBD16E}">
      <dsp:nvSpPr>
        <dsp:cNvPr id="0" name=""/>
        <dsp:cNvSpPr/>
      </dsp:nvSpPr>
      <dsp:spPr>
        <a:xfrm>
          <a:off x="2009859" y="2181591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State</a:t>
          </a:r>
        </a:p>
      </dsp:txBody>
      <dsp:txXfrm>
        <a:off x="2019560" y="2191292"/>
        <a:ext cx="1348565" cy="311805"/>
      </dsp:txXfrm>
    </dsp:sp>
    <dsp:sp modelId="{4068BB7D-EFA3-41A0-B6D2-240ADF1616CA}">
      <dsp:nvSpPr>
        <dsp:cNvPr id="0" name=""/>
        <dsp:cNvSpPr/>
      </dsp:nvSpPr>
      <dsp:spPr>
        <a:xfrm>
          <a:off x="2009859" y="2563754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Basic Agent Variables(inherited)</a:t>
          </a:r>
        </a:p>
      </dsp:txBody>
      <dsp:txXfrm>
        <a:off x="2019560" y="2573455"/>
        <a:ext cx="1348565" cy="311805"/>
      </dsp:txXfrm>
    </dsp:sp>
    <dsp:sp modelId="{54438750-F5EC-43EB-86DC-44BBB640F533}">
      <dsp:nvSpPr>
        <dsp:cNvPr id="0" name=""/>
        <dsp:cNvSpPr/>
      </dsp:nvSpPr>
      <dsp:spPr>
        <a:xfrm>
          <a:off x="2009859" y="2945917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Definition</a:t>
          </a:r>
        </a:p>
      </dsp:txBody>
      <dsp:txXfrm>
        <a:off x="2019560" y="2955618"/>
        <a:ext cx="1348565" cy="311805"/>
      </dsp:txXfrm>
    </dsp:sp>
    <dsp:sp modelId="{F2CEB691-BF95-401E-AD92-83009CAEC48C}">
      <dsp:nvSpPr>
        <dsp:cNvPr id="0" name=""/>
        <dsp:cNvSpPr/>
      </dsp:nvSpPr>
      <dsp:spPr>
        <a:xfrm>
          <a:off x="3677070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Variables</a:t>
          </a:r>
        </a:p>
      </dsp:txBody>
      <dsp:txXfrm>
        <a:off x="3707382" y="30312"/>
        <a:ext cx="1649335" cy="974310"/>
      </dsp:txXfrm>
    </dsp:sp>
    <dsp:sp modelId="{1C09694C-BC2D-4EB3-A0ED-C47CEDA2DF7C}">
      <dsp:nvSpPr>
        <dsp:cNvPr id="0" name=""/>
        <dsp:cNvSpPr/>
      </dsp:nvSpPr>
      <dsp:spPr>
        <a:xfrm>
          <a:off x="3848065" y="1037040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User Parameters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045314"/>
        <a:ext cx="1351419" cy="265936"/>
      </dsp:txXfrm>
    </dsp:sp>
    <dsp:sp modelId="{2ACBCE4E-2B8A-4E0A-B8E2-BDF658BBDBC7}">
      <dsp:nvSpPr>
        <dsp:cNvPr id="0" name=""/>
        <dsp:cNvSpPr/>
      </dsp:nvSpPr>
      <dsp:spPr>
        <a:xfrm>
          <a:off x="3848065" y="1362984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PhysiCell Constants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371258"/>
        <a:ext cx="1351419" cy="265936"/>
      </dsp:txXfrm>
    </dsp:sp>
    <dsp:sp modelId="{ABBE9DC9-BDAC-4ACD-A33E-9E81A7527BE5}">
      <dsp:nvSpPr>
        <dsp:cNvPr id="0" name=""/>
        <dsp:cNvSpPr/>
      </dsp:nvSpPr>
      <dsp:spPr>
        <a:xfrm>
          <a:off x="3848065" y="1688928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List of cells </a:t>
          </a:r>
        </a:p>
      </dsp:txBody>
      <dsp:txXfrm>
        <a:off x="3856339" y="1697202"/>
        <a:ext cx="1351419" cy="265936"/>
      </dsp:txXfrm>
    </dsp:sp>
    <dsp:sp modelId="{412C806B-E116-4C20-94F5-2EBF72B79581}">
      <dsp:nvSpPr>
        <dsp:cNvPr id="0" name=""/>
        <dsp:cNvSpPr/>
      </dsp:nvSpPr>
      <dsp:spPr>
        <a:xfrm>
          <a:off x="3848065" y="2014872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SVG options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2023146"/>
        <a:ext cx="1351419" cy="265936"/>
      </dsp:txXfrm>
    </dsp:sp>
    <dsp:sp modelId="{DFC71E51-C3B7-48B8-AA5F-3CE6127C7791}">
      <dsp:nvSpPr>
        <dsp:cNvPr id="0" name=""/>
        <dsp:cNvSpPr/>
      </dsp:nvSpPr>
      <dsp:spPr>
        <a:xfrm>
          <a:off x="3848065" y="2340815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MultiCellDS</a:t>
          </a: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options</a:t>
          </a:r>
        </a:p>
      </dsp:txBody>
      <dsp:txXfrm>
        <a:off x="3856339" y="2349089"/>
        <a:ext cx="1351419" cy="265936"/>
      </dsp:txXfrm>
    </dsp:sp>
    <dsp:sp modelId="{0909BC48-2EBD-436E-A263-E92983BC1F2B}">
      <dsp:nvSpPr>
        <dsp:cNvPr id="0" name=""/>
        <dsp:cNvSpPr/>
      </dsp:nvSpPr>
      <dsp:spPr>
        <a:xfrm>
          <a:off x="3848065" y="2666759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Cell Definition</a:t>
          </a:r>
        </a:p>
      </dsp:txBody>
      <dsp:txXfrm>
        <a:off x="3856339" y="2675033"/>
        <a:ext cx="1351419" cy="265936"/>
      </dsp:txXfrm>
    </dsp:sp>
    <dsp:sp modelId="{1D6F54A5-5F39-4411-B9C9-3D1BD9E3D57C}">
      <dsp:nvSpPr>
        <dsp:cNvPr id="0" name=""/>
        <dsp:cNvSpPr/>
      </dsp:nvSpPr>
      <dsp:spPr>
        <a:xfrm>
          <a:off x="3848065" y="2992703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microenvironment</a:t>
          </a:r>
        </a:p>
      </dsp:txBody>
      <dsp:txXfrm>
        <a:off x="3856339" y="3000977"/>
        <a:ext cx="1351419" cy="265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217EA-E8D6-4DEE-98C1-9971C6A98B81}">
      <dsp:nvSpPr>
        <dsp:cNvPr id="0" name=""/>
        <dsp:cNvSpPr/>
      </dsp:nvSpPr>
      <dsp:spPr>
        <a:xfrm>
          <a:off x="0" y="0"/>
          <a:ext cx="2083724" cy="3619500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Motility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Cycle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Death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Mechanics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Geometry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Molecular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Volume</a:t>
          </a:r>
        </a:p>
      </dsp:txBody>
      <dsp:txXfrm>
        <a:off x="42405" y="1490205"/>
        <a:ext cx="1998914" cy="1362990"/>
      </dsp:txXfrm>
    </dsp:sp>
    <dsp:sp modelId="{CDE5123B-74DB-445D-97DE-A7DFBF1125F7}">
      <dsp:nvSpPr>
        <dsp:cNvPr id="0" name=""/>
        <dsp:cNvSpPr/>
      </dsp:nvSpPr>
      <dsp:spPr>
        <a:xfrm>
          <a:off x="418411" y="190496"/>
          <a:ext cx="1205293" cy="12052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50530-865E-4E18-B9A1-40916D198BEC}">
      <dsp:nvSpPr>
        <dsp:cNvPr id="0" name=""/>
        <dsp:cNvSpPr/>
      </dsp:nvSpPr>
      <dsp:spPr>
        <a:xfrm flipH="1" flipV="1">
          <a:off x="367711" y="2840183"/>
          <a:ext cx="1187731" cy="542925"/>
        </a:xfrm>
        <a:prstGeom prst="leftRightArrow">
          <a:avLst/>
        </a:prstGeom>
        <a:noFill/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6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9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9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1-Welcome-to-train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www.github.com/PhysiCell-Train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x:</a:t>
            </a:r>
            <a:r>
              <a:rPr lang="en-US" dirty="0"/>
              <a:t> Module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Paul Macklin, Ph.D.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FFC000">
                    <a:lumMod val="50000"/>
                  </a:srgbClr>
                </a:solidFill>
              </a:rPr>
              <a:t>@</a:t>
            </a:r>
            <a:r>
              <a:rPr lang="en-US" sz="1800" dirty="0" err="1">
                <a:solidFill>
                  <a:srgbClr val="FFC000">
                    <a:lumMod val="50000"/>
                  </a:srgbClr>
                </a:solidFill>
              </a:rPr>
              <a:t>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last updated</a:t>
            </a:r>
            <a:r>
              <a:rPr lang="en-US" dirty="0"/>
              <a:t>: August ?,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695" y="57090"/>
            <a:ext cx="4437305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Slides, videos, links and more: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github.com/physicell-training/01-Welcome-to-training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structure: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6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dfdf</a:t>
            </a:r>
            <a:endParaRPr lang="en-US" dirty="0"/>
          </a:p>
          <a:p>
            <a:r>
              <a:rPr lang="en-US" dirty="0" err="1"/>
              <a:t>df</a:t>
            </a:r>
            <a:endParaRPr lang="en-US" dirty="0"/>
          </a:p>
          <a:p>
            <a:r>
              <a:rPr lang="en-US" dirty="0" err="1"/>
              <a:t>dfdf</a:t>
            </a:r>
            <a:endParaRPr lang="en-US" dirty="0"/>
          </a:p>
          <a:p>
            <a:r>
              <a:rPr lang="en-US" dirty="0" err="1"/>
              <a:t>dfd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4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Caveats, notes, and best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 to write "no extra notes"</a:t>
            </a:r>
          </a:p>
        </p:txBody>
      </p:sp>
    </p:spTree>
    <p:extLst>
      <p:ext uri="{BB962C8B-B14F-4D97-AF65-F5344CB8AC3E}">
        <p14:creationId xmlns:p14="http://schemas.microsoft.com/office/powerpoint/2010/main" val="205297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</a:t>
            </a:r>
            <a:r>
              <a:rPr lang="en-US"/>
              <a:t>	</a:t>
            </a:r>
            <a:r>
              <a:rPr lang="en-US" smtClean="0"/>
              <a:t>	Please </a:t>
            </a:r>
            <a:r>
              <a:rPr lang="en-US" dirty="0"/>
              <a:t>proceed to 02 	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://www.github.com/</a:t>
            </a:r>
            <a:r>
              <a:rPr lang="en-US" dirty="0" err="1">
                <a:hlinkClick r:id="rId2"/>
              </a:rPr>
              <a:t>PhysiCell</a:t>
            </a:r>
            <a:r>
              <a:rPr lang="en-US" dirty="0">
                <a:hlinkClick r:id="rId2"/>
              </a:rPr>
              <a:t>-Training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....</a:t>
            </a:r>
          </a:p>
          <a:p>
            <a:pPr marL="0" indent="0">
              <a:buNone/>
            </a:pPr>
            <a:r>
              <a:rPr lang="en-US" b="1" dirty="0" smtClean="0"/>
              <a:t>More materials:</a:t>
            </a:r>
            <a:r>
              <a:rPr lang="en-US" dirty="0" smtClean="0"/>
              <a:t> 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github.com/physicell-training/master-list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6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not applicable</a:t>
            </a:r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703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878156" y="640078"/>
          <a:ext cx="5387687" cy="3449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B6ABC1A-F6C7-794A-A2B2-E444714D2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483100"/>
            <a:ext cx="9144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5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3530138" y="735702"/>
          <a:ext cx="2083724" cy="36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BCE49DC-D701-9A4F-A4DA-E0687C0A67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483100"/>
            <a:ext cx="9144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Cells can actively move through their environment by motility. </a:t>
            </a:r>
          </a:p>
          <a:p>
            <a:r>
              <a:rPr lang="en-US" dirty="0"/>
              <a:t>Mathematically, this is often modeled as a biased Random walk. </a:t>
            </a:r>
          </a:p>
          <a:p>
            <a:r>
              <a:rPr lang="en-US" dirty="0"/>
              <a:t>Cells may …. </a:t>
            </a:r>
          </a:p>
        </p:txBody>
      </p:sp>
    </p:spTree>
    <p:extLst>
      <p:ext uri="{BB962C8B-B14F-4D97-AF65-F5344CB8AC3E}">
        <p14:creationId xmlns:p14="http://schemas.microsoft.com/office/powerpoint/2010/main" val="300751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Variables and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Migration bias direction: </a:t>
            </a:r>
            <a:r>
              <a:rPr lang="en-US" dirty="0"/>
              <a:t>plain English description</a:t>
            </a:r>
            <a:endParaRPr lang="en-US" b="1" dirty="0"/>
          </a:p>
          <a:p>
            <a:r>
              <a:rPr lang="en-US" b="1" dirty="0" err="1"/>
              <a:t>Migratation</a:t>
            </a:r>
            <a:r>
              <a:rPr lang="en-US" b="1" dirty="0"/>
              <a:t> bias: </a:t>
            </a:r>
            <a:r>
              <a:rPr lang="en-US" dirty="0"/>
              <a:t>plain English description … </a:t>
            </a:r>
            <a:endParaRPr lang="en-US" b="1" dirty="0"/>
          </a:p>
          <a:p>
            <a:r>
              <a:rPr lang="en-US" b="1" dirty="0"/>
              <a:t>Migration speed</a:t>
            </a:r>
          </a:p>
          <a:p>
            <a:r>
              <a:rPr lang="en-US" b="1" dirty="0"/>
              <a:t>(Mean) persistence time</a:t>
            </a:r>
          </a:p>
          <a:p>
            <a:r>
              <a:rPr lang="en-US" b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5574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Okay to write "no extra assumptions"</a:t>
            </a:r>
          </a:p>
        </p:txBody>
      </p:sp>
    </p:spTree>
    <p:extLst>
      <p:ext uri="{BB962C8B-B14F-4D97-AF65-F5344CB8AC3E}">
        <p14:creationId xmlns:p14="http://schemas.microsoft.com/office/powerpoint/2010/main" val="333157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cells change motility direction</a:t>
            </a:r>
          </a:p>
          <a:p>
            <a:endParaRPr lang="en-US" dirty="0"/>
          </a:p>
          <a:p>
            <a:r>
              <a:rPr lang="en-US" dirty="0"/>
              <a:t>How motility direction is chosen </a:t>
            </a:r>
          </a:p>
          <a:p>
            <a:endParaRPr lang="en-US" dirty="0"/>
          </a:p>
          <a:p>
            <a:r>
              <a:rPr lang="en-US" dirty="0"/>
              <a:t>How motility velocity is computed </a:t>
            </a:r>
          </a:p>
          <a:p>
            <a:endParaRPr lang="en-US" dirty="0"/>
          </a:p>
          <a:p>
            <a:r>
              <a:rPr lang="en-US" dirty="0"/>
              <a:t>How motility velocity is added to overall velocity </a:t>
            </a:r>
          </a:p>
        </p:txBody>
      </p:sp>
    </p:spTree>
    <p:extLst>
      <p:ext uri="{BB962C8B-B14F-4D97-AF65-F5344CB8AC3E}">
        <p14:creationId xmlns:p14="http://schemas.microsoft.com/office/powerpoint/2010/main" val="140840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</a:t>
            </a:r>
            <a:r>
              <a:rPr lang="en-US" dirty="0" err="1"/>
              <a:t>nanoHUB</a:t>
            </a:r>
            <a:r>
              <a:rPr lang="en-US" dirty="0"/>
              <a:t> app for this. </a:t>
            </a:r>
          </a:p>
          <a:p>
            <a:r>
              <a:rPr lang="en-US" dirty="0"/>
              <a:t>Hyperlink and QR code. </a:t>
            </a:r>
          </a:p>
          <a:p>
            <a:r>
              <a:rPr lang="en-US" dirty="0"/>
              <a:t>Any special instructions. (We'll do a generic "how to use a </a:t>
            </a:r>
            <a:r>
              <a:rPr lang="en-US" dirty="0" err="1"/>
              <a:t>nanoHUB</a:t>
            </a:r>
            <a:r>
              <a:rPr lang="en-US" dirty="0"/>
              <a:t> app" in another slide deck.) </a:t>
            </a:r>
          </a:p>
          <a:p>
            <a:r>
              <a:rPr lang="en-US" dirty="0"/>
              <a:t>Show a screenshot or two, and a sample output.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encourage you to open this model now while reading about its parameters. </a:t>
            </a:r>
          </a:p>
        </p:txBody>
      </p:sp>
    </p:spTree>
    <p:extLst>
      <p:ext uri="{BB962C8B-B14F-4D97-AF65-F5344CB8AC3E}">
        <p14:creationId xmlns:p14="http://schemas.microsoft.com/office/powerpoint/2010/main" val="9563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7863425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274</Words>
  <Application>Microsoft Office PowerPoint</Application>
  <PresentationFormat>On-screen Show (16:9)</PresentationFormat>
  <Paragraphs>104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MS PGothic</vt:lpstr>
      <vt:lpstr>Arial</vt:lpstr>
      <vt:lpstr>Calibri</vt:lpstr>
      <vt:lpstr>Courier</vt:lpstr>
      <vt:lpstr>Wingdings</vt:lpstr>
      <vt:lpstr>PhysiCell-Training (v1)</vt:lpstr>
      <vt:lpstr>Module x: Module title</vt:lpstr>
      <vt:lpstr>Context</vt:lpstr>
      <vt:lpstr>Context</vt:lpstr>
      <vt:lpstr>Background</vt:lpstr>
      <vt:lpstr>Mathematics: Variables and Definitions</vt:lpstr>
      <vt:lpstr>Mathematics: Assumptions</vt:lpstr>
      <vt:lpstr>Mathematics: Models</vt:lpstr>
      <vt:lpstr>Demonstration</vt:lpstr>
      <vt:lpstr>Class structure: Data</vt:lpstr>
      <vt:lpstr>Class structure: Methods</vt:lpstr>
      <vt:lpstr>Example</vt:lpstr>
      <vt:lpstr>Caveats, notes, and best practices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87</cp:revision>
  <cp:lastPrinted>2016-10-13T20:36:44Z</cp:lastPrinted>
  <dcterms:created xsi:type="dcterms:W3CDTF">2017-08-25T15:45:43Z</dcterms:created>
  <dcterms:modified xsi:type="dcterms:W3CDTF">2019-11-11T14:09:10Z</dcterms:modified>
</cp:coreProperties>
</file>