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60" r:id="rId3"/>
    <p:sldId id="273" r:id="rId4"/>
    <p:sldId id="281" r:id="rId5"/>
    <p:sldId id="274" r:id="rId6"/>
    <p:sldId id="276" r:id="rId7"/>
    <p:sldId id="277" r:id="rId8"/>
    <p:sldId id="278" r:id="rId9"/>
    <p:sldId id="283" r:id="rId10"/>
    <p:sldId id="279" r:id="rId11"/>
    <p:sldId id="280" r:id="rId12"/>
    <p:sldId id="284" r:id="rId13"/>
    <p:sldId id="282" r:id="rId14"/>
    <p:sldId id="272" r:id="rId15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A80532"/>
    <a:srgbClr val="006297"/>
    <a:srgbClr val="DC8722"/>
    <a:srgbClr val="F2BE48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31" autoAdjust="0"/>
    <p:restoredTop sz="72320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109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FC66C-4537-46DD-AD09-5311AEB55B7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2" csCatId="accent2" phldr="1"/>
      <dgm:spPr/>
    </dgm:pt>
    <dgm:pt modelId="{59B5020B-1AC8-47B8-9EF2-24376FD5E687}">
      <dgm:prSet phldrT="[Text]"/>
      <dgm:spPr>
        <a:xfrm>
          <a:off x="1807364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</a:p>
      </dgm:t>
    </dgm:pt>
    <dgm:pt modelId="{C431ADEA-A30C-4BB7-8FB9-612083D3EA31}" type="parTrans" cxnId="{A4131196-11C7-4F23-A846-8CDBE52E1CC0}">
      <dgm:prSet/>
      <dgm:spPr/>
      <dgm:t>
        <a:bodyPr/>
        <a:lstStyle/>
        <a:p>
          <a:endParaRPr lang="en-US"/>
        </a:p>
      </dgm:t>
    </dgm:pt>
    <dgm:pt modelId="{9C2584B4-F51B-41E0-9E28-7C151850817A}" type="sibTrans" cxnId="{A4131196-11C7-4F23-A846-8CDBE52E1CC0}">
      <dgm:prSet/>
      <dgm:spPr/>
      <dgm:t>
        <a:bodyPr/>
        <a:lstStyle/>
        <a:p>
          <a:endParaRPr lang="en-US"/>
        </a:p>
      </dgm:t>
    </dgm:pt>
    <dgm:pt modelId="{69CAD96F-2214-437D-976F-BB2FCB1E233B}">
      <dgm:prSet phldrT="[Text]"/>
      <dgm:spPr>
        <a:xfrm>
          <a:off x="3588422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</a:p>
      </dgm:t>
    </dgm:pt>
    <dgm:pt modelId="{9E83F182-ABA9-4501-8754-60752BBC9BA4}" type="parTrans" cxnId="{3E459160-7A72-49C5-9D48-478F7AC964B9}">
      <dgm:prSet/>
      <dgm:spPr/>
      <dgm:t>
        <a:bodyPr/>
        <a:lstStyle/>
        <a:p>
          <a:endParaRPr lang="en-US"/>
        </a:p>
      </dgm:t>
    </dgm:pt>
    <dgm:pt modelId="{137215E0-6FA2-4A79-BC69-544F5C1E40E7}" type="sibTrans" cxnId="{3E459160-7A72-49C5-9D48-478F7AC964B9}">
      <dgm:prSet/>
      <dgm:spPr/>
      <dgm:t>
        <a:bodyPr/>
        <a:lstStyle/>
        <a:p>
          <a:endParaRPr lang="en-US"/>
        </a:p>
      </dgm:t>
    </dgm:pt>
    <dgm:pt modelId="{07BC5A8B-BE8B-47A1-8494-8F2028B71C5B}">
      <dgm:prSet phldrT="[Text]"/>
      <dgm:spPr>
        <a:xfrm>
          <a:off x="167515" y="261786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</a:p>
      </dgm:t>
    </dgm:pt>
    <dgm:pt modelId="{F94FE74E-F0AB-4EE6-B44C-41C1878007E4}" type="parTrans" cxnId="{48BF8868-AA98-4897-B636-425DE52F8FC2}">
      <dgm:prSet/>
      <dgm:spPr/>
      <dgm:t>
        <a:bodyPr/>
        <a:lstStyle/>
        <a:p>
          <a:endParaRPr lang="en-US"/>
        </a:p>
      </dgm:t>
    </dgm:pt>
    <dgm:pt modelId="{551F01A5-92EA-4277-910E-23664DDD7B27}" type="sibTrans" cxnId="{48BF8868-AA98-4897-B636-425DE52F8FC2}">
      <dgm:prSet/>
      <dgm:spPr/>
      <dgm:t>
        <a:bodyPr/>
        <a:lstStyle/>
        <a:p>
          <a:endParaRPr lang="en-US"/>
        </a:p>
      </dgm:t>
    </dgm:pt>
    <dgm:pt modelId="{FFCA02A8-929B-4DB5-87E4-BC38B9028C7A}">
      <dgm:prSet phldrT="[Text]"/>
      <dgm:spPr>
        <a:xfrm>
          <a:off x="167515" y="330952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</a:p>
      </dgm:t>
    </dgm:pt>
    <dgm:pt modelId="{F9D36477-45E6-4B2E-8957-535AC3600C2A}" type="parTrans" cxnId="{10D0A3E9-D0A6-4BCA-91FA-36B10DC28FA4}">
      <dgm:prSet/>
      <dgm:spPr/>
      <dgm:t>
        <a:bodyPr/>
        <a:lstStyle/>
        <a:p>
          <a:endParaRPr lang="en-US"/>
        </a:p>
      </dgm:t>
    </dgm:pt>
    <dgm:pt modelId="{62C02568-4E64-4BDC-A216-2A6076492BE5}" type="sibTrans" cxnId="{10D0A3E9-D0A6-4BCA-91FA-36B10DC28FA4}">
      <dgm:prSet/>
      <dgm:spPr/>
      <dgm:t>
        <a:bodyPr/>
        <a:lstStyle/>
        <a:p>
          <a:endParaRPr lang="en-US"/>
        </a:p>
      </dgm:t>
    </dgm:pt>
    <dgm:pt modelId="{116F4389-3F63-4C96-B313-A54E764C2F14}">
      <dgm:prSet phldrT="[Text]"/>
      <dgm:spPr>
        <a:xfrm>
          <a:off x="1961405" y="1234640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</a:p>
      </dgm:t>
    </dgm:pt>
    <dgm:pt modelId="{8B7D1A81-C2A3-4286-A6EC-80F9E5760037}" type="parTrans" cxnId="{FE09B8FC-0649-4EB6-AE36-48CC4A5CF91E}">
      <dgm:prSet/>
      <dgm:spPr/>
      <dgm:t>
        <a:bodyPr/>
        <a:lstStyle/>
        <a:p>
          <a:endParaRPr lang="en-US"/>
        </a:p>
      </dgm:t>
    </dgm:pt>
    <dgm:pt modelId="{B3B1B2ED-34B0-44AD-B0BD-D77B5EF33139}" type="sibTrans" cxnId="{FE09B8FC-0649-4EB6-AE36-48CC4A5CF91E}">
      <dgm:prSet/>
      <dgm:spPr/>
      <dgm:t>
        <a:bodyPr/>
        <a:lstStyle/>
        <a:p>
          <a:endParaRPr lang="en-US"/>
        </a:p>
      </dgm:t>
    </dgm:pt>
    <dgm:pt modelId="{FA5E13B3-8862-47B1-87D8-A8193B1CCF22}">
      <dgm:prSet phldrT="[Text]"/>
      <dgm:spPr>
        <a:xfrm>
          <a:off x="3755296" y="2014504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</a:p>
      </dgm:t>
    </dgm:pt>
    <dgm:pt modelId="{5478C28E-7AE0-415E-99F6-B25B8557BBF8}" type="parTrans" cxnId="{EA0FCD40-4BDF-4B4C-A187-2789537D58F7}">
      <dgm:prSet/>
      <dgm:spPr/>
      <dgm:t>
        <a:bodyPr/>
        <a:lstStyle/>
        <a:p>
          <a:endParaRPr lang="en-US"/>
        </a:p>
      </dgm:t>
    </dgm:pt>
    <dgm:pt modelId="{07A31D5B-7131-4D5A-92FB-FA922AD364DC}" type="sibTrans" cxnId="{EA0FCD40-4BDF-4B4C-A187-2789537D58F7}">
      <dgm:prSet/>
      <dgm:spPr/>
      <dgm:t>
        <a:bodyPr/>
        <a:lstStyle/>
        <a:p>
          <a:endParaRPr lang="en-US"/>
        </a:p>
      </dgm:t>
    </dgm:pt>
    <dgm:pt modelId="{39A31B4E-5D22-483A-914D-9F51B822D9C1}">
      <dgm:prSet phldrT="[Text]"/>
      <dgm:spPr>
        <a:xfrm>
          <a:off x="1961405" y="1690473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</a:p>
      </dgm:t>
    </dgm:pt>
    <dgm:pt modelId="{845056AE-8833-4BBA-A151-6D3163E6D7E3}" type="parTrans" cxnId="{13D616C2-1FF7-404A-99F8-17F5E987B943}">
      <dgm:prSet/>
      <dgm:spPr/>
      <dgm:t>
        <a:bodyPr/>
        <a:lstStyle/>
        <a:p>
          <a:endParaRPr lang="en-US"/>
        </a:p>
      </dgm:t>
    </dgm:pt>
    <dgm:pt modelId="{83C6F3F2-F5B5-41DC-9276-5A212CBF8D7F}" type="sibTrans" cxnId="{13D616C2-1FF7-404A-99F8-17F5E987B943}">
      <dgm:prSet/>
      <dgm:spPr/>
      <dgm:t>
        <a:bodyPr/>
        <a:lstStyle/>
        <a:p>
          <a:endParaRPr lang="en-US"/>
        </a:p>
      </dgm:t>
    </dgm:pt>
    <dgm:pt modelId="{B6F319DA-C5C2-4A54-A07F-7A8DB2B6959B}">
      <dgm:prSet phldrT="[Text]"/>
      <dgm:spPr>
        <a:xfrm>
          <a:off x="167515" y="123454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</a:p>
      </dgm:t>
    </dgm:pt>
    <dgm:pt modelId="{87D30DE8-EE5F-4960-9255-259172AC7D1D}" type="parTrans" cxnId="{F58E3E00-7732-40D9-A8C1-C95CC2076B0B}">
      <dgm:prSet/>
      <dgm:spPr/>
      <dgm:t>
        <a:bodyPr/>
        <a:lstStyle/>
        <a:p>
          <a:endParaRPr lang="en-US"/>
        </a:p>
      </dgm:t>
    </dgm:pt>
    <dgm:pt modelId="{031BED5F-362B-4DEC-867D-CB3CD2543FC4}" type="sibTrans" cxnId="{F58E3E00-7732-40D9-A8C1-C95CC2076B0B}">
      <dgm:prSet/>
      <dgm:spPr/>
      <dgm:t>
        <a:bodyPr/>
        <a:lstStyle/>
        <a:p>
          <a:endParaRPr lang="en-US"/>
        </a:p>
      </dgm:t>
    </dgm:pt>
    <dgm:pt modelId="{A7D38405-79D5-4F88-A68D-BFA4553F6E22}">
      <dgm:prSet phldrT="[Text]"/>
      <dgm:spPr>
        <a:xfrm>
          <a:off x="3755296" y="1236951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E97A2B5-0D8C-4DAB-ACA0-E6C3ACAE054F}" type="parTrans" cxnId="{6A69645A-8A18-4D63-8622-85412B7E6A8E}">
      <dgm:prSet/>
      <dgm:spPr/>
      <dgm:t>
        <a:bodyPr/>
        <a:lstStyle/>
        <a:p>
          <a:endParaRPr lang="en-US"/>
        </a:p>
      </dgm:t>
    </dgm:pt>
    <dgm:pt modelId="{E2BB7621-BDCE-48C0-8AB6-F37BC3C4E41A}" type="sibTrans" cxnId="{6A69645A-8A18-4D63-8622-85412B7E6A8E}">
      <dgm:prSet/>
      <dgm:spPr/>
      <dgm:t>
        <a:bodyPr/>
        <a:lstStyle/>
        <a:p>
          <a:endParaRPr lang="en-US"/>
        </a:p>
      </dgm:t>
    </dgm:pt>
    <dgm:pt modelId="{C60C61D5-60DF-4784-9608-41FCE0AE302D}">
      <dgm:prSet phldrT="[Text]"/>
      <dgm:spPr>
        <a:xfrm>
          <a:off x="3755296" y="1625727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81C0818-8F3B-497C-A001-7AAC1C76E7DF}" type="parTrans" cxnId="{2DCCAA20-972B-41A4-9C22-7F78CA36B51C}">
      <dgm:prSet/>
      <dgm:spPr/>
      <dgm:t>
        <a:bodyPr/>
        <a:lstStyle/>
        <a:p>
          <a:endParaRPr lang="en-US"/>
        </a:p>
      </dgm:t>
    </dgm:pt>
    <dgm:pt modelId="{8A60E9C2-3B79-4630-BB5E-8009BC9D61FC}" type="sibTrans" cxnId="{2DCCAA20-972B-41A4-9C22-7F78CA36B51C}">
      <dgm:prSet/>
      <dgm:spPr/>
      <dgm:t>
        <a:bodyPr/>
        <a:lstStyle/>
        <a:p>
          <a:endParaRPr lang="en-US"/>
        </a:p>
      </dgm:t>
    </dgm:pt>
    <dgm:pt modelId="{0B13AEB8-82EE-4602-8A0F-9B86D61DF541}">
      <dgm:prSet phldrT="[Text]"/>
      <dgm:spPr>
        <a:xfrm>
          <a:off x="3755296" y="2403280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CFE9C32-A544-47AA-BBBA-C92EDF194356}" type="parTrans" cxnId="{18B0D01E-2A26-4525-BFB5-F119F1501EA5}">
      <dgm:prSet/>
      <dgm:spPr/>
      <dgm:t>
        <a:bodyPr/>
        <a:lstStyle/>
        <a:p>
          <a:endParaRPr lang="en-US"/>
        </a:p>
      </dgm:t>
    </dgm:pt>
    <dgm:pt modelId="{37F3AC17-CD03-43B1-A846-3026EB50A574}" type="sibTrans" cxnId="{18B0D01E-2A26-4525-BFB5-F119F1501EA5}">
      <dgm:prSet/>
      <dgm:spPr/>
      <dgm:t>
        <a:bodyPr/>
        <a:lstStyle/>
        <a:p>
          <a:endParaRPr lang="en-US"/>
        </a:p>
      </dgm:t>
    </dgm:pt>
    <dgm:pt modelId="{176985DD-EFF6-40B3-81BC-C326751AF9C9}">
      <dgm:prSet phldrT="[Text]"/>
      <dgm:spPr>
        <a:xfrm>
          <a:off x="3755296" y="2792056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</a:p>
      </dgm:t>
    </dgm:pt>
    <dgm:pt modelId="{461D0263-D31C-49C3-BA7E-7622827DB943}" type="parTrans" cxnId="{CA4B39A5-5B01-49D4-8691-4D8E218487EF}">
      <dgm:prSet/>
      <dgm:spPr/>
      <dgm:t>
        <a:bodyPr/>
        <a:lstStyle/>
        <a:p>
          <a:endParaRPr lang="en-US"/>
        </a:p>
      </dgm:t>
    </dgm:pt>
    <dgm:pt modelId="{5DE664FC-F91A-4387-803B-D06490A97A2F}" type="sibTrans" cxnId="{CA4B39A5-5B01-49D4-8691-4D8E218487EF}">
      <dgm:prSet/>
      <dgm:spPr/>
      <dgm:t>
        <a:bodyPr/>
        <a:lstStyle/>
        <a:p>
          <a:endParaRPr lang="en-US"/>
        </a:p>
      </dgm:t>
    </dgm:pt>
    <dgm:pt modelId="{4E9F7669-3178-49E3-B22A-90FE39C04A5C}">
      <dgm:prSet phldrT="[Text]"/>
      <dgm:spPr>
        <a:xfrm>
          <a:off x="3755296" y="3180832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</a:p>
      </dgm:t>
    </dgm:pt>
    <dgm:pt modelId="{42F8F550-EC62-4FF2-8663-EB2C3AA16569}" type="parTrans" cxnId="{5BFBBF46-1C86-4A8B-81AA-2B301C4C4529}">
      <dgm:prSet/>
      <dgm:spPr/>
      <dgm:t>
        <a:bodyPr/>
        <a:lstStyle/>
        <a:p>
          <a:endParaRPr lang="en-US"/>
        </a:p>
      </dgm:t>
    </dgm:pt>
    <dgm:pt modelId="{60013915-9750-4E21-9484-E0BD579A9479}" type="sibTrans" cxnId="{5BFBBF46-1C86-4A8B-81AA-2B301C4C4529}">
      <dgm:prSet/>
      <dgm:spPr/>
      <dgm:t>
        <a:bodyPr/>
        <a:lstStyle/>
        <a:p>
          <a:endParaRPr lang="en-US"/>
        </a:p>
      </dgm:t>
    </dgm:pt>
    <dgm:pt modelId="{85452EA6-E65B-4EAA-AEB0-46AD40CA61CC}">
      <dgm:prSet phldrT="[Text]"/>
      <dgm:spPr>
        <a:xfrm>
          <a:off x="3755296" y="3569609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</a:p>
      </dgm:t>
    </dgm:pt>
    <dgm:pt modelId="{977DF12C-67D9-4D56-B245-5D2371E3200A}" type="parTrans" cxnId="{CE66B540-632D-46D9-BBE2-1ED53B0095CF}">
      <dgm:prSet/>
      <dgm:spPr/>
      <dgm:t>
        <a:bodyPr/>
        <a:lstStyle/>
        <a:p>
          <a:endParaRPr lang="en-US"/>
        </a:p>
      </dgm:t>
    </dgm:pt>
    <dgm:pt modelId="{48E8CC07-846A-4E6D-9723-B8836E2147CF}" type="sibTrans" cxnId="{CE66B540-632D-46D9-BBE2-1ED53B0095CF}">
      <dgm:prSet/>
      <dgm:spPr/>
      <dgm:t>
        <a:bodyPr/>
        <a:lstStyle/>
        <a:p>
          <a:endParaRPr lang="en-US"/>
        </a:p>
      </dgm:t>
    </dgm:pt>
    <dgm:pt modelId="{357B945D-32D3-4C10-9960-1A5EA72EBF4C}">
      <dgm:prSet phldrT="[Text]"/>
      <dgm:spPr>
        <a:xfrm>
          <a:off x="167515" y="192620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</a:p>
      </dgm:t>
    </dgm:pt>
    <dgm:pt modelId="{BA264BFB-03C5-4D62-A155-31D047C24ADE}" type="parTrans" cxnId="{5C686A13-6F24-49D8-8B94-324A50A0955D}">
      <dgm:prSet/>
      <dgm:spPr/>
      <dgm:t>
        <a:bodyPr/>
        <a:lstStyle/>
        <a:p>
          <a:endParaRPr lang="en-US"/>
        </a:p>
      </dgm:t>
    </dgm:pt>
    <dgm:pt modelId="{BCA0F4B0-A24E-41B5-87EB-0E8A0E5ADA60}" type="sibTrans" cxnId="{5C686A13-6F24-49D8-8B94-324A50A0955D}">
      <dgm:prSet/>
      <dgm:spPr/>
      <dgm:t>
        <a:bodyPr/>
        <a:lstStyle/>
        <a:p>
          <a:endParaRPr lang="en-US"/>
        </a:p>
      </dgm:t>
    </dgm:pt>
    <dgm:pt modelId="{C3B5C5DA-A5EB-444D-BAE8-ACA75F67289F}">
      <dgm:prSet phldrT="[Text]"/>
      <dgm:spPr>
        <a:xfrm>
          <a:off x="1961405" y="2602138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</a:p>
      </dgm:t>
    </dgm:pt>
    <dgm:pt modelId="{198F12F2-A73A-4FFE-A567-3C0DFF941EDF}" type="parTrans" cxnId="{14E033F0-164C-4CE6-85D1-99400B91C757}">
      <dgm:prSet/>
      <dgm:spPr/>
      <dgm:t>
        <a:bodyPr/>
        <a:lstStyle/>
        <a:p>
          <a:endParaRPr lang="en-US"/>
        </a:p>
      </dgm:t>
    </dgm:pt>
    <dgm:pt modelId="{44C655FF-F922-4A12-9114-D3A24963BD8A}" type="sibTrans" cxnId="{14E033F0-164C-4CE6-85D1-99400B91C757}">
      <dgm:prSet/>
      <dgm:spPr/>
      <dgm:t>
        <a:bodyPr/>
        <a:lstStyle/>
        <a:p>
          <a:endParaRPr lang="en-US"/>
        </a:p>
      </dgm:t>
    </dgm:pt>
    <dgm:pt modelId="{15CD747F-BAD5-4011-BDEF-335AF8C7B76C}">
      <dgm:prSet phldrT="[Text]"/>
      <dgm:spPr>
        <a:xfrm>
          <a:off x="1961405" y="3057971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</a:p>
      </dgm:t>
    </dgm:pt>
    <dgm:pt modelId="{9A6CD941-E311-4A44-8197-0C807B876C2F}" type="parTrans" cxnId="{5247ACEB-C3AC-4C6F-A9B3-4A48420033A8}">
      <dgm:prSet/>
      <dgm:spPr/>
      <dgm:t>
        <a:bodyPr/>
        <a:lstStyle/>
        <a:p>
          <a:endParaRPr lang="en-US"/>
        </a:p>
      </dgm:t>
    </dgm:pt>
    <dgm:pt modelId="{1BAFC581-1936-47CD-90F4-DBC4321B1065}" type="sibTrans" cxnId="{5247ACEB-C3AC-4C6F-A9B3-4A48420033A8}">
      <dgm:prSet/>
      <dgm:spPr/>
      <dgm:t>
        <a:bodyPr/>
        <a:lstStyle/>
        <a:p>
          <a:endParaRPr lang="en-US"/>
        </a:p>
      </dgm:t>
    </dgm:pt>
    <dgm:pt modelId="{B2F5A533-2A82-4D70-9C54-2A6D0C7B07CE}">
      <dgm:prSet phldrT="[Text]"/>
      <dgm:spPr>
        <a:xfrm>
          <a:off x="1961405" y="3513804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</a:p>
      </dgm:t>
    </dgm:pt>
    <dgm:pt modelId="{3FC89C03-417F-4247-957A-9E782034C94A}" type="parTrans" cxnId="{A76185DF-8766-452F-9812-F0A1A35183D3}">
      <dgm:prSet/>
      <dgm:spPr/>
      <dgm:t>
        <a:bodyPr/>
        <a:lstStyle/>
        <a:p>
          <a:endParaRPr lang="en-US"/>
        </a:p>
      </dgm:t>
    </dgm:pt>
    <dgm:pt modelId="{86E79E4B-460D-4861-91CA-C93EB5601635}" type="sibTrans" cxnId="{A76185DF-8766-452F-9812-F0A1A35183D3}">
      <dgm:prSet/>
      <dgm:spPr/>
      <dgm:t>
        <a:bodyPr/>
        <a:lstStyle/>
        <a:p>
          <a:endParaRPr lang="en-US"/>
        </a:p>
      </dgm:t>
    </dgm:pt>
    <dgm:pt modelId="{4A7BCF0D-4FFE-4F2F-B27D-1824C725CA4B}">
      <dgm:prSet phldrT="[Text]"/>
      <dgm:spPr>
        <a:xfrm>
          <a:off x="0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</a:p>
      </dgm:t>
    </dgm:pt>
    <dgm:pt modelId="{8050A57E-EC17-4A2B-917A-17A9C9A4C27A}" type="sibTrans" cxnId="{98C682F2-22C5-45A0-8B91-2FD65CF4071F}">
      <dgm:prSet/>
      <dgm:spPr/>
      <dgm:t>
        <a:bodyPr/>
        <a:lstStyle/>
        <a:p>
          <a:endParaRPr lang="en-US"/>
        </a:p>
      </dgm:t>
    </dgm:pt>
    <dgm:pt modelId="{DF69E87C-E1AF-4BAC-BE5A-F14FF9EAF157}" type="parTrans" cxnId="{98C682F2-22C5-45A0-8B91-2FD65CF4071F}">
      <dgm:prSet/>
      <dgm:spPr/>
      <dgm:t>
        <a:bodyPr/>
        <a:lstStyle/>
        <a:p>
          <a:endParaRPr lang="en-US"/>
        </a:p>
      </dgm:t>
    </dgm:pt>
    <dgm:pt modelId="{0168AD56-580F-49F5-8408-147510692D17}">
      <dgm:prSet phldrT="[Text]" custT="1"/>
      <dgm:spPr>
        <a:xfrm>
          <a:off x="1961405" y="2146306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gm:t>
    </dgm:pt>
    <dgm:pt modelId="{F018864D-65F3-425C-8F5B-0FD6804484D2}" type="parTrans" cxnId="{00A8D807-3465-4284-A915-7A7E932B85C5}">
      <dgm:prSet/>
      <dgm:spPr/>
      <dgm:t>
        <a:bodyPr/>
        <a:lstStyle/>
        <a:p>
          <a:endParaRPr lang="en-US"/>
        </a:p>
      </dgm:t>
    </dgm:pt>
    <dgm:pt modelId="{00BE2C1C-ADBE-429B-87C8-560F6A3668FC}" type="sibTrans" cxnId="{00A8D807-3465-4284-A915-7A7E932B85C5}">
      <dgm:prSet/>
      <dgm:spPr/>
      <dgm:t>
        <a:bodyPr/>
        <a:lstStyle/>
        <a:p>
          <a:endParaRPr lang="en-US"/>
        </a:p>
      </dgm:t>
    </dgm:pt>
    <dgm:pt modelId="{D9324906-E447-4BA7-89A0-138AF55AB108}" type="pres">
      <dgm:prSet presAssocID="{462FC66C-4537-46DD-AD09-5311AEB55B78}" presName="theList" presStyleCnt="0">
        <dgm:presLayoutVars>
          <dgm:dir/>
          <dgm:animLvl val="lvl"/>
          <dgm:resizeHandles val="exact"/>
        </dgm:presLayoutVars>
      </dgm:prSet>
      <dgm:spPr/>
    </dgm:pt>
    <dgm:pt modelId="{B042EBF4-CFEE-4BAD-9CAF-882E6D357416}" type="pres">
      <dgm:prSet presAssocID="{4A7BCF0D-4FFE-4F2F-B27D-1824C725CA4B}" presName="compNode" presStyleCnt="0"/>
      <dgm:spPr/>
    </dgm:pt>
    <dgm:pt modelId="{DC5490E9-8F4F-4759-A540-A08BF90B6525}" type="pres">
      <dgm:prSet presAssocID="{4A7BCF0D-4FFE-4F2F-B27D-1824C725CA4B}" presName="aNode" presStyleLbl="bgShp" presStyleIdx="0" presStyleCnt="3" custLinFactNeighborX="-50268" custLinFactNeighborY="-31481"/>
      <dgm:spPr/>
    </dgm:pt>
    <dgm:pt modelId="{2421614A-F5EE-4914-B2D7-974A8A6CC824}" type="pres">
      <dgm:prSet presAssocID="{4A7BCF0D-4FFE-4F2F-B27D-1824C725CA4B}" presName="textNode" presStyleLbl="bgShp" presStyleIdx="0" presStyleCnt="3"/>
      <dgm:spPr/>
    </dgm:pt>
    <dgm:pt modelId="{B1280FE5-125A-4C07-AC47-BE4AE025C7B1}" type="pres">
      <dgm:prSet presAssocID="{4A7BCF0D-4FFE-4F2F-B27D-1824C725CA4B}" presName="compChildNode" presStyleCnt="0"/>
      <dgm:spPr/>
    </dgm:pt>
    <dgm:pt modelId="{4A8C8770-ECE1-41DF-987D-D0C17E580CB2}" type="pres">
      <dgm:prSet presAssocID="{4A7BCF0D-4FFE-4F2F-B27D-1824C725CA4B}" presName="theInnerList" presStyleCnt="0"/>
      <dgm:spPr/>
    </dgm:pt>
    <dgm:pt modelId="{B88ECA14-0AAE-4BD6-BE63-F40B3F9D0DA0}" type="pres">
      <dgm:prSet presAssocID="{B6F319DA-C5C2-4A54-A07F-7A8DB2B6959B}" presName="childNode" presStyleLbl="node1" presStyleIdx="0" presStyleCnt="17">
        <dgm:presLayoutVars>
          <dgm:bulletEnabled val="1"/>
        </dgm:presLayoutVars>
      </dgm:prSet>
      <dgm:spPr/>
    </dgm:pt>
    <dgm:pt modelId="{1A37C52C-CF0A-46B6-A2B3-7BC4BBBEF556}" type="pres">
      <dgm:prSet presAssocID="{B6F319DA-C5C2-4A54-A07F-7A8DB2B6959B}" presName="aSpace2" presStyleCnt="0"/>
      <dgm:spPr/>
    </dgm:pt>
    <dgm:pt modelId="{53534D2A-6642-4AD6-954B-D5E613AF6DCA}" type="pres">
      <dgm:prSet presAssocID="{357B945D-32D3-4C10-9960-1A5EA72EBF4C}" presName="childNode" presStyleLbl="node1" presStyleIdx="1" presStyleCnt="17">
        <dgm:presLayoutVars>
          <dgm:bulletEnabled val="1"/>
        </dgm:presLayoutVars>
      </dgm:prSet>
      <dgm:spPr/>
    </dgm:pt>
    <dgm:pt modelId="{9D242953-7D43-43D3-8E8C-45CB7817109B}" type="pres">
      <dgm:prSet presAssocID="{357B945D-32D3-4C10-9960-1A5EA72EBF4C}" presName="aSpace2" presStyleCnt="0"/>
      <dgm:spPr/>
    </dgm:pt>
    <dgm:pt modelId="{9CF60F40-9CE7-41AE-8463-5ABE159E3084}" type="pres">
      <dgm:prSet presAssocID="{07BC5A8B-BE8B-47A1-8494-8F2028B71C5B}" presName="childNode" presStyleLbl="node1" presStyleIdx="2" presStyleCnt="17">
        <dgm:presLayoutVars>
          <dgm:bulletEnabled val="1"/>
        </dgm:presLayoutVars>
      </dgm:prSet>
      <dgm:spPr/>
    </dgm:pt>
    <dgm:pt modelId="{8FAA9254-CCFA-4319-BF75-6A6B91753AF9}" type="pres">
      <dgm:prSet presAssocID="{07BC5A8B-BE8B-47A1-8494-8F2028B71C5B}" presName="aSpace2" presStyleCnt="0"/>
      <dgm:spPr/>
    </dgm:pt>
    <dgm:pt modelId="{2CDFC7E5-5066-41D0-929E-6EBA1C8C9E81}" type="pres">
      <dgm:prSet presAssocID="{FFCA02A8-929B-4DB5-87E4-BC38B9028C7A}" presName="childNode" presStyleLbl="node1" presStyleIdx="3" presStyleCnt="17">
        <dgm:presLayoutVars>
          <dgm:bulletEnabled val="1"/>
        </dgm:presLayoutVars>
      </dgm:prSet>
      <dgm:spPr/>
    </dgm:pt>
    <dgm:pt modelId="{D0ACDF05-4535-44DE-BA7D-2E5B254AF18E}" type="pres">
      <dgm:prSet presAssocID="{4A7BCF0D-4FFE-4F2F-B27D-1824C725CA4B}" presName="aSpace" presStyleCnt="0"/>
      <dgm:spPr/>
    </dgm:pt>
    <dgm:pt modelId="{1CF61C75-A968-43EA-AE2D-2B36C027D9F3}" type="pres">
      <dgm:prSet presAssocID="{59B5020B-1AC8-47B8-9EF2-24376FD5E687}" presName="compNode" presStyleCnt="0"/>
      <dgm:spPr/>
    </dgm:pt>
    <dgm:pt modelId="{B527D4FF-A3D4-450F-82A7-5447CFB4C3E2}" type="pres">
      <dgm:prSet presAssocID="{59B5020B-1AC8-47B8-9EF2-24376FD5E687}" presName="aNode" presStyleLbl="bgShp" presStyleIdx="1" presStyleCnt="3" custLinFactNeighborX="769" custLinFactNeighborY="-1205"/>
      <dgm:spPr/>
    </dgm:pt>
    <dgm:pt modelId="{0F43D085-8E53-41FC-98F0-506978F456C9}" type="pres">
      <dgm:prSet presAssocID="{59B5020B-1AC8-47B8-9EF2-24376FD5E687}" presName="textNode" presStyleLbl="bgShp" presStyleIdx="1" presStyleCnt="3"/>
      <dgm:spPr/>
    </dgm:pt>
    <dgm:pt modelId="{FCD59B0B-D0DE-4339-809E-FED3215C2A11}" type="pres">
      <dgm:prSet presAssocID="{59B5020B-1AC8-47B8-9EF2-24376FD5E687}" presName="compChildNode" presStyleCnt="0"/>
      <dgm:spPr/>
    </dgm:pt>
    <dgm:pt modelId="{2C107C88-EFE3-4B01-A916-8B5B6552C44A}" type="pres">
      <dgm:prSet presAssocID="{59B5020B-1AC8-47B8-9EF2-24376FD5E687}" presName="theInnerList" presStyleCnt="0"/>
      <dgm:spPr/>
    </dgm:pt>
    <dgm:pt modelId="{4E717ADA-8AED-4C30-AE38-E830D88E8E44}" type="pres">
      <dgm:prSet presAssocID="{116F4389-3F63-4C96-B313-A54E764C2F14}" presName="childNode" presStyleLbl="node1" presStyleIdx="4" presStyleCnt="17">
        <dgm:presLayoutVars>
          <dgm:bulletEnabled val="1"/>
        </dgm:presLayoutVars>
      </dgm:prSet>
      <dgm:spPr/>
    </dgm:pt>
    <dgm:pt modelId="{D7F9FA92-BBE8-48B0-BFC6-5ED711C334D3}" type="pres">
      <dgm:prSet presAssocID="{116F4389-3F63-4C96-B313-A54E764C2F14}" presName="aSpace2" presStyleCnt="0"/>
      <dgm:spPr/>
    </dgm:pt>
    <dgm:pt modelId="{5212789F-9EE8-4FDA-8E59-1585B4C2BD61}" type="pres">
      <dgm:prSet presAssocID="{39A31B4E-5D22-483A-914D-9F51B822D9C1}" presName="childNode" presStyleLbl="node1" presStyleIdx="5" presStyleCnt="17">
        <dgm:presLayoutVars>
          <dgm:bulletEnabled val="1"/>
        </dgm:presLayoutVars>
      </dgm:prSet>
      <dgm:spPr/>
    </dgm:pt>
    <dgm:pt modelId="{852B961F-B7FB-4A76-BF56-9F3DD4617923}" type="pres">
      <dgm:prSet presAssocID="{39A31B4E-5D22-483A-914D-9F51B822D9C1}" presName="aSpace2" presStyleCnt="0"/>
      <dgm:spPr/>
    </dgm:pt>
    <dgm:pt modelId="{5E784036-D738-44A3-A411-D6F1BCB08007}" type="pres">
      <dgm:prSet presAssocID="{0168AD56-580F-49F5-8408-147510692D17}" presName="childNode" presStyleLbl="node1" presStyleIdx="6" presStyleCnt="17">
        <dgm:presLayoutVars>
          <dgm:bulletEnabled val="1"/>
        </dgm:presLayoutVars>
      </dgm:prSet>
      <dgm:spPr/>
    </dgm:pt>
    <dgm:pt modelId="{4FB33D43-7730-45E1-A3DF-B9A49AFC6D0A}" type="pres">
      <dgm:prSet presAssocID="{0168AD56-580F-49F5-8408-147510692D17}" presName="aSpace2" presStyleCnt="0"/>
      <dgm:spPr/>
    </dgm:pt>
    <dgm:pt modelId="{6E9D502D-84BA-4FA0-9B12-F4A2BCEBD16E}" type="pres">
      <dgm:prSet presAssocID="{C3B5C5DA-A5EB-444D-BAE8-ACA75F67289F}" presName="childNode" presStyleLbl="node1" presStyleIdx="7" presStyleCnt="17">
        <dgm:presLayoutVars>
          <dgm:bulletEnabled val="1"/>
        </dgm:presLayoutVars>
      </dgm:prSet>
      <dgm:spPr/>
    </dgm:pt>
    <dgm:pt modelId="{9633D828-8676-483A-8D28-4C09A0996777}" type="pres">
      <dgm:prSet presAssocID="{C3B5C5DA-A5EB-444D-BAE8-ACA75F67289F}" presName="aSpace2" presStyleCnt="0"/>
      <dgm:spPr/>
    </dgm:pt>
    <dgm:pt modelId="{4068BB7D-EFA3-41A0-B6D2-240ADF1616CA}" type="pres">
      <dgm:prSet presAssocID="{15CD747F-BAD5-4011-BDEF-335AF8C7B76C}" presName="childNode" presStyleLbl="node1" presStyleIdx="8" presStyleCnt="17">
        <dgm:presLayoutVars>
          <dgm:bulletEnabled val="1"/>
        </dgm:presLayoutVars>
      </dgm:prSet>
      <dgm:spPr/>
    </dgm:pt>
    <dgm:pt modelId="{AD1F7AA1-0D52-45B8-9DBB-8815D259DA83}" type="pres">
      <dgm:prSet presAssocID="{15CD747F-BAD5-4011-BDEF-335AF8C7B76C}" presName="aSpace2" presStyleCnt="0"/>
      <dgm:spPr/>
    </dgm:pt>
    <dgm:pt modelId="{54438750-F5EC-43EB-86DC-44BBB640F533}" type="pres">
      <dgm:prSet presAssocID="{B2F5A533-2A82-4D70-9C54-2A6D0C7B07CE}" presName="childNode" presStyleLbl="node1" presStyleIdx="9" presStyleCnt="17">
        <dgm:presLayoutVars>
          <dgm:bulletEnabled val="1"/>
        </dgm:presLayoutVars>
      </dgm:prSet>
      <dgm:spPr/>
    </dgm:pt>
    <dgm:pt modelId="{0F5E90A8-0657-4A6E-9004-118190BD1AC7}" type="pres">
      <dgm:prSet presAssocID="{59B5020B-1AC8-47B8-9EF2-24376FD5E687}" presName="aSpace" presStyleCnt="0"/>
      <dgm:spPr/>
    </dgm:pt>
    <dgm:pt modelId="{C27EE78A-71BA-4198-BC3B-7658EE194B41}" type="pres">
      <dgm:prSet presAssocID="{69CAD96F-2214-437D-976F-BB2FCB1E233B}" presName="compNode" presStyleCnt="0"/>
      <dgm:spPr/>
    </dgm:pt>
    <dgm:pt modelId="{F2CEB691-BF95-401E-AD92-83009CAEC48C}" type="pres">
      <dgm:prSet presAssocID="{69CAD96F-2214-437D-976F-BB2FCB1E233B}" presName="aNode" presStyleLbl="bgShp" presStyleIdx="2" presStyleCnt="3"/>
      <dgm:spPr/>
    </dgm:pt>
    <dgm:pt modelId="{ED151383-EADA-4507-A147-8BA590D44CD7}" type="pres">
      <dgm:prSet presAssocID="{69CAD96F-2214-437D-976F-BB2FCB1E233B}" presName="textNode" presStyleLbl="bgShp" presStyleIdx="2" presStyleCnt="3"/>
      <dgm:spPr/>
    </dgm:pt>
    <dgm:pt modelId="{722512E2-F4B0-4850-AE1D-066762EDDD1D}" type="pres">
      <dgm:prSet presAssocID="{69CAD96F-2214-437D-976F-BB2FCB1E233B}" presName="compChildNode" presStyleCnt="0"/>
      <dgm:spPr/>
    </dgm:pt>
    <dgm:pt modelId="{67E8D9A9-DF06-48A6-B859-B1C6D8A72E22}" type="pres">
      <dgm:prSet presAssocID="{69CAD96F-2214-437D-976F-BB2FCB1E233B}" presName="theInnerList" presStyleCnt="0"/>
      <dgm:spPr/>
    </dgm:pt>
    <dgm:pt modelId="{1C09694C-BC2D-4EB3-A0ED-C47CEDA2DF7C}" type="pres">
      <dgm:prSet presAssocID="{A7D38405-79D5-4F88-A68D-BFA4553F6E22}" presName="childNode" presStyleLbl="node1" presStyleIdx="10" presStyleCnt="17">
        <dgm:presLayoutVars>
          <dgm:bulletEnabled val="1"/>
        </dgm:presLayoutVars>
      </dgm:prSet>
      <dgm:spPr/>
    </dgm:pt>
    <dgm:pt modelId="{8D001113-7CF7-4F2D-926C-A9A991B5F77B}" type="pres">
      <dgm:prSet presAssocID="{A7D38405-79D5-4F88-A68D-BFA4553F6E22}" presName="aSpace2" presStyleCnt="0"/>
      <dgm:spPr/>
    </dgm:pt>
    <dgm:pt modelId="{2ACBCE4E-2B8A-4E0A-B8E2-BDF658BBDBC7}" type="pres">
      <dgm:prSet presAssocID="{C60C61D5-60DF-4784-9608-41FCE0AE302D}" presName="childNode" presStyleLbl="node1" presStyleIdx="11" presStyleCnt="17">
        <dgm:presLayoutVars>
          <dgm:bulletEnabled val="1"/>
        </dgm:presLayoutVars>
      </dgm:prSet>
      <dgm:spPr/>
    </dgm:pt>
    <dgm:pt modelId="{76031793-7FEF-48A4-A07F-DB9F4F2702A7}" type="pres">
      <dgm:prSet presAssocID="{C60C61D5-60DF-4784-9608-41FCE0AE302D}" presName="aSpace2" presStyleCnt="0"/>
      <dgm:spPr/>
    </dgm:pt>
    <dgm:pt modelId="{ABBE9DC9-BDAC-4ACD-A33E-9E81A7527BE5}" type="pres">
      <dgm:prSet presAssocID="{FA5E13B3-8862-47B1-87D8-A8193B1CCF22}" presName="childNode" presStyleLbl="node1" presStyleIdx="12" presStyleCnt="17">
        <dgm:presLayoutVars>
          <dgm:bulletEnabled val="1"/>
        </dgm:presLayoutVars>
      </dgm:prSet>
      <dgm:spPr/>
    </dgm:pt>
    <dgm:pt modelId="{C2DC0893-4C01-4F90-B130-218C62D7DE3A}" type="pres">
      <dgm:prSet presAssocID="{FA5E13B3-8862-47B1-87D8-A8193B1CCF22}" presName="aSpace2" presStyleCnt="0"/>
      <dgm:spPr/>
    </dgm:pt>
    <dgm:pt modelId="{412C806B-E116-4C20-94F5-2EBF72B79581}" type="pres">
      <dgm:prSet presAssocID="{0B13AEB8-82EE-4602-8A0F-9B86D61DF541}" presName="childNode" presStyleLbl="node1" presStyleIdx="13" presStyleCnt="17">
        <dgm:presLayoutVars>
          <dgm:bulletEnabled val="1"/>
        </dgm:presLayoutVars>
      </dgm:prSet>
      <dgm:spPr/>
    </dgm:pt>
    <dgm:pt modelId="{119E8F82-D38D-4BC6-9D77-F7763D7F9996}" type="pres">
      <dgm:prSet presAssocID="{0B13AEB8-82EE-4602-8A0F-9B86D61DF541}" presName="aSpace2" presStyleCnt="0"/>
      <dgm:spPr/>
    </dgm:pt>
    <dgm:pt modelId="{DFC71E51-C3B7-48B8-AA5F-3CE6127C7791}" type="pres">
      <dgm:prSet presAssocID="{176985DD-EFF6-40B3-81BC-C326751AF9C9}" presName="childNode" presStyleLbl="node1" presStyleIdx="14" presStyleCnt="17">
        <dgm:presLayoutVars>
          <dgm:bulletEnabled val="1"/>
        </dgm:presLayoutVars>
      </dgm:prSet>
      <dgm:spPr/>
    </dgm:pt>
    <dgm:pt modelId="{64E83544-A53A-40F9-B54E-B21BC1DED0DE}" type="pres">
      <dgm:prSet presAssocID="{176985DD-EFF6-40B3-81BC-C326751AF9C9}" presName="aSpace2" presStyleCnt="0"/>
      <dgm:spPr/>
    </dgm:pt>
    <dgm:pt modelId="{0909BC48-2EBD-436E-A263-E92983BC1F2B}" type="pres">
      <dgm:prSet presAssocID="{4E9F7669-3178-49E3-B22A-90FE39C04A5C}" presName="childNode" presStyleLbl="node1" presStyleIdx="15" presStyleCnt="17">
        <dgm:presLayoutVars>
          <dgm:bulletEnabled val="1"/>
        </dgm:presLayoutVars>
      </dgm:prSet>
      <dgm:spPr/>
    </dgm:pt>
    <dgm:pt modelId="{EBC9335B-B87F-45AC-A482-2C9F085C5D4F}" type="pres">
      <dgm:prSet presAssocID="{4E9F7669-3178-49E3-B22A-90FE39C04A5C}" presName="aSpace2" presStyleCnt="0"/>
      <dgm:spPr/>
    </dgm:pt>
    <dgm:pt modelId="{1D6F54A5-5F39-4411-B9C9-3D1BD9E3D57C}" type="pres">
      <dgm:prSet presAssocID="{85452EA6-E65B-4EAA-AEB0-46AD40CA61CC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F58E3E00-7732-40D9-A8C1-C95CC2076B0B}" srcId="{4A7BCF0D-4FFE-4F2F-B27D-1824C725CA4B}" destId="{B6F319DA-C5C2-4A54-A07F-7A8DB2B6959B}" srcOrd="0" destOrd="0" parTransId="{87D30DE8-EE5F-4960-9255-259172AC7D1D}" sibTransId="{031BED5F-362B-4DEC-867D-CB3CD2543FC4}"/>
    <dgm:cxn modelId="{00A8D807-3465-4284-A915-7A7E932B85C5}" srcId="{59B5020B-1AC8-47B8-9EF2-24376FD5E687}" destId="{0168AD56-580F-49F5-8408-147510692D17}" srcOrd="2" destOrd="0" parTransId="{F018864D-65F3-425C-8F5B-0FD6804484D2}" sibTransId="{00BE2C1C-ADBE-429B-87C8-560F6A3668FC}"/>
    <dgm:cxn modelId="{7C604408-3285-4D41-BF39-ACA0019C23D3}" type="presOf" srcId="{B6F319DA-C5C2-4A54-A07F-7A8DB2B6959B}" destId="{B88ECA14-0AAE-4BD6-BE63-F40B3F9D0DA0}" srcOrd="0" destOrd="0" presId="urn:microsoft.com/office/officeart/2005/8/layout/lProcess2"/>
    <dgm:cxn modelId="{50D0AE0F-DCDC-49C7-8D78-C153BF679F26}" type="presOf" srcId="{85452EA6-E65B-4EAA-AEB0-46AD40CA61CC}" destId="{1D6F54A5-5F39-4411-B9C9-3D1BD9E3D57C}" srcOrd="0" destOrd="0" presId="urn:microsoft.com/office/officeart/2005/8/layout/lProcess2"/>
    <dgm:cxn modelId="{5C686A13-6F24-49D8-8B94-324A50A0955D}" srcId="{4A7BCF0D-4FFE-4F2F-B27D-1824C725CA4B}" destId="{357B945D-32D3-4C10-9960-1A5EA72EBF4C}" srcOrd="1" destOrd="0" parTransId="{BA264BFB-03C5-4D62-A155-31D047C24ADE}" sibTransId="{BCA0F4B0-A24E-41B5-87EB-0E8A0E5ADA60}"/>
    <dgm:cxn modelId="{18B0D01E-2A26-4525-BFB5-F119F1501EA5}" srcId="{69CAD96F-2214-437D-976F-BB2FCB1E233B}" destId="{0B13AEB8-82EE-4602-8A0F-9B86D61DF541}" srcOrd="3" destOrd="0" parTransId="{FCFE9C32-A544-47AA-BBBA-C92EDF194356}" sibTransId="{37F3AC17-CD03-43B1-A846-3026EB50A574}"/>
    <dgm:cxn modelId="{B12AF41E-EF93-4B15-B317-3810099FAA60}" type="presOf" srcId="{176985DD-EFF6-40B3-81BC-C326751AF9C9}" destId="{DFC71E51-C3B7-48B8-AA5F-3CE6127C7791}" srcOrd="0" destOrd="0" presId="urn:microsoft.com/office/officeart/2005/8/layout/lProcess2"/>
    <dgm:cxn modelId="{2DCCAA20-972B-41A4-9C22-7F78CA36B51C}" srcId="{69CAD96F-2214-437D-976F-BB2FCB1E233B}" destId="{C60C61D5-60DF-4784-9608-41FCE0AE302D}" srcOrd="1" destOrd="0" parTransId="{C81C0818-8F3B-497C-A001-7AAC1C76E7DF}" sibTransId="{8A60E9C2-3B79-4630-BB5E-8009BC9D61FC}"/>
    <dgm:cxn modelId="{F15FFB21-0634-4830-85C9-EA1D9B188FA3}" type="presOf" srcId="{15CD747F-BAD5-4011-BDEF-335AF8C7B76C}" destId="{4068BB7D-EFA3-41A0-B6D2-240ADF1616CA}" srcOrd="0" destOrd="0" presId="urn:microsoft.com/office/officeart/2005/8/layout/lProcess2"/>
    <dgm:cxn modelId="{C10D2D2C-4670-45C2-881A-E903A6C00441}" type="presOf" srcId="{4E9F7669-3178-49E3-B22A-90FE39C04A5C}" destId="{0909BC48-2EBD-436E-A263-E92983BC1F2B}" srcOrd="0" destOrd="0" presId="urn:microsoft.com/office/officeart/2005/8/layout/lProcess2"/>
    <dgm:cxn modelId="{D761A738-3FF3-4D2A-AF56-972B052486FF}" type="presOf" srcId="{0B13AEB8-82EE-4602-8A0F-9B86D61DF541}" destId="{412C806B-E116-4C20-94F5-2EBF72B79581}" srcOrd="0" destOrd="0" presId="urn:microsoft.com/office/officeart/2005/8/layout/lProcess2"/>
    <dgm:cxn modelId="{8D5EE43A-5CD1-4FD7-BD4C-F0911C455515}" type="presOf" srcId="{39A31B4E-5D22-483A-914D-9F51B822D9C1}" destId="{5212789F-9EE8-4FDA-8E59-1585B4C2BD61}" srcOrd="0" destOrd="0" presId="urn:microsoft.com/office/officeart/2005/8/layout/lProcess2"/>
    <dgm:cxn modelId="{184EB23F-CE54-4556-A6CC-6245C61E005A}" type="presOf" srcId="{FFCA02A8-929B-4DB5-87E4-BC38B9028C7A}" destId="{2CDFC7E5-5066-41D0-929E-6EBA1C8C9E81}" srcOrd="0" destOrd="0" presId="urn:microsoft.com/office/officeart/2005/8/layout/lProcess2"/>
    <dgm:cxn modelId="{CE66B540-632D-46D9-BBE2-1ED53B0095CF}" srcId="{69CAD96F-2214-437D-976F-BB2FCB1E233B}" destId="{85452EA6-E65B-4EAA-AEB0-46AD40CA61CC}" srcOrd="6" destOrd="0" parTransId="{977DF12C-67D9-4D56-B245-5D2371E3200A}" sibTransId="{48E8CC07-846A-4E6D-9723-B8836E2147CF}"/>
    <dgm:cxn modelId="{EA0FCD40-4BDF-4B4C-A187-2789537D58F7}" srcId="{69CAD96F-2214-437D-976F-BB2FCB1E233B}" destId="{FA5E13B3-8862-47B1-87D8-A8193B1CCF22}" srcOrd="2" destOrd="0" parTransId="{5478C28E-7AE0-415E-99F6-B25B8557BBF8}" sibTransId="{07A31D5B-7131-4D5A-92FB-FA922AD364DC}"/>
    <dgm:cxn modelId="{5BFBBF46-1C86-4A8B-81AA-2B301C4C4529}" srcId="{69CAD96F-2214-437D-976F-BB2FCB1E233B}" destId="{4E9F7669-3178-49E3-B22A-90FE39C04A5C}" srcOrd="5" destOrd="0" parTransId="{42F8F550-EC62-4FF2-8663-EB2C3AA16569}" sibTransId="{60013915-9750-4E21-9484-E0BD579A9479}"/>
    <dgm:cxn modelId="{491B2751-CE05-4C2D-8FCF-CB7B64357C3E}" type="presOf" srcId="{357B945D-32D3-4C10-9960-1A5EA72EBF4C}" destId="{53534D2A-6642-4AD6-954B-D5E613AF6DCA}" srcOrd="0" destOrd="0" presId="urn:microsoft.com/office/officeart/2005/8/layout/lProcess2"/>
    <dgm:cxn modelId="{A366FA52-AB95-4C8F-BB92-A0C3E89EA6D2}" type="presOf" srcId="{69CAD96F-2214-437D-976F-BB2FCB1E233B}" destId="{F2CEB691-BF95-401E-AD92-83009CAEC48C}" srcOrd="0" destOrd="0" presId="urn:microsoft.com/office/officeart/2005/8/layout/lProcess2"/>
    <dgm:cxn modelId="{6A69645A-8A18-4D63-8622-85412B7E6A8E}" srcId="{69CAD96F-2214-437D-976F-BB2FCB1E233B}" destId="{A7D38405-79D5-4F88-A68D-BFA4553F6E22}" srcOrd="0" destOrd="0" parTransId="{AE97A2B5-0D8C-4DAB-ACA0-E6C3ACAE054F}" sibTransId="{E2BB7621-BDCE-48C0-8AB6-F37BC3C4E41A}"/>
    <dgm:cxn modelId="{3E459160-7A72-49C5-9D48-478F7AC964B9}" srcId="{462FC66C-4537-46DD-AD09-5311AEB55B78}" destId="{69CAD96F-2214-437D-976F-BB2FCB1E233B}" srcOrd="2" destOrd="0" parTransId="{9E83F182-ABA9-4501-8754-60752BBC9BA4}" sibTransId="{137215E0-6FA2-4A79-BC69-544F5C1E40E7}"/>
    <dgm:cxn modelId="{48BF8868-AA98-4897-B636-425DE52F8FC2}" srcId="{4A7BCF0D-4FFE-4F2F-B27D-1824C725CA4B}" destId="{07BC5A8B-BE8B-47A1-8494-8F2028B71C5B}" srcOrd="2" destOrd="0" parTransId="{F94FE74E-F0AB-4EE6-B44C-41C1878007E4}" sibTransId="{551F01A5-92EA-4277-910E-23664DDD7B27}"/>
    <dgm:cxn modelId="{A4131196-11C7-4F23-A846-8CDBE52E1CC0}" srcId="{462FC66C-4537-46DD-AD09-5311AEB55B78}" destId="{59B5020B-1AC8-47B8-9EF2-24376FD5E687}" srcOrd="1" destOrd="0" parTransId="{C431ADEA-A30C-4BB7-8FB9-612083D3EA31}" sibTransId="{9C2584B4-F51B-41E0-9E28-7C151850817A}"/>
    <dgm:cxn modelId="{CA4B39A5-5B01-49D4-8691-4D8E218487EF}" srcId="{69CAD96F-2214-437D-976F-BB2FCB1E233B}" destId="{176985DD-EFF6-40B3-81BC-C326751AF9C9}" srcOrd="4" destOrd="0" parTransId="{461D0263-D31C-49C3-BA7E-7622827DB943}" sibTransId="{5DE664FC-F91A-4387-803B-D06490A97A2F}"/>
    <dgm:cxn modelId="{3D16ABAF-A023-490B-9E8B-C8E7C4ED4416}" type="presOf" srcId="{A7D38405-79D5-4F88-A68D-BFA4553F6E22}" destId="{1C09694C-BC2D-4EB3-A0ED-C47CEDA2DF7C}" srcOrd="0" destOrd="0" presId="urn:microsoft.com/office/officeart/2005/8/layout/lProcess2"/>
    <dgm:cxn modelId="{BD7AE2AF-1A9D-486A-89C8-31A86E825419}" type="presOf" srcId="{116F4389-3F63-4C96-B313-A54E764C2F14}" destId="{4E717ADA-8AED-4C30-AE38-E830D88E8E44}" srcOrd="0" destOrd="0" presId="urn:microsoft.com/office/officeart/2005/8/layout/lProcess2"/>
    <dgm:cxn modelId="{B7D87BB0-1A15-45E8-B6C0-0FDA1788C79D}" type="presOf" srcId="{07BC5A8B-BE8B-47A1-8494-8F2028B71C5B}" destId="{9CF60F40-9CE7-41AE-8463-5ABE159E3084}" srcOrd="0" destOrd="0" presId="urn:microsoft.com/office/officeart/2005/8/layout/lProcess2"/>
    <dgm:cxn modelId="{753154B3-DCB2-4FF7-8E98-36CDDEDC3D4F}" type="presOf" srcId="{4A7BCF0D-4FFE-4F2F-B27D-1824C725CA4B}" destId="{2421614A-F5EE-4914-B2D7-974A8A6CC824}" srcOrd="1" destOrd="0" presId="urn:microsoft.com/office/officeart/2005/8/layout/lProcess2"/>
    <dgm:cxn modelId="{7732A3B5-8F5F-4662-BDEF-3EF778F09C96}" type="presOf" srcId="{C3B5C5DA-A5EB-444D-BAE8-ACA75F67289F}" destId="{6E9D502D-84BA-4FA0-9B12-F4A2BCEBD16E}" srcOrd="0" destOrd="0" presId="urn:microsoft.com/office/officeart/2005/8/layout/lProcess2"/>
    <dgm:cxn modelId="{C332DDB6-A00C-4145-9F89-039408276E94}" type="presOf" srcId="{B2F5A533-2A82-4D70-9C54-2A6D0C7B07CE}" destId="{54438750-F5EC-43EB-86DC-44BBB640F533}" srcOrd="0" destOrd="0" presId="urn:microsoft.com/office/officeart/2005/8/layout/lProcess2"/>
    <dgm:cxn modelId="{38F357BC-3F91-4BE8-BB77-3027E16049B1}" type="presOf" srcId="{462FC66C-4537-46DD-AD09-5311AEB55B78}" destId="{D9324906-E447-4BA7-89A0-138AF55AB108}" srcOrd="0" destOrd="0" presId="urn:microsoft.com/office/officeart/2005/8/layout/lProcess2"/>
    <dgm:cxn modelId="{13D616C2-1FF7-404A-99F8-17F5E987B943}" srcId="{59B5020B-1AC8-47B8-9EF2-24376FD5E687}" destId="{39A31B4E-5D22-483A-914D-9F51B822D9C1}" srcOrd="1" destOrd="0" parTransId="{845056AE-8833-4BBA-A151-6D3163E6D7E3}" sibTransId="{83C6F3F2-F5B5-41DC-9276-5A212CBF8D7F}"/>
    <dgm:cxn modelId="{9DF934C2-824D-4C44-9D45-C38569192E65}" type="presOf" srcId="{59B5020B-1AC8-47B8-9EF2-24376FD5E687}" destId="{B527D4FF-A3D4-450F-82A7-5447CFB4C3E2}" srcOrd="0" destOrd="0" presId="urn:microsoft.com/office/officeart/2005/8/layout/lProcess2"/>
    <dgm:cxn modelId="{A6F0FAC9-E1B0-4E82-828E-AC378B9F3075}" type="presOf" srcId="{C60C61D5-60DF-4784-9608-41FCE0AE302D}" destId="{2ACBCE4E-2B8A-4E0A-B8E2-BDF658BBDBC7}" srcOrd="0" destOrd="0" presId="urn:microsoft.com/office/officeart/2005/8/layout/lProcess2"/>
    <dgm:cxn modelId="{BFACAACF-A51E-45B3-87A3-0C3FD75AC39E}" type="presOf" srcId="{59B5020B-1AC8-47B8-9EF2-24376FD5E687}" destId="{0F43D085-8E53-41FC-98F0-506978F456C9}" srcOrd="1" destOrd="0" presId="urn:microsoft.com/office/officeart/2005/8/layout/lProcess2"/>
    <dgm:cxn modelId="{FC9F2BD5-02B8-4BE3-A68B-CEF4AC69A2F8}" type="presOf" srcId="{FA5E13B3-8862-47B1-87D8-A8193B1CCF22}" destId="{ABBE9DC9-BDAC-4ACD-A33E-9E81A7527BE5}" srcOrd="0" destOrd="0" presId="urn:microsoft.com/office/officeart/2005/8/layout/lProcess2"/>
    <dgm:cxn modelId="{DDFF8AD6-2FCB-41F9-A056-BABBF91FB6E0}" type="presOf" srcId="{0168AD56-580F-49F5-8408-147510692D17}" destId="{5E784036-D738-44A3-A411-D6F1BCB08007}" srcOrd="0" destOrd="0" presId="urn:microsoft.com/office/officeart/2005/8/layout/lProcess2"/>
    <dgm:cxn modelId="{1AAFC4D9-DBA3-424F-AE35-A7D0E29DAE6E}" type="presOf" srcId="{69CAD96F-2214-437D-976F-BB2FCB1E233B}" destId="{ED151383-EADA-4507-A147-8BA590D44CD7}" srcOrd="1" destOrd="0" presId="urn:microsoft.com/office/officeart/2005/8/layout/lProcess2"/>
    <dgm:cxn modelId="{A76185DF-8766-452F-9812-F0A1A35183D3}" srcId="{59B5020B-1AC8-47B8-9EF2-24376FD5E687}" destId="{B2F5A533-2A82-4D70-9C54-2A6D0C7B07CE}" srcOrd="5" destOrd="0" parTransId="{3FC89C03-417F-4247-957A-9E782034C94A}" sibTransId="{86E79E4B-460D-4861-91CA-C93EB5601635}"/>
    <dgm:cxn modelId="{10D0A3E9-D0A6-4BCA-91FA-36B10DC28FA4}" srcId="{4A7BCF0D-4FFE-4F2F-B27D-1824C725CA4B}" destId="{FFCA02A8-929B-4DB5-87E4-BC38B9028C7A}" srcOrd="3" destOrd="0" parTransId="{F9D36477-45E6-4B2E-8957-535AC3600C2A}" sibTransId="{62C02568-4E64-4BDC-A216-2A6076492BE5}"/>
    <dgm:cxn modelId="{5247ACEB-C3AC-4C6F-A9B3-4A48420033A8}" srcId="{59B5020B-1AC8-47B8-9EF2-24376FD5E687}" destId="{15CD747F-BAD5-4011-BDEF-335AF8C7B76C}" srcOrd="4" destOrd="0" parTransId="{9A6CD941-E311-4A44-8197-0C807B876C2F}" sibTransId="{1BAFC581-1936-47CD-90F4-DBC4321B1065}"/>
    <dgm:cxn modelId="{14E033F0-164C-4CE6-85D1-99400B91C757}" srcId="{59B5020B-1AC8-47B8-9EF2-24376FD5E687}" destId="{C3B5C5DA-A5EB-444D-BAE8-ACA75F67289F}" srcOrd="3" destOrd="0" parTransId="{198F12F2-A73A-4FFE-A567-3C0DFF941EDF}" sibTransId="{44C655FF-F922-4A12-9114-D3A24963BD8A}"/>
    <dgm:cxn modelId="{98C682F2-22C5-45A0-8B91-2FD65CF4071F}" srcId="{462FC66C-4537-46DD-AD09-5311AEB55B78}" destId="{4A7BCF0D-4FFE-4F2F-B27D-1824C725CA4B}" srcOrd="0" destOrd="0" parTransId="{DF69E87C-E1AF-4BAC-BE5A-F14FF9EAF157}" sibTransId="{8050A57E-EC17-4A2B-917A-17A9C9A4C27A}"/>
    <dgm:cxn modelId="{0202E0FA-51AA-4AEB-92C1-82D0279BD115}" type="presOf" srcId="{4A7BCF0D-4FFE-4F2F-B27D-1824C725CA4B}" destId="{DC5490E9-8F4F-4759-A540-A08BF90B6525}" srcOrd="0" destOrd="0" presId="urn:microsoft.com/office/officeart/2005/8/layout/lProcess2"/>
    <dgm:cxn modelId="{FE09B8FC-0649-4EB6-AE36-48CC4A5CF91E}" srcId="{59B5020B-1AC8-47B8-9EF2-24376FD5E687}" destId="{116F4389-3F63-4C96-B313-A54E764C2F14}" srcOrd="0" destOrd="0" parTransId="{8B7D1A81-C2A3-4286-A6EC-80F9E5760037}" sibTransId="{B3B1B2ED-34B0-44AD-B0BD-D77B5EF33139}"/>
    <dgm:cxn modelId="{579B7AC4-4C18-4D79-A1B8-E89CA05E8424}" type="presParOf" srcId="{D9324906-E447-4BA7-89A0-138AF55AB108}" destId="{B042EBF4-CFEE-4BAD-9CAF-882E6D357416}" srcOrd="0" destOrd="0" presId="urn:microsoft.com/office/officeart/2005/8/layout/lProcess2"/>
    <dgm:cxn modelId="{D5282C51-66EE-4667-B7DD-91622B8BF5BF}" type="presParOf" srcId="{B042EBF4-CFEE-4BAD-9CAF-882E6D357416}" destId="{DC5490E9-8F4F-4759-A540-A08BF90B6525}" srcOrd="0" destOrd="0" presId="urn:microsoft.com/office/officeart/2005/8/layout/lProcess2"/>
    <dgm:cxn modelId="{D917AC99-2321-4CBF-A064-C4A18D5EDF09}" type="presParOf" srcId="{B042EBF4-CFEE-4BAD-9CAF-882E6D357416}" destId="{2421614A-F5EE-4914-B2D7-974A8A6CC824}" srcOrd="1" destOrd="0" presId="urn:microsoft.com/office/officeart/2005/8/layout/lProcess2"/>
    <dgm:cxn modelId="{0012EC4B-8DA3-4037-9DBF-A71BFB67BA65}" type="presParOf" srcId="{B042EBF4-CFEE-4BAD-9CAF-882E6D357416}" destId="{B1280FE5-125A-4C07-AC47-BE4AE025C7B1}" srcOrd="2" destOrd="0" presId="urn:microsoft.com/office/officeart/2005/8/layout/lProcess2"/>
    <dgm:cxn modelId="{5A94046E-E28C-40B6-8A83-3F1615EE6A67}" type="presParOf" srcId="{B1280FE5-125A-4C07-AC47-BE4AE025C7B1}" destId="{4A8C8770-ECE1-41DF-987D-D0C17E580CB2}" srcOrd="0" destOrd="0" presId="urn:microsoft.com/office/officeart/2005/8/layout/lProcess2"/>
    <dgm:cxn modelId="{CAE80B88-5383-401A-8EB9-D9E90E15D687}" type="presParOf" srcId="{4A8C8770-ECE1-41DF-987D-D0C17E580CB2}" destId="{B88ECA14-0AAE-4BD6-BE63-F40B3F9D0DA0}" srcOrd="0" destOrd="0" presId="urn:microsoft.com/office/officeart/2005/8/layout/lProcess2"/>
    <dgm:cxn modelId="{78737DD8-3853-4F5C-A26C-51B673BCA56C}" type="presParOf" srcId="{4A8C8770-ECE1-41DF-987D-D0C17E580CB2}" destId="{1A37C52C-CF0A-46B6-A2B3-7BC4BBBEF556}" srcOrd="1" destOrd="0" presId="urn:microsoft.com/office/officeart/2005/8/layout/lProcess2"/>
    <dgm:cxn modelId="{A5BD603D-D05E-4EEE-A116-26CD7D43C0B0}" type="presParOf" srcId="{4A8C8770-ECE1-41DF-987D-D0C17E580CB2}" destId="{53534D2A-6642-4AD6-954B-D5E613AF6DCA}" srcOrd="2" destOrd="0" presId="urn:microsoft.com/office/officeart/2005/8/layout/lProcess2"/>
    <dgm:cxn modelId="{8761522B-5763-4A09-A0EA-5FA7D66A15BA}" type="presParOf" srcId="{4A8C8770-ECE1-41DF-987D-D0C17E580CB2}" destId="{9D242953-7D43-43D3-8E8C-45CB7817109B}" srcOrd="3" destOrd="0" presId="urn:microsoft.com/office/officeart/2005/8/layout/lProcess2"/>
    <dgm:cxn modelId="{FE30E237-92F2-4514-BD00-68FA4AE6FAC6}" type="presParOf" srcId="{4A8C8770-ECE1-41DF-987D-D0C17E580CB2}" destId="{9CF60F40-9CE7-41AE-8463-5ABE159E3084}" srcOrd="4" destOrd="0" presId="urn:microsoft.com/office/officeart/2005/8/layout/lProcess2"/>
    <dgm:cxn modelId="{B6AADC28-46A5-4FB0-B4C7-D5F5F7AFFF91}" type="presParOf" srcId="{4A8C8770-ECE1-41DF-987D-D0C17E580CB2}" destId="{8FAA9254-CCFA-4319-BF75-6A6B91753AF9}" srcOrd="5" destOrd="0" presId="urn:microsoft.com/office/officeart/2005/8/layout/lProcess2"/>
    <dgm:cxn modelId="{BA24C915-C36D-4E50-B097-CD841AF94D80}" type="presParOf" srcId="{4A8C8770-ECE1-41DF-987D-D0C17E580CB2}" destId="{2CDFC7E5-5066-41D0-929E-6EBA1C8C9E81}" srcOrd="6" destOrd="0" presId="urn:microsoft.com/office/officeart/2005/8/layout/lProcess2"/>
    <dgm:cxn modelId="{98811624-9C9A-4605-BB02-FB143B0AF5F6}" type="presParOf" srcId="{D9324906-E447-4BA7-89A0-138AF55AB108}" destId="{D0ACDF05-4535-44DE-BA7D-2E5B254AF18E}" srcOrd="1" destOrd="0" presId="urn:microsoft.com/office/officeart/2005/8/layout/lProcess2"/>
    <dgm:cxn modelId="{78095922-E088-42E7-8656-45B402D7EDAB}" type="presParOf" srcId="{D9324906-E447-4BA7-89A0-138AF55AB108}" destId="{1CF61C75-A968-43EA-AE2D-2B36C027D9F3}" srcOrd="2" destOrd="0" presId="urn:microsoft.com/office/officeart/2005/8/layout/lProcess2"/>
    <dgm:cxn modelId="{A7A38FBD-56A0-4AB3-9234-C2C568883D2F}" type="presParOf" srcId="{1CF61C75-A968-43EA-AE2D-2B36C027D9F3}" destId="{B527D4FF-A3D4-450F-82A7-5447CFB4C3E2}" srcOrd="0" destOrd="0" presId="urn:microsoft.com/office/officeart/2005/8/layout/lProcess2"/>
    <dgm:cxn modelId="{91DE3407-B5AA-45CA-B863-FDEBE8C1474E}" type="presParOf" srcId="{1CF61C75-A968-43EA-AE2D-2B36C027D9F3}" destId="{0F43D085-8E53-41FC-98F0-506978F456C9}" srcOrd="1" destOrd="0" presId="urn:microsoft.com/office/officeart/2005/8/layout/lProcess2"/>
    <dgm:cxn modelId="{5EB1924A-CE12-4863-B5EC-5E17AA941215}" type="presParOf" srcId="{1CF61C75-A968-43EA-AE2D-2B36C027D9F3}" destId="{FCD59B0B-D0DE-4339-809E-FED3215C2A11}" srcOrd="2" destOrd="0" presId="urn:microsoft.com/office/officeart/2005/8/layout/lProcess2"/>
    <dgm:cxn modelId="{826AD03A-9E72-4B88-BFDC-EC550D5391BC}" type="presParOf" srcId="{FCD59B0B-D0DE-4339-809E-FED3215C2A11}" destId="{2C107C88-EFE3-4B01-A916-8B5B6552C44A}" srcOrd="0" destOrd="0" presId="urn:microsoft.com/office/officeart/2005/8/layout/lProcess2"/>
    <dgm:cxn modelId="{252F77CE-577C-4F78-AF16-6CF3C9DBF8C2}" type="presParOf" srcId="{2C107C88-EFE3-4B01-A916-8B5B6552C44A}" destId="{4E717ADA-8AED-4C30-AE38-E830D88E8E44}" srcOrd="0" destOrd="0" presId="urn:microsoft.com/office/officeart/2005/8/layout/lProcess2"/>
    <dgm:cxn modelId="{08005E38-45DF-4879-A3D4-6EEE4539E636}" type="presParOf" srcId="{2C107C88-EFE3-4B01-A916-8B5B6552C44A}" destId="{D7F9FA92-BBE8-48B0-BFC6-5ED711C334D3}" srcOrd="1" destOrd="0" presId="urn:microsoft.com/office/officeart/2005/8/layout/lProcess2"/>
    <dgm:cxn modelId="{43B32FDA-6A7A-446A-BA60-9E3D9A2A27E0}" type="presParOf" srcId="{2C107C88-EFE3-4B01-A916-8B5B6552C44A}" destId="{5212789F-9EE8-4FDA-8E59-1585B4C2BD61}" srcOrd="2" destOrd="0" presId="urn:microsoft.com/office/officeart/2005/8/layout/lProcess2"/>
    <dgm:cxn modelId="{9B528180-3E6E-4612-8BA5-0B5021A3F59F}" type="presParOf" srcId="{2C107C88-EFE3-4B01-A916-8B5B6552C44A}" destId="{852B961F-B7FB-4A76-BF56-9F3DD4617923}" srcOrd="3" destOrd="0" presId="urn:microsoft.com/office/officeart/2005/8/layout/lProcess2"/>
    <dgm:cxn modelId="{3B7DE1BF-512D-441A-A273-443F43E9F720}" type="presParOf" srcId="{2C107C88-EFE3-4B01-A916-8B5B6552C44A}" destId="{5E784036-D738-44A3-A411-D6F1BCB08007}" srcOrd="4" destOrd="0" presId="urn:microsoft.com/office/officeart/2005/8/layout/lProcess2"/>
    <dgm:cxn modelId="{B34D2A0D-EEA1-4E4B-B3DE-48BBD830DAA3}" type="presParOf" srcId="{2C107C88-EFE3-4B01-A916-8B5B6552C44A}" destId="{4FB33D43-7730-45E1-A3DF-B9A49AFC6D0A}" srcOrd="5" destOrd="0" presId="urn:microsoft.com/office/officeart/2005/8/layout/lProcess2"/>
    <dgm:cxn modelId="{8D02A719-4E6F-42EE-B09D-CEBA06B24304}" type="presParOf" srcId="{2C107C88-EFE3-4B01-A916-8B5B6552C44A}" destId="{6E9D502D-84BA-4FA0-9B12-F4A2BCEBD16E}" srcOrd="6" destOrd="0" presId="urn:microsoft.com/office/officeart/2005/8/layout/lProcess2"/>
    <dgm:cxn modelId="{C6ABF112-CA38-471F-A39B-D43755C08922}" type="presParOf" srcId="{2C107C88-EFE3-4B01-A916-8B5B6552C44A}" destId="{9633D828-8676-483A-8D28-4C09A0996777}" srcOrd="7" destOrd="0" presId="urn:microsoft.com/office/officeart/2005/8/layout/lProcess2"/>
    <dgm:cxn modelId="{606E4863-80C7-49E5-88C7-E32EF70F5AFB}" type="presParOf" srcId="{2C107C88-EFE3-4B01-A916-8B5B6552C44A}" destId="{4068BB7D-EFA3-41A0-B6D2-240ADF1616CA}" srcOrd="8" destOrd="0" presId="urn:microsoft.com/office/officeart/2005/8/layout/lProcess2"/>
    <dgm:cxn modelId="{F04CD8BA-9C09-493D-BCED-4838F79C9F75}" type="presParOf" srcId="{2C107C88-EFE3-4B01-A916-8B5B6552C44A}" destId="{AD1F7AA1-0D52-45B8-9DBB-8815D259DA83}" srcOrd="9" destOrd="0" presId="urn:microsoft.com/office/officeart/2005/8/layout/lProcess2"/>
    <dgm:cxn modelId="{2610B06F-ECD7-4ACF-BB3E-CD93448076A4}" type="presParOf" srcId="{2C107C88-EFE3-4B01-A916-8B5B6552C44A}" destId="{54438750-F5EC-43EB-86DC-44BBB640F533}" srcOrd="10" destOrd="0" presId="urn:microsoft.com/office/officeart/2005/8/layout/lProcess2"/>
    <dgm:cxn modelId="{42AA2BAA-96E2-43A0-B552-7C6BCA55A4AB}" type="presParOf" srcId="{D9324906-E447-4BA7-89A0-138AF55AB108}" destId="{0F5E90A8-0657-4A6E-9004-118190BD1AC7}" srcOrd="3" destOrd="0" presId="urn:microsoft.com/office/officeart/2005/8/layout/lProcess2"/>
    <dgm:cxn modelId="{CB0534B9-E097-44BD-921D-BE4AA529A07F}" type="presParOf" srcId="{D9324906-E447-4BA7-89A0-138AF55AB108}" destId="{C27EE78A-71BA-4198-BC3B-7658EE194B41}" srcOrd="4" destOrd="0" presId="urn:microsoft.com/office/officeart/2005/8/layout/lProcess2"/>
    <dgm:cxn modelId="{517135A4-B0DF-47D0-91DA-05840118FEA8}" type="presParOf" srcId="{C27EE78A-71BA-4198-BC3B-7658EE194B41}" destId="{F2CEB691-BF95-401E-AD92-83009CAEC48C}" srcOrd="0" destOrd="0" presId="urn:microsoft.com/office/officeart/2005/8/layout/lProcess2"/>
    <dgm:cxn modelId="{40E4A049-88F0-489C-B43D-A0F9E5FACD40}" type="presParOf" srcId="{C27EE78A-71BA-4198-BC3B-7658EE194B41}" destId="{ED151383-EADA-4507-A147-8BA590D44CD7}" srcOrd="1" destOrd="0" presId="urn:microsoft.com/office/officeart/2005/8/layout/lProcess2"/>
    <dgm:cxn modelId="{163886FF-6800-44D0-906C-417667966112}" type="presParOf" srcId="{C27EE78A-71BA-4198-BC3B-7658EE194B41}" destId="{722512E2-F4B0-4850-AE1D-066762EDDD1D}" srcOrd="2" destOrd="0" presId="urn:microsoft.com/office/officeart/2005/8/layout/lProcess2"/>
    <dgm:cxn modelId="{083AA87F-9CA4-4492-A150-9E95FA48CDE3}" type="presParOf" srcId="{722512E2-F4B0-4850-AE1D-066762EDDD1D}" destId="{67E8D9A9-DF06-48A6-B859-B1C6D8A72E22}" srcOrd="0" destOrd="0" presId="urn:microsoft.com/office/officeart/2005/8/layout/lProcess2"/>
    <dgm:cxn modelId="{9FF19653-5A10-4B5C-867E-239154B0319F}" type="presParOf" srcId="{67E8D9A9-DF06-48A6-B859-B1C6D8A72E22}" destId="{1C09694C-BC2D-4EB3-A0ED-C47CEDA2DF7C}" srcOrd="0" destOrd="0" presId="urn:microsoft.com/office/officeart/2005/8/layout/lProcess2"/>
    <dgm:cxn modelId="{EABDEF3D-9C90-4F27-ABB8-C89D1B36002F}" type="presParOf" srcId="{67E8D9A9-DF06-48A6-B859-B1C6D8A72E22}" destId="{8D001113-7CF7-4F2D-926C-A9A991B5F77B}" srcOrd="1" destOrd="0" presId="urn:microsoft.com/office/officeart/2005/8/layout/lProcess2"/>
    <dgm:cxn modelId="{F7C2CD01-0C97-490B-AE7A-86EA03843172}" type="presParOf" srcId="{67E8D9A9-DF06-48A6-B859-B1C6D8A72E22}" destId="{2ACBCE4E-2B8A-4E0A-B8E2-BDF658BBDBC7}" srcOrd="2" destOrd="0" presId="urn:microsoft.com/office/officeart/2005/8/layout/lProcess2"/>
    <dgm:cxn modelId="{FD58FFBF-4A8D-45C2-B500-485074055637}" type="presParOf" srcId="{67E8D9A9-DF06-48A6-B859-B1C6D8A72E22}" destId="{76031793-7FEF-48A4-A07F-DB9F4F2702A7}" srcOrd="3" destOrd="0" presId="urn:microsoft.com/office/officeart/2005/8/layout/lProcess2"/>
    <dgm:cxn modelId="{7CB40E00-79AD-449B-8AE0-91B98CB3C899}" type="presParOf" srcId="{67E8D9A9-DF06-48A6-B859-B1C6D8A72E22}" destId="{ABBE9DC9-BDAC-4ACD-A33E-9E81A7527BE5}" srcOrd="4" destOrd="0" presId="urn:microsoft.com/office/officeart/2005/8/layout/lProcess2"/>
    <dgm:cxn modelId="{E720A63D-EA1F-4789-BEE0-3AF7DB848394}" type="presParOf" srcId="{67E8D9A9-DF06-48A6-B859-B1C6D8A72E22}" destId="{C2DC0893-4C01-4F90-B130-218C62D7DE3A}" srcOrd="5" destOrd="0" presId="urn:microsoft.com/office/officeart/2005/8/layout/lProcess2"/>
    <dgm:cxn modelId="{0162EDFE-1651-454A-AEDC-CA89C0E0C348}" type="presParOf" srcId="{67E8D9A9-DF06-48A6-B859-B1C6D8A72E22}" destId="{412C806B-E116-4C20-94F5-2EBF72B79581}" srcOrd="6" destOrd="0" presId="urn:microsoft.com/office/officeart/2005/8/layout/lProcess2"/>
    <dgm:cxn modelId="{7536AE76-12A4-4747-80FE-794052745B89}" type="presParOf" srcId="{67E8D9A9-DF06-48A6-B859-B1C6D8A72E22}" destId="{119E8F82-D38D-4BC6-9D77-F7763D7F9996}" srcOrd="7" destOrd="0" presId="urn:microsoft.com/office/officeart/2005/8/layout/lProcess2"/>
    <dgm:cxn modelId="{7AC6EC95-78B2-4B47-9336-315D747C1711}" type="presParOf" srcId="{67E8D9A9-DF06-48A6-B859-B1C6D8A72E22}" destId="{DFC71E51-C3B7-48B8-AA5F-3CE6127C7791}" srcOrd="8" destOrd="0" presId="urn:microsoft.com/office/officeart/2005/8/layout/lProcess2"/>
    <dgm:cxn modelId="{CEA00E87-C702-49B6-83D6-950FE916EC5D}" type="presParOf" srcId="{67E8D9A9-DF06-48A6-B859-B1C6D8A72E22}" destId="{64E83544-A53A-40F9-B54E-B21BC1DED0DE}" srcOrd="9" destOrd="0" presId="urn:microsoft.com/office/officeart/2005/8/layout/lProcess2"/>
    <dgm:cxn modelId="{F57BE3B0-6E11-434B-BDE2-3E2BC24299AF}" type="presParOf" srcId="{67E8D9A9-DF06-48A6-B859-B1C6D8A72E22}" destId="{0909BC48-2EBD-436E-A263-E92983BC1F2B}" srcOrd="10" destOrd="0" presId="urn:microsoft.com/office/officeart/2005/8/layout/lProcess2"/>
    <dgm:cxn modelId="{C946FDF4-5A04-4C90-8CFC-348F76BA84DE}" type="presParOf" srcId="{67E8D9A9-DF06-48A6-B859-B1C6D8A72E22}" destId="{EBC9335B-B87F-45AC-A482-2C9F085C5D4F}" srcOrd="11" destOrd="0" presId="urn:microsoft.com/office/officeart/2005/8/layout/lProcess2"/>
    <dgm:cxn modelId="{E9CFDCCC-8F64-40BF-863D-F91179CEA788}" type="presParOf" srcId="{67E8D9A9-DF06-48A6-B859-B1C6D8A72E22}" destId="{1D6F54A5-5F39-4411-B9C9-3D1BD9E3D57C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490E9-8F4F-4759-A540-A08BF90B6525}">
      <dsp:nvSpPr>
        <dsp:cNvPr id="0" name=""/>
        <dsp:cNvSpPr/>
      </dsp:nvSpPr>
      <dsp:spPr>
        <a:xfrm>
          <a:off x="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</a:p>
      </dsp:txBody>
      <dsp:txXfrm>
        <a:off x="30312" y="30312"/>
        <a:ext cx="1649335" cy="974310"/>
      </dsp:txXfrm>
    </dsp:sp>
    <dsp:sp modelId="{B88ECA14-0AAE-4BD6-BE63-F40B3F9D0DA0}">
      <dsp:nvSpPr>
        <dsp:cNvPr id="0" name=""/>
        <dsp:cNvSpPr/>
      </dsp:nvSpPr>
      <dsp:spPr>
        <a:xfrm>
          <a:off x="171653" y="103501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</a:p>
      </dsp:txBody>
      <dsp:txXfrm>
        <a:off x="186372" y="1049738"/>
        <a:ext cx="1338529" cy="473121"/>
      </dsp:txXfrm>
    </dsp:sp>
    <dsp:sp modelId="{53534D2A-6642-4AD6-954B-D5E613AF6DCA}">
      <dsp:nvSpPr>
        <dsp:cNvPr id="0" name=""/>
        <dsp:cNvSpPr/>
      </dsp:nvSpPr>
      <dsp:spPr>
        <a:xfrm>
          <a:off x="171653" y="1614895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</a:p>
      </dsp:txBody>
      <dsp:txXfrm>
        <a:off x="186372" y="1629614"/>
        <a:ext cx="1338529" cy="473121"/>
      </dsp:txXfrm>
    </dsp:sp>
    <dsp:sp modelId="{9CF60F40-9CE7-41AE-8463-5ABE159E3084}">
      <dsp:nvSpPr>
        <dsp:cNvPr id="0" name=""/>
        <dsp:cNvSpPr/>
      </dsp:nvSpPr>
      <dsp:spPr>
        <a:xfrm>
          <a:off x="171653" y="2194772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</a:p>
      </dsp:txBody>
      <dsp:txXfrm>
        <a:off x="186372" y="2209491"/>
        <a:ext cx="1338529" cy="473121"/>
      </dsp:txXfrm>
    </dsp:sp>
    <dsp:sp modelId="{2CDFC7E5-5066-41D0-929E-6EBA1C8C9E81}">
      <dsp:nvSpPr>
        <dsp:cNvPr id="0" name=""/>
        <dsp:cNvSpPr/>
      </dsp:nvSpPr>
      <dsp:spPr>
        <a:xfrm>
          <a:off x="171653" y="277464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</a:p>
      </dsp:txBody>
      <dsp:txXfrm>
        <a:off x="186372" y="2789368"/>
        <a:ext cx="1338529" cy="473121"/>
      </dsp:txXfrm>
    </dsp:sp>
    <dsp:sp modelId="{B527D4FF-A3D4-450F-82A7-5447CFB4C3E2}">
      <dsp:nvSpPr>
        <dsp:cNvPr id="0" name=""/>
        <dsp:cNvSpPr/>
      </dsp:nvSpPr>
      <dsp:spPr>
        <a:xfrm>
          <a:off x="1852013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</a:p>
      </dsp:txBody>
      <dsp:txXfrm>
        <a:off x="1882325" y="30312"/>
        <a:ext cx="1649335" cy="974310"/>
      </dsp:txXfrm>
    </dsp:sp>
    <dsp:sp modelId="{4E717ADA-8AED-4C30-AE38-E830D88E8E44}">
      <dsp:nvSpPr>
        <dsp:cNvPr id="0" name=""/>
        <dsp:cNvSpPr/>
      </dsp:nvSpPr>
      <dsp:spPr>
        <a:xfrm>
          <a:off x="2009859" y="1035103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</a:p>
      </dsp:txBody>
      <dsp:txXfrm>
        <a:off x="2019560" y="1044804"/>
        <a:ext cx="1348565" cy="311805"/>
      </dsp:txXfrm>
    </dsp:sp>
    <dsp:sp modelId="{5212789F-9EE8-4FDA-8E59-1585B4C2BD61}">
      <dsp:nvSpPr>
        <dsp:cNvPr id="0" name=""/>
        <dsp:cNvSpPr/>
      </dsp:nvSpPr>
      <dsp:spPr>
        <a:xfrm>
          <a:off x="2009859" y="1417266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</a:p>
      </dsp:txBody>
      <dsp:txXfrm>
        <a:off x="2019560" y="1426967"/>
        <a:ext cx="1348565" cy="311805"/>
      </dsp:txXfrm>
    </dsp:sp>
    <dsp:sp modelId="{5E784036-D738-44A3-A411-D6F1BCB08007}">
      <dsp:nvSpPr>
        <dsp:cNvPr id="0" name=""/>
        <dsp:cNvSpPr/>
      </dsp:nvSpPr>
      <dsp:spPr>
        <a:xfrm>
          <a:off x="2009859" y="1799429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sp:txBody>
      <dsp:txXfrm>
        <a:off x="2019560" y="1809130"/>
        <a:ext cx="1348565" cy="311805"/>
      </dsp:txXfrm>
    </dsp:sp>
    <dsp:sp modelId="{6E9D502D-84BA-4FA0-9B12-F4A2BCEBD16E}">
      <dsp:nvSpPr>
        <dsp:cNvPr id="0" name=""/>
        <dsp:cNvSpPr/>
      </dsp:nvSpPr>
      <dsp:spPr>
        <a:xfrm>
          <a:off x="2009859" y="2181591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</a:p>
      </dsp:txBody>
      <dsp:txXfrm>
        <a:off x="2019560" y="2191292"/>
        <a:ext cx="1348565" cy="311805"/>
      </dsp:txXfrm>
    </dsp:sp>
    <dsp:sp modelId="{4068BB7D-EFA3-41A0-B6D2-240ADF1616CA}">
      <dsp:nvSpPr>
        <dsp:cNvPr id="0" name=""/>
        <dsp:cNvSpPr/>
      </dsp:nvSpPr>
      <dsp:spPr>
        <a:xfrm>
          <a:off x="2009859" y="2563754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</a:p>
      </dsp:txBody>
      <dsp:txXfrm>
        <a:off x="2019560" y="2573455"/>
        <a:ext cx="1348565" cy="311805"/>
      </dsp:txXfrm>
    </dsp:sp>
    <dsp:sp modelId="{54438750-F5EC-43EB-86DC-44BBB640F533}">
      <dsp:nvSpPr>
        <dsp:cNvPr id="0" name=""/>
        <dsp:cNvSpPr/>
      </dsp:nvSpPr>
      <dsp:spPr>
        <a:xfrm>
          <a:off x="2009859" y="2945917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</a:p>
      </dsp:txBody>
      <dsp:txXfrm>
        <a:off x="2019560" y="2955618"/>
        <a:ext cx="1348565" cy="311805"/>
      </dsp:txXfrm>
    </dsp:sp>
    <dsp:sp modelId="{F2CEB691-BF95-401E-AD92-83009CAEC48C}">
      <dsp:nvSpPr>
        <dsp:cNvPr id="0" name=""/>
        <dsp:cNvSpPr/>
      </dsp:nvSpPr>
      <dsp:spPr>
        <a:xfrm>
          <a:off x="367707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</a:p>
      </dsp:txBody>
      <dsp:txXfrm>
        <a:off x="3707382" y="30312"/>
        <a:ext cx="1649335" cy="974310"/>
      </dsp:txXfrm>
    </dsp:sp>
    <dsp:sp modelId="{1C09694C-BC2D-4EB3-A0ED-C47CEDA2DF7C}">
      <dsp:nvSpPr>
        <dsp:cNvPr id="0" name=""/>
        <dsp:cNvSpPr/>
      </dsp:nvSpPr>
      <dsp:spPr>
        <a:xfrm>
          <a:off x="3848065" y="1037040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045314"/>
        <a:ext cx="1351419" cy="265936"/>
      </dsp:txXfrm>
    </dsp:sp>
    <dsp:sp modelId="{2ACBCE4E-2B8A-4E0A-B8E2-BDF658BBDBC7}">
      <dsp:nvSpPr>
        <dsp:cNvPr id="0" name=""/>
        <dsp:cNvSpPr/>
      </dsp:nvSpPr>
      <dsp:spPr>
        <a:xfrm>
          <a:off x="3848065" y="1362984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371258"/>
        <a:ext cx="1351419" cy="265936"/>
      </dsp:txXfrm>
    </dsp:sp>
    <dsp:sp modelId="{ABBE9DC9-BDAC-4ACD-A33E-9E81A7527BE5}">
      <dsp:nvSpPr>
        <dsp:cNvPr id="0" name=""/>
        <dsp:cNvSpPr/>
      </dsp:nvSpPr>
      <dsp:spPr>
        <a:xfrm>
          <a:off x="3848065" y="1688928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</a:p>
      </dsp:txBody>
      <dsp:txXfrm>
        <a:off x="3856339" y="1697202"/>
        <a:ext cx="1351419" cy="265936"/>
      </dsp:txXfrm>
    </dsp:sp>
    <dsp:sp modelId="{412C806B-E116-4C20-94F5-2EBF72B79581}">
      <dsp:nvSpPr>
        <dsp:cNvPr id="0" name=""/>
        <dsp:cNvSpPr/>
      </dsp:nvSpPr>
      <dsp:spPr>
        <a:xfrm>
          <a:off x="3848065" y="2014872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2023146"/>
        <a:ext cx="1351419" cy="265936"/>
      </dsp:txXfrm>
    </dsp:sp>
    <dsp:sp modelId="{DFC71E51-C3B7-48B8-AA5F-3CE6127C7791}">
      <dsp:nvSpPr>
        <dsp:cNvPr id="0" name=""/>
        <dsp:cNvSpPr/>
      </dsp:nvSpPr>
      <dsp:spPr>
        <a:xfrm>
          <a:off x="3848065" y="2340815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</a:p>
      </dsp:txBody>
      <dsp:txXfrm>
        <a:off x="3856339" y="2349089"/>
        <a:ext cx="1351419" cy="265936"/>
      </dsp:txXfrm>
    </dsp:sp>
    <dsp:sp modelId="{0909BC48-2EBD-436E-A263-E92983BC1F2B}">
      <dsp:nvSpPr>
        <dsp:cNvPr id="0" name=""/>
        <dsp:cNvSpPr/>
      </dsp:nvSpPr>
      <dsp:spPr>
        <a:xfrm>
          <a:off x="3848065" y="2666759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</a:p>
      </dsp:txBody>
      <dsp:txXfrm>
        <a:off x="3856339" y="2675033"/>
        <a:ext cx="1351419" cy="265936"/>
      </dsp:txXfrm>
    </dsp:sp>
    <dsp:sp modelId="{1D6F54A5-5F39-4411-B9C9-3D1BD9E3D57C}">
      <dsp:nvSpPr>
        <dsp:cNvPr id="0" name=""/>
        <dsp:cNvSpPr/>
      </dsp:nvSpPr>
      <dsp:spPr>
        <a:xfrm>
          <a:off x="3848065" y="2992703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</a:p>
      </dsp:txBody>
      <dsp:txXfrm>
        <a:off x="3856339" y="3000977"/>
        <a:ext cx="1351419" cy="265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6/15/21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6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hysiCell-Tools/PhysiCell-model-builder/releases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hysicell.org/ws2021/" TargetMode="External"/><Relationship Id="rId2" Type="http://schemas.openxmlformats.org/officeDocument/2006/relationships/hyperlink" Target="https://github.com/PhysiCell-Tools/PhysiCell-model-builder/releas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35338B-DEF1-9944-A0CE-BC2AE672FE5D}"/>
              </a:ext>
            </a:extLst>
          </p:cNvPr>
          <p:cNvSpPr txBox="1">
            <a:spLocks/>
          </p:cNvSpPr>
          <p:nvPr/>
        </p:nvSpPr>
        <p:spPr>
          <a:xfrm>
            <a:off x="1648806" y="1198093"/>
            <a:ext cx="6130868" cy="1298424"/>
          </a:xfrm>
          <a:prstGeom prst="rect">
            <a:avLst/>
          </a:prstGeom>
        </p:spPr>
        <p:txBody>
          <a:bodyPr/>
          <a:lstStyle>
            <a:lvl1pPr marL="173038" indent="-173038" algn="l" defTabSz="685800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174625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763" indent="-16668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♦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303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»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○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50" dirty="0">
                <a:solidFill>
                  <a:srgbClr val="A80532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Randy Heiland, Adam Morrow, Grant </a:t>
            </a:r>
            <a:r>
              <a:rPr lang="en-US" sz="2250" dirty="0" err="1">
                <a:solidFill>
                  <a:srgbClr val="A80532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Waldow</a:t>
            </a:r>
            <a:r>
              <a:rPr lang="en-US" sz="2250" dirty="0">
                <a:solidFill>
                  <a:srgbClr val="A80532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, 		Drew Willis, Kim Crevecoeur  </a:t>
            </a:r>
          </a:p>
          <a:p>
            <a:pPr marL="0" indent="0">
              <a:buNone/>
            </a:pPr>
            <a:r>
              <a:rPr lang="en-US" sz="2250" dirty="0">
                <a:solidFill>
                  <a:srgbClr val="A80532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	Mentor: Paul Macklin, Ph.D.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751840"/>
          </a:xfrm>
        </p:spPr>
        <p:txBody>
          <a:bodyPr/>
          <a:lstStyle/>
          <a:p>
            <a:r>
              <a:rPr lang="en-US" dirty="0"/>
              <a:t>PhysiCell Model Builder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38807" y="2070659"/>
            <a:ext cx="2194430" cy="267025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66175" y="2678734"/>
            <a:ext cx="2308731" cy="365760"/>
          </a:xfrm>
        </p:spPr>
        <p:txBody>
          <a:bodyPr>
            <a:noAutofit/>
          </a:bodyPr>
          <a:lstStyle/>
          <a:p>
            <a:r>
              <a:rPr lang="en-US" sz="2800" dirty="0"/>
              <a:t>SMB 2021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6960" y="2119875"/>
            <a:ext cx="228600" cy="22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9EB57C-4991-9442-B20C-D1C271E2B254}"/>
              </a:ext>
            </a:extLst>
          </p:cNvPr>
          <p:cNvSpPr txBox="1"/>
          <p:nvPr/>
        </p:nvSpPr>
        <p:spPr>
          <a:xfrm>
            <a:off x="1572425" y="4067799"/>
            <a:ext cx="561458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lvl="2" indent="0">
              <a:buNone/>
            </a:pPr>
            <a:r>
              <a:rPr lang="en-US" dirty="0">
                <a:hlinkClick r:id="rId5"/>
              </a:rPr>
              <a:t>https://github.com/PhysiCell-Tools/PhysiCell-model-builder/releases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9D6F-AD8C-7E4F-AF27-D4A3FBCE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Cell Custom Data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8A27F2F-D316-5E42-BAEB-A4D1A520D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19" y="731520"/>
            <a:ext cx="4859098" cy="3659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4EF78-C8E4-3E4B-9A35-00EE06182187}"/>
              </a:ext>
            </a:extLst>
          </p:cNvPr>
          <p:cNvSpPr txBox="1"/>
          <p:nvPr/>
        </p:nvSpPr>
        <p:spPr>
          <a:xfrm>
            <a:off x="170100" y="1461246"/>
            <a:ext cx="2280491" cy="10310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Each cell can have custom data that is model-specific </a:t>
            </a:r>
            <a:r>
              <a:rPr lang="en-US" dirty="0"/>
              <a:t>(the “template” model just has one)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C777062-8103-CA4C-9796-47B9EC4B8F4C}"/>
              </a:ext>
            </a:extLst>
          </p:cNvPr>
          <p:cNvSpPr/>
          <p:nvPr/>
        </p:nvSpPr>
        <p:spPr>
          <a:xfrm rot="19856586">
            <a:off x="2273907" y="2098777"/>
            <a:ext cx="507824" cy="1081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4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9D6F-AD8C-7E4F-AF27-D4A3FBCE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User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4EF78-C8E4-3E4B-9A35-00EE06182187}"/>
              </a:ext>
            </a:extLst>
          </p:cNvPr>
          <p:cNvSpPr txBox="1"/>
          <p:nvPr/>
        </p:nvSpPr>
        <p:spPr>
          <a:xfrm>
            <a:off x="310896" y="1094289"/>
            <a:ext cx="2237819" cy="10310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Each model can have user-defined parameters </a:t>
            </a:r>
            <a:r>
              <a:rPr lang="en-US" dirty="0"/>
              <a:t>(the “template” model just has two)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9FFA2E9-247A-8247-9862-4AE3A1ED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175" y="656166"/>
            <a:ext cx="4918965" cy="3704404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8B8CCD4A-322D-9A43-BB93-667AE06D1385}"/>
              </a:ext>
            </a:extLst>
          </p:cNvPr>
          <p:cNvSpPr/>
          <p:nvPr/>
        </p:nvSpPr>
        <p:spPr>
          <a:xfrm>
            <a:off x="2665175" y="1691640"/>
            <a:ext cx="343201" cy="8046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C6CA-7951-FD4C-9BCC-48C606D9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sample input models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952F5A8D-16D2-3546-9E8A-37B3E43DA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39" b="37063"/>
          <a:stretch/>
        </p:blipFill>
        <p:spPr>
          <a:xfrm>
            <a:off x="2299412" y="1016950"/>
            <a:ext cx="3238264" cy="273038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175AF-BC47-AA45-A3F6-BA87DCF2E9B0}"/>
              </a:ext>
            </a:extLst>
          </p:cNvPr>
          <p:cNvSpPr txBox="1"/>
          <p:nvPr/>
        </p:nvSpPr>
        <p:spPr>
          <a:xfrm>
            <a:off x="6118789" y="1016950"/>
            <a:ext cx="2495372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In addition to the default ”template” model, users can choose one of several other models, most of which come bundled with PhysiCell as sample projects to simulate.</a:t>
            </a:r>
          </a:p>
        </p:txBody>
      </p:sp>
    </p:spTree>
    <p:extLst>
      <p:ext uri="{BB962C8B-B14F-4D97-AF65-F5344CB8AC3E}">
        <p14:creationId xmlns:p14="http://schemas.microsoft.com/office/powerpoint/2010/main" val="387452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F517-4C9C-744D-8A9B-E8DFB0DB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408A-DB44-9640-93FE-F3A675D0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18" y="735702"/>
            <a:ext cx="8092867" cy="3400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 more testing</a:t>
            </a:r>
          </a:p>
          <a:p>
            <a:pPr lvl="1"/>
            <a:r>
              <a:rPr lang="en-US" dirty="0"/>
              <a:t>Please try out the latest release: </a:t>
            </a:r>
          </a:p>
          <a:p>
            <a:pPr marL="346075" lvl="2" indent="0">
              <a:buNone/>
            </a:pPr>
            <a:r>
              <a:rPr lang="en-US" dirty="0">
                <a:hlinkClick r:id="rId2"/>
              </a:rPr>
              <a:t>https://github.com/PhysiCell-Tools/PhysiCell-model-builder/releases</a:t>
            </a:r>
            <a:r>
              <a:rPr lang="en-US" dirty="0"/>
              <a:t> </a:t>
            </a:r>
          </a:p>
          <a:p>
            <a:r>
              <a:rPr lang="en-US" dirty="0"/>
              <a:t>Demo/use at July workshop: </a:t>
            </a:r>
            <a:r>
              <a:rPr lang="en-US" dirty="0">
                <a:hlinkClick r:id="rId3"/>
              </a:rPr>
              <a:t>http://physicell.org/ws2021/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Note: applications for funded participants has ended; however, there will be publicly available pre-recorded tutorials.</a:t>
            </a:r>
          </a:p>
          <a:p>
            <a:r>
              <a:rPr lang="en-US" dirty="0"/>
              <a:t>Automate “flattening” existing hierarchical cell type .xml models (as input to the GUI)</a:t>
            </a:r>
          </a:p>
          <a:p>
            <a:r>
              <a:rPr lang="en-US" dirty="0"/>
              <a:t>Port to </a:t>
            </a:r>
            <a:r>
              <a:rPr lang="en-US" dirty="0" err="1"/>
              <a:t>nanoHUB</a:t>
            </a:r>
            <a:r>
              <a:rPr lang="en-US" dirty="0"/>
              <a:t> (being tested)</a:t>
            </a:r>
          </a:p>
          <a:p>
            <a:r>
              <a:rPr lang="en-US" dirty="0"/>
              <a:t>Create a </a:t>
            </a:r>
            <a:r>
              <a:rPr lang="en-US" dirty="0" err="1"/>
              <a:t>PyQt</a:t>
            </a:r>
            <a:r>
              <a:rPr lang="en-US" dirty="0"/>
              <a:t> visualization tool for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31318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751756"/>
            <a:ext cx="8879840" cy="374904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sz="2000" b="1" dirty="0" err="1"/>
              <a:t>MathCancer</a:t>
            </a:r>
            <a:r>
              <a:rPr lang="en-US" sz="2000" b="1" dirty="0"/>
              <a:t> Lab:</a:t>
            </a:r>
            <a:r>
              <a:rPr lang="en-US" sz="2000" dirty="0"/>
              <a:t>	 ideas, conversations, testing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990000"/>
                </a:solidFill>
              </a:rPr>
              <a:t>Funding: </a:t>
            </a:r>
          </a:p>
          <a:p>
            <a:pPr marL="0" indent="0">
              <a:buNone/>
            </a:pPr>
            <a:r>
              <a:rPr lang="en-US" sz="2000" b="1" dirty="0"/>
              <a:t>PhysiCell Development: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Jayne </a:t>
            </a:r>
            <a:r>
              <a:rPr lang="en-US" sz="2000" dirty="0" err="1"/>
              <a:t>Koskinas</a:t>
            </a:r>
            <a:r>
              <a:rPr lang="en-US" sz="2000" dirty="0"/>
              <a:t> Ted </a:t>
            </a:r>
            <a:r>
              <a:rPr lang="en-US" sz="2000" dirty="0" err="1"/>
              <a:t>Giovanis</a:t>
            </a:r>
            <a:r>
              <a:rPr lang="en-US" sz="2000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National Science Foundation (1720625)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967317" y="1514138"/>
            <a:ext cx="5650882" cy="484991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0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ABC1A-F6C7-794A-A2B2-E444714D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3100"/>
            <a:ext cx="9144000" cy="660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AE77E7-E967-F643-B192-8924B095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61" y="838505"/>
            <a:ext cx="8586439" cy="3541791"/>
          </a:xfrm>
        </p:spPr>
        <p:txBody>
          <a:bodyPr/>
          <a:lstStyle/>
          <a:p>
            <a:pPr marL="267919" indent="-267919">
              <a:spcBef>
                <a:spcPts val="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dirty="0">
                <a:ea typeface="Lora"/>
                <a:cs typeface="Arial" panose="020B0604020202020204" pitchFamily="34" charset="0"/>
                <a:sym typeface="Lora"/>
              </a:rPr>
              <a:t>Design/develop a graphical user interface (GUI) to define a PhysiCell model’s parameters</a:t>
            </a:r>
          </a:p>
          <a:p>
            <a:pPr marL="607644" lvl="2" indent="-267919">
              <a:spcBef>
                <a:spcPts val="60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Generate/save an XML file with a model’s parameters</a:t>
            </a:r>
          </a:p>
          <a:p>
            <a:pPr marL="173037" lvl="1" indent="0">
              <a:spcBef>
                <a:spcPts val="0"/>
              </a:spcBef>
              <a:buSzPct val="101000"/>
              <a:buNone/>
            </a:pPr>
            <a:endParaRPr lang="en-US" dirty="0">
              <a:ea typeface="Lora"/>
              <a:cs typeface="Arial" panose="020B0604020202020204" pitchFamily="34" charset="0"/>
              <a:sym typeface="Lora"/>
            </a:endParaRPr>
          </a:p>
          <a:p>
            <a:pPr marL="267919" indent="-267919">
              <a:spcBef>
                <a:spcPts val="281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Involve undergraduates</a:t>
            </a:r>
          </a:p>
          <a:p>
            <a:pPr marL="589422" lvl="3" indent="-267919">
              <a:spcBef>
                <a:spcPts val="281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learn more about PhysiCell (and computational biology)</a:t>
            </a:r>
          </a:p>
          <a:p>
            <a:pPr marL="589422" lvl="3" indent="-267919">
              <a:spcBef>
                <a:spcPts val="281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learn more about tool development:</a:t>
            </a:r>
          </a:p>
          <a:p>
            <a:pPr marL="910925" lvl="6" indent="-267919">
              <a:spcBef>
                <a:spcPts val="281"/>
              </a:spcBef>
              <a:buSzPct val="101000"/>
            </a:pPr>
            <a:r>
              <a:rPr lang="en-US" sz="1600" dirty="0"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GUI libraries</a:t>
            </a:r>
          </a:p>
          <a:p>
            <a:pPr marL="910925" lvl="6" indent="-267919">
              <a:spcBef>
                <a:spcPts val="281"/>
              </a:spcBef>
              <a:buSzPct val="101000"/>
            </a:pPr>
            <a:r>
              <a:rPr lang="en-US" sz="1600" dirty="0"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UX/UI</a:t>
            </a:r>
          </a:p>
          <a:p>
            <a:pPr marL="910925" lvl="6" indent="-267919">
              <a:spcBef>
                <a:spcPts val="281"/>
              </a:spcBef>
              <a:buSzPct val="101000"/>
            </a:pPr>
            <a:r>
              <a:rPr lang="en-US" sz="1600" dirty="0"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software engineering best practices</a:t>
            </a:r>
          </a:p>
          <a:p>
            <a:pPr marL="910925" lvl="6" indent="-267919">
              <a:spcBef>
                <a:spcPts val="281"/>
              </a:spcBef>
              <a:buSzPct val="101000"/>
            </a:pPr>
            <a:r>
              <a:rPr lang="en-US" sz="1600" dirty="0"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practice teamwork</a:t>
            </a:r>
          </a:p>
          <a:p>
            <a:pPr marL="0" indent="0">
              <a:spcBef>
                <a:spcPts val="281"/>
              </a:spcBef>
              <a:buSzPct val="101000"/>
              <a:buNone/>
            </a:pPr>
            <a:endParaRPr lang="en-US" dirty="0">
              <a:latin typeface="Arial" panose="020B0604020202020204" pitchFamily="34" charset="0"/>
              <a:ea typeface="Lora"/>
              <a:cs typeface="Arial" panose="020B0604020202020204" pitchFamily="34" charset="0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745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model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38569637"/>
              </p:ext>
            </p:extLst>
          </p:nvPr>
        </p:nvGraphicFramePr>
        <p:xfrm>
          <a:off x="1878156" y="846858"/>
          <a:ext cx="5387687" cy="344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6ABC1A-F6C7-794A-A2B2-E444714D2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83100"/>
            <a:ext cx="9144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FF8E-5F96-2540-B792-24AA6CAF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5905-1A1F-574A-990E-C8E602CD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64" y="735702"/>
            <a:ext cx="8554340" cy="32559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Needs to run on operating systems that PhysiCell supports: Windows, macOS, Linux</a:t>
            </a:r>
          </a:p>
          <a:p>
            <a:r>
              <a:rPr lang="en-US" dirty="0"/>
              <a:t>Free to use and deploy</a:t>
            </a:r>
          </a:p>
          <a:p>
            <a:r>
              <a:rPr lang="en-US" dirty="0"/>
              <a:t>Relatively easy to learn and use</a:t>
            </a:r>
          </a:p>
          <a:p>
            <a:r>
              <a:rPr lang="en-US" dirty="0"/>
              <a:t>Considered Qt, GTK, </a:t>
            </a:r>
            <a:r>
              <a:rPr lang="en-US" dirty="0" err="1"/>
              <a:t>wxWidgets</a:t>
            </a:r>
            <a:endParaRPr lang="en-US" dirty="0"/>
          </a:p>
          <a:p>
            <a:pPr lvl="2"/>
            <a:r>
              <a:rPr lang="en-US" dirty="0"/>
              <a:t>Chose Qt; experimented with both the C++ API (+ Qt Creator) and </a:t>
            </a:r>
            <a:r>
              <a:rPr lang="en-US" dirty="0" err="1"/>
              <a:t>PyQt</a:t>
            </a:r>
            <a:endParaRPr lang="en-US" dirty="0"/>
          </a:p>
          <a:p>
            <a:pPr lvl="2"/>
            <a:r>
              <a:rPr lang="en-US" dirty="0"/>
              <a:t>Chose </a:t>
            </a:r>
            <a:r>
              <a:rPr lang="en-US" dirty="0" err="1"/>
              <a:t>PyQt</a:t>
            </a:r>
            <a:r>
              <a:rPr lang="en-US" dirty="0"/>
              <a:t>; </a:t>
            </a:r>
            <a:r>
              <a:rPr lang="en-US" dirty="0">
                <a:highlight>
                  <a:srgbClr val="FFFF00"/>
                </a:highlight>
              </a:rPr>
              <a:t>PyQt5 is provided in the Anaconda Python distribution</a:t>
            </a:r>
          </a:p>
          <a:p>
            <a:r>
              <a:rPr lang="en-US" dirty="0"/>
              <a:t>If possible, take advantage of our earlier project (xml2jupyter) that uses </a:t>
            </a:r>
            <a:r>
              <a:rPr lang="en-US" dirty="0" err="1"/>
              <a:t>Jupyter</a:t>
            </a:r>
            <a:r>
              <a:rPr lang="en-US" dirty="0"/>
              <a:t> widgets (</a:t>
            </a:r>
            <a:r>
              <a:rPr lang="en-US" dirty="0" err="1"/>
              <a:t>ipywidgets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04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9D6F-AD8C-7E4F-AF27-D4A3FBCE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Basics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71BEE42-0094-584E-AC6E-F4779801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59" y="712070"/>
            <a:ext cx="5457755" cy="37193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7B883D-026A-424D-AAE1-2CFDAEBFFE97}"/>
              </a:ext>
            </a:extLst>
          </p:cNvPr>
          <p:cNvSpPr/>
          <p:nvPr/>
        </p:nvSpPr>
        <p:spPr>
          <a:xfrm>
            <a:off x="3717421" y="685800"/>
            <a:ext cx="2102266" cy="214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D88E6-D2B1-E749-8AF9-98BFCE54F849}"/>
              </a:ext>
            </a:extLst>
          </p:cNvPr>
          <p:cNvSpPr txBox="1"/>
          <p:nvPr/>
        </p:nvSpPr>
        <p:spPr>
          <a:xfrm>
            <a:off x="7632660" y="685800"/>
            <a:ext cx="1460310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GUI will be populated with parameters from a very simple “template” model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7A85F98-397E-7549-966D-79BD07AEE6C0}"/>
              </a:ext>
            </a:extLst>
          </p:cNvPr>
          <p:cNvSpPr/>
          <p:nvPr/>
        </p:nvSpPr>
        <p:spPr>
          <a:xfrm rot="10800000">
            <a:off x="5828963" y="716898"/>
            <a:ext cx="1691335" cy="1833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9D6F-AD8C-7E4F-AF27-D4A3FBCE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Microenvironment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FEC-20C8-1448-82A6-4E6D680EF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33" y="1292752"/>
            <a:ext cx="1742951" cy="14294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Create one or more substrates </a:t>
            </a:r>
            <a:r>
              <a:rPr lang="en-US" sz="1400" dirty="0"/>
              <a:t>(the “template” model just has one)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B9F9DFA-FB7A-B14C-85AC-2F9F2F54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29" y="735702"/>
            <a:ext cx="4841229" cy="3645864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0DCD10CB-1A54-C04B-810A-090920DA39FD}"/>
              </a:ext>
            </a:extLst>
          </p:cNvPr>
          <p:cNvSpPr/>
          <p:nvPr/>
        </p:nvSpPr>
        <p:spPr>
          <a:xfrm>
            <a:off x="1765738" y="1650144"/>
            <a:ext cx="587466" cy="17865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4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9D6F-AD8C-7E4F-AF27-D4A3FBCE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wrap="square" anchor="ctr">
            <a:normAutofit/>
          </a:bodyPr>
          <a:lstStyle/>
          <a:p>
            <a:r>
              <a:rPr lang="en-US"/>
              <a:t>Cell Types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177023E-5437-2141-9866-22C131934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091"/>
          <a:stretch/>
        </p:blipFill>
        <p:spPr>
          <a:xfrm>
            <a:off x="1468887" y="776771"/>
            <a:ext cx="6206226" cy="3218195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E992ED-5909-1044-A488-1D0F7426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" y="1555510"/>
            <a:ext cx="1509036" cy="14924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Create one or more cell types </a:t>
            </a:r>
            <a:r>
              <a:rPr lang="en-US" sz="1300" dirty="0"/>
              <a:t>(the “template” model just has one)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B66758C-BBC8-3D42-B16D-2C1D184309EC}"/>
              </a:ext>
            </a:extLst>
          </p:cNvPr>
          <p:cNvSpPr/>
          <p:nvPr/>
        </p:nvSpPr>
        <p:spPr>
          <a:xfrm>
            <a:off x="1219757" y="1944433"/>
            <a:ext cx="587466" cy="17865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C00000"/>
              </a:solidFill>
              <a:highlight>
                <a:srgbClr val="990000"/>
              </a:highligh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4205A2-0358-CB4B-B9B8-A83E405BEEFB}"/>
              </a:ext>
            </a:extLst>
          </p:cNvPr>
          <p:cNvSpPr txBox="1">
            <a:spLocks/>
          </p:cNvSpPr>
          <p:nvPr/>
        </p:nvSpPr>
        <p:spPr>
          <a:xfrm>
            <a:off x="7630510" y="1555510"/>
            <a:ext cx="1509036" cy="149249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>
            <a:lvl1pPr marL="173038" indent="-173038" algn="l" defTabSz="685800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174625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763" indent="-16668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♦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303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»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○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800" dirty="0"/>
              <a:t>Sub-tabs to define phenotype</a:t>
            </a:r>
          </a:p>
          <a:p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1992BB1-4887-334A-B781-C2FA3BEE47D7}"/>
              </a:ext>
            </a:extLst>
          </p:cNvPr>
          <p:cNvSpPr/>
          <p:nvPr/>
        </p:nvSpPr>
        <p:spPr>
          <a:xfrm rot="10800000">
            <a:off x="7226794" y="1792224"/>
            <a:ext cx="564877" cy="1522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07B1-6174-FD42-B738-A3396E5CB8B8}"/>
              </a:ext>
            </a:extLst>
          </p:cNvPr>
          <p:cNvSpPr/>
          <p:nvPr/>
        </p:nvSpPr>
        <p:spPr>
          <a:xfrm>
            <a:off x="3099295" y="1730485"/>
            <a:ext cx="4127500" cy="33086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1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9D6F-AD8C-7E4F-AF27-D4A3FBCE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Cell Types: Motility</a:t>
            </a:r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A6181ED9-15EB-3B47-9399-41819F6D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05" y="731520"/>
            <a:ext cx="6292081" cy="2990681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51992BB1-4887-334A-B781-C2FA3BEE47D7}"/>
              </a:ext>
            </a:extLst>
          </p:cNvPr>
          <p:cNvSpPr/>
          <p:nvPr/>
        </p:nvSpPr>
        <p:spPr>
          <a:xfrm rot="5755399">
            <a:off x="4786484" y="1117338"/>
            <a:ext cx="1215462" cy="161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D30BE5-4904-5F45-93D0-22AA27E3B375}"/>
              </a:ext>
            </a:extLst>
          </p:cNvPr>
          <p:cNvSpPr/>
          <p:nvPr/>
        </p:nvSpPr>
        <p:spPr>
          <a:xfrm>
            <a:off x="2935224" y="2706624"/>
            <a:ext cx="1042416" cy="310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03B7C7-D10C-974C-A1CE-AD026BDA637E}"/>
              </a:ext>
            </a:extLst>
          </p:cNvPr>
          <p:cNvSpPr/>
          <p:nvPr/>
        </p:nvSpPr>
        <p:spPr>
          <a:xfrm rot="19209997">
            <a:off x="1776779" y="3337535"/>
            <a:ext cx="1394044" cy="17137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419DF-CBCF-2B42-8C36-3F8452FB738A}"/>
              </a:ext>
            </a:extLst>
          </p:cNvPr>
          <p:cNvSpPr txBox="1"/>
          <p:nvPr/>
        </p:nvSpPr>
        <p:spPr>
          <a:xfrm>
            <a:off x="1014984" y="3935502"/>
            <a:ext cx="19588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This cell type is not motile.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196DC05-69FC-FE42-92F1-27F79E114D2C}"/>
              </a:ext>
            </a:extLst>
          </p:cNvPr>
          <p:cNvSpPr/>
          <p:nvPr/>
        </p:nvSpPr>
        <p:spPr>
          <a:xfrm rot="13811708">
            <a:off x="5115113" y="3541299"/>
            <a:ext cx="1021645" cy="1241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A348C-64FE-4F49-90F0-162A0B66CF8F}"/>
              </a:ext>
            </a:extLst>
          </p:cNvPr>
          <p:cNvSpPr txBox="1"/>
          <p:nvPr/>
        </p:nvSpPr>
        <p:spPr>
          <a:xfrm>
            <a:off x="4687793" y="4035529"/>
            <a:ext cx="390170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If it is motile, should it </a:t>
            </a:r>
            <a:r>
              <a:rPr lang="en-US" dirty="0" err="1"/>
              <a:t>chemotax</a:t>
            </a:r>
            <a:r>
              <a:rPr lang="en-US" dirty="0"/>
              <a:t> to/from a substrate?</a:t>
            </a:r>
          </a:p>
        </p:txBody>
      </p:sp>
    </p:spTree>
    <p:extLst>
      <p:ext uri="{BB962C8B-B14F-4D97-AF65-F5344CB8AC3E}">
        <p14:creationId xmlns:p14="http://schemas.microsoft.com/office/powerpoint/2010/main" val="391065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32F7-B02A-7F43-AF62-6A0F3688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Types: Secretion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7175C9-6BBA-244D-9A5D-16AA3CBE8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94905"/>
            <a:ext cx="9144000" cy="295048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AD1BF8-BAEF-2046-B69D-6B1C2C663815}"/>
              </a:ext>
            </a:extLst>
          </p:cNvPr>
          <p:cNvSpPr/>
          <p:nvPr/>
        </p:nvSpPr>
        <p:spPr>
          <a:xfrm>
            <a:off x="1358781" y="1931349"/>
            <a:ext cx="7639940" cy="982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0D69C-B72A-AB43-8A39-ADCB509D48CF}"/>
              </a:ext>
            </a:extLst>
          </p:cNvPr>
          <p:cNvSpPr txBox="1"/>
          <p:nvPr/>
        </p:nvSpPr>
        <p:spPr>
          <a:xfrm>
            <a:off x="2167128" y="3950560"/>
            <a:ext cx="505663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Showing the mapping between the GUI and the XML (for the more interesting “biorobots” sample model that is bundled with PhysiCell).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E6BF33-0C43-2F45-A0FC-CE195149CB3C}"/>
              </a:ext>
            </a:extLst>
          </p:cNvPr>
          <p:cNvSpPr/>
          <p:nvPr/>
        </p:nvSpPr>
        <p:spPr>
          <a:xfrm>
            <a:off x="2400685" y="822960"/>
            <a:ext cx="1074035" cy="236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51515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539</Words>
  <Application>Microsoft Macintosh PowerPoint</Application>
  <PresentationFormat>On-screen Show (16:9)</PresentationFormat>
  <Paragraphs>84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</vt:lpstr>
      <vt:lpstr>Wingdings</vt:lpstr>
      <vt:lpstr>PhysiCell-Training (v1)</vt:lpstr>
      <vt:lpstr>PhysiCell Model Builder</vt:lpstr>
      <vt:lpstr>Goals</vt:lpstr>
      <vt:lpstr>PhysiCell model</vt:lpstr>
      <vt:lpstr>GUI libraries</vt:lpstr>
      <vt:lpstr>Configuration Basics</vt:lpstr>
      <vt:lpstr>Microenvironment</vt:lpstr>
      <vt:lpstr>Cell Types</vt:lpstr>
      <vt:lpstr>Cell Types: Motility</vt:lpstr>
      <vt:lpstr>Cell Types: Secretion</vt:lpstr>
      <vt:lpstr>Cell Custom Data</vt:lpstr>
      <vt:lpstr>User Parameters</vt:lpstr>
      <vt:lpstr>Other sample input models</vt:lpstr>
      <vt:lpstr>Future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PhysiCell Model Builder</dc:title>
  <dc:creator>Randy Heiland</dc:creator>
  <cp:lastModifiedBy>Randy Heiland</cp:lastModifiedBy>
  <cp:revision>28</cp:revision>
  <dcterms:created xsi:type="dcterms:W3CDTF">2021-06-15T09:43:10Z</dcterms:created>
  <dcterms:modified xsi:type="dcterms:W3CDTF">2021-06-16T09:01:16Z</dcterms:modified>
</cp:coreProperties>
</file>