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74" r:id="rId3"/>
    <p:sldId id="277" r:id="rId4"/>
    <p:sldId id="288" r:id="rId5"/>
    <p:sldId id="289" r:id="rId6"/>
    <p:sldId id="283" r:id="rId7"/>
    <p:sldId id="279" r:id="rId8"/>
    <p:sldId id="281" r:id="rId9"/>
    <p:sldId id="282" r:id="rId10"/>
    <p:sldId id="284" r:id="rId11"/>
    <p:sldId id="286" r:id="rId12"/>
    <p:sldId id="285" r:id="rId13"/>
    <p:sldId id="272" r:id="rId1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4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128624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hysicell-training/ws202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[project title - Model]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[team]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July 26, 2021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github.com/physicell-training/ws2021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5" y="2487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[where do you go from here? What's the next step? How close are you to a release?]</a:t>
            </a:r>
          </a:p>
        </p:txBody>
      </p:sp>
    </p:spTree>
    <p:extLst>
      <p:ext uri="{BB962C8B-B14F-4D97-AF65-F5344CB8AC3E}">
        <p14:creationId xmlns:p14="http://schemas.microsoft.com/office/powerpoint/2010/main" val="21806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[Do </a:t>
            </a:r>
            <a:r>
              <a:rPr lang="en-US" dirty="0"/>
              <a:t>you aim for a sustained collaboration? </a:t>
            </a:r>
            <a:r>
              <a:rPr lang="en-US" dirty="0" smtClean="0"/>
              <a:t>Would you like to push towards a preprint and peer-reviewed paper?] </a:t>
            </a:r>
          </a:p>
          <a:p>
            <a:r>
              <a:rPr lang="en-US" dirty="0" smtClean="0"/>
              <a:t>[Are there components that could become a PhysiCell </a:t>
            </a:r>
            <a:r>
              <a:rPr lang="en-US" dirty="0" err="1" smtClean="0"/>
              <a:t>addon</a:t>
            </a:r>
            <a:r>
              <a:rPr lang="en-US" dirty="0" smtClean="0"/>
              <a:t>?]</a:t>
            </a:r>
          </a:p>
        </p:txBody>
      </p:sp>
    </p:spTree>
    <p:extLst>
      <p:ext uri="{BB962C8B-B14F-4D97-AF65-F5344CB8AC3E}">
        <p14:creationId xmlns:p14="http://schemas.microsoft.com/office/powerpoint/2010/main" val="379086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Metrics [don't include this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400800" algn="l"/>
              </a:tabLst>
            </a:pPr>
            <a:r>
              <a:rPr lang="en-US" dirty="0" smtClean="0"/>
              <a:t>Clearly stated scientific problem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Clearly stated goals for the hackathon	0 to 10		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Clearly state longer-term goals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Sensible, well-described approach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Good, working preliminary result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Early scientific </a:t>
            </a:r>
            <a:r>
              <a:rPr lang="en-US" smtClean="0"/>
              <a:t>insights from the model</a:t>
            </a:r>
            <a:r>
              <a:rPr lang="en-US" dirty="0" smtClean="0"/>
              <a:t>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Clear next steps	0 to 10</a:t>
            </a:r>
          </a:p>
          <a:p>
            <a:pPr>
              <a:tabLst>
                <a:tab pos="6400800" algn="l"/>
              </a:tabLst>
            </a:pPr>
            <a:r>
              <a:rPr lang="en-US" dirty="0" smtClean="0"/>
              <a:t>Dissemination plans	0 to 10</a:t>
            </a:r>
          </a:p>
          <a:p>
            <a:pPr>
              <a:tabLst>
                <a:tab pos="6400800" algn="l"/>
              </a:tabLst>
            </a:pPr>
            <a:endParaRPr lang="en-US" dirty="0" smtClean="0"/>
          </a:p>
          <a:p>
            <a:pPr>
              <a:tabLst>
                <a:tab pos="64008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3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500" b="1" dirty="0" smtClean="0"/>
              <a:t>PhysiCell </a:t>
            </a:r>
            <a:r>
              <a:rPr lang="en-US" sz="2500" b="1" dirty="0"/>
              <a:t>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500" b="1" dirty="0"/>
              <a:t>Training </a:t>
            </a:r>
            <a:r>
              <a:rPr lang="en-US" sz="2500" b="1" dirty="0" smtClean="0"/>
              <a:t>Materials</a:t>
            </a:r>
            <a:r>
              <a:rPr lang="en-US" sz="2500" b="1" dirty="0"/>
              <a:t>:</a:t>
            </a:r>
          </a:p>
          <a:p>
            <a:r>
              <a:rPr lang="en-US" dirty="0" smtClean="0"/>
              <a:t>Administrative </a:t>
            </a:r>
            <a:r>
              <a:rPr lang="en-US" dirty="0"/>
              <a:t>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1600549" y="88019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=""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=""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=""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[Clearly state the scientific question you are addressing.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[Discuss key background, assumptions, and/or hypotheses. ]</a:t>
            </a:r>
          </a:p>
        </p:txBody>
      </p:sp>
    </p:spTree>
    <p:extLst>
      <p:ext uri="{BB962C8B-B14F-4D97-AF65-F5344CB8AC3E}">
        <p14:creationId xmlns:p14="http://schemas.microsoft.com/office/powerpoint/2010/main" val="315855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goals</a:t>
            </a:r>
            <a:r>
              <a:rPr lang="en-US" dirty="0" smtClean="0"/>
              <a:t>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"Must have" features: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"Nice to have" features: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2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goals</a:t>
            </a:r>
            <a:r>
              <a:rPr lang="en-US" dirty="0" smtClean="0"/>
              <a:t>: 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"Must have" features to be implemented this week: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"Nice to have" features for this week: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4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community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[How will your model impact cancer? What kinds of insights do you expect to gain? Could it connect with other tools and resources in and outside the PhysiCell ecosystem?]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implementation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[give the coarse-grained, overall description of your model: microenvironment, cell definitions, key phenotype/motility/custom/intracellular rules or behaviors. ]</a:t>
            </a:r>
          </a:p>
          <a:p>
            <a:r>
              <a:rPr lang="en-US" dirty="0" smtClean="0"/>
              <a:t>[Include key mathematics (e.g., for PKPD, or equations for phenotype rules.] </a:t>
            </a:r>
          </a:p>
        </p:txBody>
      </p:sp>
    </p:spTree>
    <p:extLst>
      <p:ext uri="{BB962C8B-B14F-4D97-AF65-F5344CB8AC3E}">
        <p14:creationId xmlns:p14="http://schemas.microsoft.com/office/powerpoint/2010/main" val="15504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 needed, give any slides that give some details on implementation. Not 100% needed, but can use it if you'd like to call attention to a tough problem you solved!]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[give some results of model. Take a moment to step back and give any early scientific insights from the model.]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86258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345</Words>
  <Application>Microsoft Office PowerPoint</Application>
  <PresentationFormat>On-screen Show (16:9)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</vt:lpstr>
      <vt:lpstr>Wingdings</vt:lpstr>
      <vt:lpstr>PhysiCell-Training (v1)</vt:lpstr>
      <vt:lpstr>[project title - Model]</vt:lpstr>
      <vt:lpstr>Scientific Question</vt:lpstr>
      <vt:lpstr>Background</vt:lpstr>
      <vt:lpstr>Model goals: features</vt:lpstr>
      <vt:lpstr>Model goals: hackathon</vt:lpstr>
      <vt:lpstr>Expected community impact</vt:lpstr>
      <vt:lpstr>Overall implementation approach</vt:lpstr>
      <vt:lpstr>Key implementation details</vt:lpstr>
      <vt:lpstr>Results</vt:lpstr>
      <vt:lpstr>Next steps</vt:lpstr>
      <vt:lpstr>Dissemination</vt:lpstr>
      <vt:lpstr>Model Metrics [don't include this slide]</vt:lpstr>
      <vt:lpstr>Funding 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163</cp:revision>
  <cp:lastPrinted>2016-10-13T20:36:44Z</cp:lastPrinted>
  <dcterms:created xsi:type="dcterms:W3CDTF">2017-08-25T15:45:43Z</dcterms:created>
  <dcterms:modified xsi:type="dcterms:W3CDTF">2021-07-30T16:29:24Z</dcterms:modified>
</cp:coreProperties>
</file>