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72" r:id="rId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ws20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Session 1:</a:t>
            </a:r>
            <a:r>
              <a:rPr lang="en-US" sz="4000" dirty="0"/>
              <a:t> Introduction to Agent-Based Modeling and </a:t>
            </a:r>
            <a:r>
              <a:rPr lang="en-US" sz="4000" dirty="0" err="1"/>
              <a:t>PhysiCell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15, 2021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r>
              <a:rPr lang="en-US" dirty="0"/>
              <a:t>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84</Words>
  <Application>Microsoft Macintosh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</vt:lpstr>
      <vt:lpstr>Wingdings</vt:lpstr>
      <vt:lpstr>PhysiCell-Training (v1)</vt:lpstr>
      <vt:lpstr>Session 1: Introduction to Agent-Based Modeling and PhysiCell</vt:lpstr>
      <vt:lpstr>Funding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107</cp:revision>
  <cp:lastPrinted>2016-10-13T20:36:44Z</cp:lastPrinted>
  <dcterms:created xsi:type="dcterms:W3CDTF">2017-08-25T15:45:43Z</dcterms:created>
  <dcterms:modified xsi:type="dcterms:W3CDTF">2021-07-15T06:42:43Z</dcterms:modified>
</cp:coreProperties>
</file>