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7" r:id="rId2"/>
    <p:sldId id="273" r:id="rId3"/>
    <p:sldId id="272" r:id="rId4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320" autoAdjust="0"/>
  </p:normalViewPr>
  <p:slideViewPr>
    <p:cSldViewPr snapToGrid="0" snapToObjects="1" showGuides="1">
      <p:cViewPr varScale="1">
        <p:scale>
          <a:sx n="171" d="100"/>
          <a:sy n="171" d="100"/>
        </p:scale>
        <p:origin x="44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7/15/21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563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</a:t>
            </a: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8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  <a:tab pos="1828800" algn="l"/>
                <a:tab pos="2055813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github.com/physicell-training/ws202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>
                <a:solidFill>
                  <a:schemeClr val="tx1"/>
                </a:solidFill>
              </a:rPr>
              <a:t>Session 0:</a:t>
            </a:r>
            <a:r>
              <a:rPr lang="en-US" sz="4000"/>
              <a:t> </a:t>
            </a:r>
            <a:r>
              <a:rPr lang="en-US" sz="4000" dirty="0"/>
              <a:t>Introduction to Agent-Based Modeling and </a:t>
            </a:r>
            <a:r>
              <a:rPr lang="en-US" sz="4000" dirty="0" err="1"/>
              <a:t>PhysiCell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400" dirty="0"/>
              <a:t>Paul Macklin, Ph.D.</a:t>
            </a:r>
          </a:p>
          <a:p>
            <a:pPr lvl="0">
              <a:spcBef>
                <a:spcPts val="0"/>
              </a:spcBef>
            </a:pPr>
            <a:r>
              <a:rPr lang="en-US" sz="1800" dirty="0">
                <a:solidFill>
                  <a:srgbClr val="FFC000">
                    <a:lumMod val="50000"/>
                  </a:srgbClr>
                </a:solidFill>
              </a:rPr>
              <a:t>@</a:t>
            </a:r>
            <a:r>
              <a:rPr lang="en-US" sz="1800" dirty="0" err="1">
                <a:solidFill>
                  <a:srgbClr val="FFC000">
                    <a:lumMod val="50000"/>
                  </a:srgbClr>
                </a:solidFill>
              </a:rPr>
              <a:t>MathCancer</a:t>
            </a:r>
            <a:endParaRPr lang="en-US" sz="1800" dirty="0">
              <a:solidFill>
                <a:srgbClr val="FFC000">
                  <a:lumMod val="50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July 15, 2021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4F3219-C3E5-4037-A29B-5892A640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5633" y="3023604"/>
            <a:ext cx="228600" cy="22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695" y="57090"/>
            <a:ext cx="3324628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/>
              <a:t>Slides, videos, links and more:</a:t>
            </a:r>
          </a:p>
          <a:p>
            <a:r>
              <a:rPr lang="en-US" dirty="0">
                <a:hlinkClick r:id="rId4"/>
              </a:rPr>
              <a:t>https://github.com/physicell-training/ws2021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9520" y="2880360"/>
            <a:ext cx="1371600" cy="1371600"/>
          </a:xfrm>
          <a:prstGeom prst="rect">
            <a:avLst/>
          </a:prstGeom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95" y="24870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2B09-1B37-C74B-A91E-E0F2940A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82C7C-A435-4F44-BEDF-0D5457D83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some </a:t>
            </a:r>
            <a:r>
              <a:rPr lang="en-US" dirty="0" err="1"/>
              <a:t>stanford</a:t>
            </a:r>
            <a:r>
              <a:rPr lang="en-US" dirty="0"/>
              <a:t> slides</a:t>
            </a:r>
          </a:p>
          <a:p>
            <a:r>
              <a:rPr lang="en-US" dirty="0"/>
              <a:t>what is an agent-based model </a:t>
            </a:r>
          </a:p>
          <a:p>
            <a:r>
              <a:rPr lang="en-US" dirty="0"/>
              <a:t>players and the stage and script </a:t>
            </a:r>
          </a:p>
          <a:p>
            <a:r>
              <a:rPr lang="en-US" dirty="0"/>
              <a:t>type of </a:t>
            </a:r>
            <a:r>
              <a:rPr lang="en-US" dirty="0" err="1"/>
              <a:t>discfete</a:t>
            </a:r>
            <a:r>
              <a:rPr lang="en-US" dirty="0"/>
              <a:t> </a:t>
            </a:r>
          </a:p>
          <a:p>
            <a:r>
              <a:rPr lang="en-US" dirty="0" err="1"/>
              <a:t>physicell</a:t>
            </a:r>
            <a:endParaRPr lang="en-US" dirty="0"/>
          </a:p>
          <a:p>
            <a:r>
              <a:rPr lang="en-US" dirty="0"/>
              <a:t>focus on </a:t>
            </a:r>
            <a:r>
              <a:rPr lang="en-US" dirty="0" err="1"/>
              <a:t>microeniorn</a:t>
            </a:r>
            <a:endParaRPr lang="en-US" dirty="0"/>
          </a:p>
          <a:p>
            <a:r>
              <a:rPr lang="en-US" dirty="0"/>
              <a:t>focus on </a:t>
            </a:r>
            <a:r>
              <a:rPr lang="en-US" dirty="0" err="1"/>
              <a:t>playesr</a:t>
            </a:r>
            <a:r>
              <a:rPr lang="en-US" dirty="0"/>
              <a:t> (agents)</a:t>
            </a:r>
          </a:p>
          <a:p>
            <a:r>
              <a:rPr lang="en-US" dirty="0"/>
              <a:t>focus on script (rules / models)</a:t>
            </a:r>
          </a:p>
          <a:p>
            <a:r>
              <a:rPr lang="en-US"/>
              <a:t>examples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47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0150-243D-484C-B3C5-3BEC33D6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BF795-1A2F-4998-9877-A5DD4373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 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 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sz="2500" b="1" dirty="0"/>
              <a:t>PhysiCell Development: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Breast Cancer Research Foundation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Jayne </a:t>
            </a:r>
            <a:r>
              <a:rPr lang="en-US" dirty="0" err="1"/>
              <a:t>Koskinas</a:t>
            </a:r>
            <a:r>
              <a:rPr lang="en-US" dirty="0"/>
              <a:t> Ted </a:t>
            </a:r>
            <a:r>
              <a:rPr lang="en-US" dirty="0" err="1"/>
              <a:t>Giovanis</a:t>
            </a:r>
            <a:r>
              <a:rPr lang="en-US" dirty="0"/>
              <a:t> Foundation for Health and Policy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Cancer Institute (U01CA232137)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Science Foundation (1720625)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sz="2500" b="1" dirty="0"/>
              <a:t>Training Materials:</a:t>
            </a:r>
          </a:p>
          <a:p>
            <a:r>
              <a:rPr lang="en-US" dirty="0"/>
              <a:t>Administrative supplement to NCI U01CA232137 (Year 2)</a:t>
            </a:r>
            <a:endParaRPr 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174695-89D4-40D3-8FD9-E53B4CA5967B}"/>
              </a:ext>
            </a:extLst>
          </p:cNvPr>
          <p:cNvGrpSpPr/>
          <p:nvPr/>
        </p:nvGrpSpPr>
        <p:grpSpPr>
          <a:xfrm>
            <a:off x="1600549" y="880190"/>
            <a:ext cx="5811498" cy="480060"/>
            <a:chOff x="2085261" y="3996690"/>
            <a:chExt cx="5811498" cy="4800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CB15AE-9E04-4752-9F7A-E88C96D20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7804" y="4030980"/>
              <a:ext cx="1068955" cy="411480"/>
            </a:xfrm>
            <a:prstGeom prst="rect">
              <a:avLst/>
            </a:prstGeom>
          </p:spPr>
        </p:pic>
        <p:pic>
          <p:nvPicPr>
            <p:cNvPr id="6" name="Picture 2" descr="https://sbtc.org/wp-content/uploads/2019/03/nci_case_logo_314056_284_5_v1-1200x600-1200x500.jpg">
              <a:extLst>
                <a:ext uri="{FF2B5EF4-FFF2-40B4-BE49-F238E27FC236}">
                  <a16:creationId xmlns:a16="http://schemas.microsoft.com/office/drawing/2014/main" id="{6F4A0FA6-7A66-4D0E-9B3D-0EEF8A0C56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39" b="10839"/>
            <a:stretch/>
          </p:blipFill>
          <p:spPr bwMode="auto">
            <a:xfrm>
              <a:off x="5008994" y="4029924"/>
              <a:ext cx="1267358" cy="413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www.nsf.gov/images/logos/NSF_4-Color_bitmap_Logo.png">
              <a:extLst>
                <a:ext uri="{FF2B5EF4-FFF2-40B4-BE49-F238E27FC236}">
                  <a16:creationId xmlns:a16="http://schemas.microsoft.com/office/drawing/2014/main" id="{06FBA1A6-F77B-43D9-8E4D-307AF2C90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295" y="3996690"/>
              <a:ext cx="477564" cy="48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jktgfoundation.org/images/common/logo.jpg">
              <a:extLst>
                <a:ext uri="{FF2B5EF4-FFF2-40B4-BE49-F238E27FC236}">
                  <a16:creationId xmlns:a16="http://schemas.microsoft.com/office/drawing/2014/main" id="{17D8E991-8BCE-47B3-8B81-EBAD0454B8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62" b="12025"/>
            <a:stretch/>
          </p:blipFill>
          <p:spPr bwMode="auto">
            <a:xfrm>
              <a:off x="2085261" y="4030980"/>
              <a:ext cx="2886789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47032722"/>
      </p:ext>
    </p:extLst>
  </p:cSld>
  <p:clrMapOvr>
    <a:masterClrMapping/>
  </p:clrMapOvr>
</p:sld>
</file>

<file path=ppt/theme/theme1.xml><?xml version="1.0" encoding="utf-8"?>
<a:theme xmlns:a="http://schemas.openxmlformats.org/drawingml/2006/main" name="PhysiCell-Training (v1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</TotalTime>
  <Words>121</Words>
  <Application>Microsoft Macintosh PowerPoint</Application>
  <PresentationFormat>On-screen Show (16:9)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Courier</vt:lpstr>
      <vt:lpstr>Wingdings</vt:lpstr>
      <vt:lpstr>PhysiCell-Training (v1)</vt:lpstr>
      <vt:lpstr>Session 0: Introduction to Agent-Based Modeling and PhysiCell</vt:lpstr>
      <vt:lpstr>PowerPoint Presentation</vt:lpstr>
      <vt:lpstr>Funding 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Macklin, Paul</cp:lastModifiedBy>
  <cp:revision>111</cp:revision>
  <cp:lastPrinted>2016-10-13T20:36:44Z</cp:lastPrinted>
  <dcterms:created xsi:type="dcterms:W3CDTF">2017-08-25T15:45:43Z</dcterms:created>
  <dcterms:modified xsi:type="dcterms:W3CDTF">2021-07-15T07:44:48Z</dcterms:modified>
</cp:coreProperties>
</file>